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comments/comment1.xml" ContentType="application/vnd.openxmlformats-officedocument.presentationml.comments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1415" r:id="rId4"/>
    <p:sldId id="1361" r:id="rId5"/>
    <p:sldId id="1330" r:id="rId6"/>
    <p:sldId id="1335" r:id="rId7"/>
    <p:sldId id="1333" r:id="rId8"/>
    <p:sldId id="1358" r:id="rId9"/>
    <p:sldId id="1360" r:id="rId10"/>
    <p:sldId id="1359" r:id="rId11"/>
    <p:sldId id="1332" r:id="rId12"/>
    <p:sldId id="1334" r:id="rId13"/>
    <p:sldId id="327" r:id="rId14"/>
    <p:sldId id="1362" r:id="rId15"/>
    <p:sldId id="1336" r:id="rId16"/>
    <p:sldId id="1363" r:id="rId17"/>
    <p:sldId id="1384" r:id="rId18"/>
    <p:sldId id="1339" r:id="rId19"/>
    <p:sldId id="1311" r:id="rId20"/>
    <p:sldId id="1337" r:id="rId21"/>
    <p:sldId id="1365" r:id="rId22"/>
    <p:sldId id="1366" r:id="rId23"/>
    <p:sldId id="1367" r:id="rId24"/>
    <p:sldId id="1364" r:id="rId25"/>
    <p:sldId id="1371" r:id="rId26"/>
    <p:sldId id="1372" r:id="rId27"/>
    <p:sldId id="1381" r:id="rId28"/>
    <p:sldId id="1368" r:id="rId29"/>
    <p:sldId id="1380" r:id="rId30"/>
    <p:sldId id="1369" r:id="rId31"/>
    <p:sldId id="1370" r:id="rId32"/>
    <p:sldId id="1345" r:id="rId33"/>
    <p:sldId id="1373" r:id="rId34"/>
    <p:sldId id="1386" r:id="rId35"/>
    <p:sldId id="1387" r:id="rId36"/>
    <p:sldId id="1313" r:id="rId37"/>
    <p:sldId id="1378" r:id="rId38"/>
    <p:sldId id="1374" r:id="rId39"/>
    <p:sldId id="1375" r:id="rId40"/>
    <p:sldId id="1376" r:id="rId41"/>
    <p:sldId id="264" r:id="rId42"/>
    <p:sldId id="258" r:id="rId43"/>
    <p:sldId id="269" r:id="rId44"/>
    <p:sldId id="270" r:id="rId45"/>
    <p:sldId id="272" r:id="rId46"/>
    <p:sldId id="285" r:id="rId47"/>
    <p:sldId id="1377" r:id="rId48"/>
    <p:sldId id="278" r:id="rId49"/>
    <p:sldId id="279" r:id="rId50"/>
    <p:sldId id="281" r:id="rId51"/>
    <p:sldId id="282" r:id="rId52"/>
    <p:sldId id="284" r:id="rId53"/>
    <p:sldId id="1382" r:id="rId54"/>
    <p:sldId id="275" r:id="rId55"/>
    <p:sldId id="1400" r:id="rId56"/>
    <p:sldId id="1341" r:id="rId57"/>
    <p:sldId id="1383" r:id="rId58"/>
    <p:sldId id="1392" r:id="rId59"/>
    <p:sldId id="1385" r:id="rId60"/>
    <p:sldId id="1405" r:id="rId61"/>
    <p:sldId id="1389" r:id="rId62"/>
    <p:sldId id="1351" r:id="rId63"/>
    <p:sldId id="1352" r:id="rId64"/>
    <p:sldId id="1394" r:id="rId65"/>
    <p:sldId id="1396" r:id="rId66"/>
    <p:sldId id="1409" r:id="rId67"/>
    <p:sldId id="1397" r:id="rId68"/>
    <p:sldId id="1407" r:id="rId69"/>
    <p:sldId id="1408" r:id="rId70"/>
    <p:sldId id="1410" r:id="rId71"/>
    <p:sldId id="1398" r:id="rId72"/>
    <p:sldId id="1411" r:id="rId73"/>
    <p:sldId id="1404" r:id="rId74"/>
    <p:sldId id="1412" r:id="rId75"/>
    <p:sldId id="1413" r:id="rId76"/>
    <p:sldId id="1347" r:id="rId77"/>
    <p:sldId id="1393" r:id="rId78"/>
    <p:sldId id="1406" r:id="rId79"/>
    <p:sldId id="1403" r:id="rId80"/>
    <p:sldId id="1417" r:id="rId81"/>
    <p:sldId id="1418" r:id="rId82"/>
    <p:sldId id="1420" r:id="rId83"/>
    <p:sldId id="1419" r:id="rId84"/>
    <p:sldId id="1421" r:id="rId85"/>
    <p:sldId id="1424" r:id="rId86"/>
    <p:sldId id="1425" r:id="rId87"/>
    <p:sldId id="1426" r:id="rId88"/>
    <p:sldId id="990" r:id="rId89"/>
    <p:sldId id="980" r:id="rId90"/>
    <p:sldId id="991" r:id="rId91"/>
    <p:sldId id="1309" r:id="rId92"/>
    <p:sldId id="1356" r:id="rId93"/>
    <p:sldId id="984" r:id="rId94"/>
    <p:sldId id="1357" r:id="rId95"/>
    <p:sldId id="1308" r:id="rId96"/>
    <p:sldId id="1428" r:id="rId97"/>
    <p:sldId id="1429" r:id="rId98"/>
    <p:sldId id="1430" r:id="rId99"/>
    <p:sldId id="1445" r:id="rId100"/>
    <p:sldId id="1437" r:id="rId101"/>
    <p:sldId id="1427" r:id="rId102"/>
    <p:sldId id="1441" r:id="rId103"/>
    <p:sldId id="1438" r:id="rId104"/>
    <p:sldId id="1439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mmen, Chrit" initials="LC" lastIdx="4" clrIdx="0">
    <p:extLst>
      <p:ext uri="{19B8F6BF-5375-455C-9EA6-DF929625EA0E}">
        <p15:presenceInfo xmlns:p15="http://schemas.microsoft.com/office/powerpoint/2012/main" userId="S::Chrit.Lemmen@kadaster.nl::8e6f57ba-964e-4b99-9644-8d122361a1fa" providerId="AD"/>
      </p:ext>
    </p:extLst>
  </p:cmAuthor>
  <p:cmAuthor id="2" name="Chipofya, M.C. (ITC)" initials="CM(" lastIdx="1" clrIdx="1">
    <p:extLst>
      <p:ext uri="{19B8F6BF-5375-455C-9EA6-DF929625EA0E}">
        <p15:presenceInfo xmlns:p15="http://schemas.microsoft.com/office/powerpoint/2012/main" userId="S::m.c.chipofya@utwente.nl::e264ef41-a34f-4b42-8d0b-3714ef063fe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8" autoAdjust="0"/>
    <p:restoredTop sz="94660"/>
  </p:normalViewPr>
  <p:slideViewPr>
    <p:cSldViewPr snapToGrid="0">
      <p:cViewPr varScale="1">
        <p:scale>
          <a:sx n="78" d="100"/>
          <a:sy n="78" d="100"/>
        </p:scale>
        <p:origin x="4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3" d="100"/>
        <a:sy n="4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mmen, Chrit" userId="8e6f57ba-964e-4b99-9644-8d122361a1fa" providerId="ADAL" clId="{917B10A4-E7B9-4034-9BB5-64059AD4515E}"/>
    <pc:docChg chg="modSld">
      <pc:chgData name="Lemmen, Chrit" userId="8e6f57ba-964e-4b99-9644-8d122361a1fa" providerId="ADAL" clId="{917B10A4-E7B9-4034-9BB5-64059AD4515E}" dt="2022-04-28T15:56:46.879" v="7" actId="1076"/>
      <pc:docMkLst>
        <pc:docMk/>
      </pc:docMkLst>
      <pc:sldChg chg="modSp mod">
        <pc:chgData name="Lemmen, Chrit" userId="8e6f57ba-964e-4b99-9644-8d122361a1fa" providerId="ADAL" clId="{917B10A4-E7B9-4034-9BB5-64059AD4515E}" dt="2021-12-24T07:44:37.692" v="1" actId="20577"/>
        <pc:sldMkLst>
          <pc:docMk/>
          <pc:sldMk cId="154818492" sldId="256"/>
        </pc:sldMkLst>
        <pc:spChg chg="mod">
          <ac:chgData name="Lemmen, Chrit" userId="8e6f57ba-964e-4b99-9644-8d122361a1fa" providerId="ADAL" clId="{917B10A4-E7B9-4034-9BB5-64059AD4515E}" dt="2021-12-24T07:44:37.692" v="1" actId="20577"/>
          <ac:spMkLst>
            <pc:docMk/>
            <pc:sldMk cId="154818492" sldId="256"/>
            <ac:spMk id="3" creationId="{84AED9FA-B3E2-42B6-9B25-CE02BA7B5E07}"/>
          </ac:spMkLst>
        </pc:spChg>
      </pc:sldChg>
      <pc:sldChg chg="modSp mod">
        <pc:chgData name="Lemmen, Chrit" userId="8e6f57ba-964e-4b99-9644-8d122361a1fa" providerId="ADAL" clId="{917B10A4-E7B9-4034-9BB5-64059AD4515E}" dt="2022-04-28T15:56:46.879" v="7" actId="1076"/>
        <pc:sldMkLst>
          <pc:docMk/>
          <pc:sldMk cId="2114534548" sldId="1357"/>
        </pc:sldMkLst>
        <pc:spChg chg="mod">
          <ac:chgData name="Lemmen, Chrit" userId="8e6f57ba-964e-4b99-9644-8d122361a1fa" providerId="ADAL" clId="{917B10A4-E7B9-4034-9BB5-64059AD4515E}" dt="2022-04-28T15:56:46.879" v="7" actId="1076"/>
          <ac:spMkLst>
            <pc:docMk/>
            <pc:sldMk cId="2114534548" sldId="1357"/>
            <ac:spMk id="2" creationId="{7BC9A618-93DB-4EA3-84F9-BF3FA2DD4F1A}"/>
          </ac:spMkLst>
        </pc:spChg>
      </pc:sldChg>
      <pc:sldChg chg="modSp mod">
        <pc:chgData name="Lemmen, Chrit" userId="8e6f57ba-964e-4b99-9644-8d122361a1fa" providerId="ADAL" clId="{917B10A4-E7B9-4034-9BB5-64059AD4515E}" dt="2022-04-28T15:42:09.393" v="6" actId="20577"/>
        <pc:sldMkLst>
          <pc:docMk/>
          <pc:sldMk cId="1547414248" sldId="1428"/>
        </pc:sldMkLst>
        <pc:graphicFrameChg chg="modGraphic">
          <ac:chgData name="Lemmen, Chrit" userId="8e6f57ba-964e-4b99-9644-8d122361a1fa" providerId="ADAL" clId="{917B10A4-E7B9-4034-9BB5-64059AD4515E}" dt="2022-04-28T15:42:09.393" v="6" actId="20577"/>
          <ac:graphicFrameMkLst>
            <pc:docMk/>
            <pc:sldMk cId="1547414248" sldId="1428"/>
            <ac:graphicFrameMk id="11" creationId="{07657660-223F-4248-AB00-D7310791E9AE}"/>
          </ac:graphicFrameMkLst>
        </pc:graphicFrame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18T13:22:20.837" idx="3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59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92 195 488,'-92'25'4477,"102"-37"-2613,-4 8-1596,0 1-1,0 0 0,0 0 1,0 1-1,0 0 0,1 0 0,-1 0 1,1 1-1,-1 0 0,1 0 1,7 1-1,22-4 234,36-8-25,-45 6-110,0 1-1,0 1 1,0 2-1,51 2 0,-3 4-71,0-2 0,134-16 0,141 8 639,-238 9-855,174-18-1,-222 7-66,1 3 0,113 5-1,-58 5 6,205-18 0,130-22 8,-353 25-19,232-17 6,-19 33-17,207 38 4,-91-22 16,-1-26 4,110 23 52,-71 1-36,391-69 293,-655 32-287,-55 8-27,190 13-1,-87 4 32,407-39 0,-212 6 33,-1 21-51,-374 4-25,597-7 75,-4-1 24,863 47-28,-1166-16-64,483 16 12,-193-15-8,-558-18-10,441 15 19,308 22-12,-756-36-9,347 13 8,3 0 0,593 63 8,-960-77-18,122 8 27,214-10 0,722-98 70,-958 81-94,307 17-1,88-20 53,-389 4-43,234 9 5,-221 5 5,28-20 337,-65 2-57,93 16-256,-58 2-17,-150-4-6,-1-3-1,52-12 1,-49 8-13,75-7-1,-64 17-2,0 2-1,1 2 1,58 14-1,-93-16 20,-3-2-8,0 0 1,0-1 0,22-2 0,-21 1-4,2 1-11,-2 0-423,-13-2 100,-6 0-38,-10-5-215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8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110 390 2008,'-5'-24'686,"1"0"0,0 0 0,2 0 0,2-47 0,0 23 500,-1 26-597,0 2 400,4-40 0,-3 56-880,1-1-1,0 1 0,0-1 1,0 1-1,0 0 0,1-1 0,-1 1 1,1 0-1,1 0 0,-1 0 1,0 0-1,1 1 0,0-1 0,4-4 1,-7 8-104,1-1 0,-1 0 1,1 1-1,-1-1 0,1 1 0,0 0 1,-1-1-1,1 1 0,0-1 1,-1 1-1,1 0 0,0 0 0,0-1 1,-1 1-1,1 0 0,0 0 1,0 0-1,-1 0 0,1 0 1,0 0-1,0 0 0,-1 0 0,1 0 1,0 0-1,0 0 0,-1 0 1,1 1-1,0-1 0,0 0 1,-1 0-1,1 1 0,0-1 0,-1 1 1,1-1-1,0 1 0,-1-1 1,1 1-1,-1-1 0,1 1 1,-1-1-1,1 1 0,-1 0 0,1-1 1,-1 1-1,1 1 0,2 3 14,-1 1 0,1-1 0,-1 1 0,2 12 0,2 10 68,-1 2 0,-2-1-1,0 45 1,-14 92 281,-34 146 504,20-162-390,-8 206 1,40 75 563,-5-176-905,-4-92-111,3-71-15,12 297 266,-11-349-219,-2 0 0,-6 54 0,-19 78 839,-5 58-189,23-86-654,-10 137 6,11-222-56,2-1 0,3 1 0,3-1 0,16 107 0,6 101 83,-12-88 126,27 262 376,-7-194-521,-19-172 69,-3 1-1,0 134 1,-46 178 881,0-16-960,21-203-50,6-90-1,3 132 1,28-41 5,-13-118-6,5 100-1,-34 129 60,5-131-45,13-108-24,1 0 1,3-1-1,1 1 0,2 0 1,1-1-1,15 47 0,0-9 8,19 125 0,-18-43-1,12 105 6,-29-229-15,2 0 0,1 0-1,2-1 1,2 0 0,16 35-1,-19-46 7,-1 0-1,0 1 0,-2 0 1,-1 0-1,-1 1 0,-2-1 1,0 1-1,-1 0 1,-2-1-1,-6 46 0,-15 164 26,12-104-20,6-84-7,3-13 4,-3-1 1,0 0-1,-2 0 1,-17 52-1,6-39 12,-7 12-10,3 1 1,-21 102-1,41-144-12,0 0 0,1 0 1,1 1-1,0-1 0,6 26 0,3 29-3,-8-46 7,2 31 4,-2 1 1,-2-1-1,-11 84 1,5-109-4,-21 157-8,25-165 3,1 0-1,2 0 1,0 0 0,2 0-1,10 44 1,-7-47 2,5 16 2,-2-1-1,-1 1 1,-2 1-1,2 42 0,-8 248 0,2 83 0,-2-213-1,-1-83-2,17 155 1,-7-199 0,31 170 2,-33-207 2,-1 2 0,-2-1 0,-1 1-1,-2-1 1,-1 1 0,-2-1 0,-1 1 0,-13 51-1,-11 114 1,9-47-2,9-108 3,4-21-6,1-1-1,1 1 1,1 0-1,1 1 1,2 31-1,0-42 7,-1 0-1,0-1 1,-1 1-1,-1-1 1,-4 17-1,3-20-5,1 0-1,0 0 1,1 0-1,0 0 1,1 0 0,0 0-1,1 0 1,0 0-1,0 0 1,5 15 0,-3-13 4,0 0 1,-2 0 0,1 1 0,-1-1 0,-1 0 0,-1 0 0,-3 24 0,0 22 7,1-31-1358,-1-7-1378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0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207 9 7266,'6'-2'237,"-4"0"-110,0 1-1,1 1 1,-1-1-1,0 0 0,0 0 1,1 1-1,-1 0 0,1-1 1,-1 1-1,0 0 0,1 0 1,-1 0-1,4 1 1,-5-1-100,-1 1 1,1-1 0,-1 1 0,1-1-1,-1 1 1,1-1 0,-1 1 0,0 0 0,1-1-1,-1 1 1,0-1 0,1 1 0,-1 0 0,0-1-1,0 1 1,0 0 0,0-1 0,1 2 0,-1 25 222,-10 92 2477,-1 22-825,7-44-1624,-22 113-1,19-171-228,-5 26 126,3 0 1,2 1-1,3 82 1,5 9-115,-2-84 198,1-51-63,0 32 71,11 98 0,1-86-233,-4 1 0,1 125 0,-9-129-21,8 68 1,0 26 10,-26 171 55,-8 81 1,22-346-7,-3 0 0,-3 0 1,-31 106-1,27-105-1,-8 91 1,-4 25-39,-26 113-1,51-274-32,1 0 0,0 0 0,1 0 0,2-1 0,0 1 0,7 24 0,43 107-9,-33-101 9,-16-37 4,0 0 0,-1 1-1,0-1 1,-1 1 0,-1 0 0,0-1-1,0 1 1,-1 0 0,-2 13 0,-4 10 10,-18 63 1,15-67-8,1 1-1,-6 54 1,-3 77-3,8-88-1,2 1 0,6 97 0,15-56-4,-13-115 0,-1 0 0,1 0 0,0 0 1,0 0-1,0 0 0,0 0 0,1 0 0,-1 0 1,1 0-1,0-1 0,0 1 0,0-1 1,0 1-1,4 2 0,0 0 1,0-1 1,0 0-1,0-1 1,11 5-1,-11-6 0,-1 0 0,0 0-1,0 0 1,-1 1 0,1 0 0,0 0-1,-1 0 1,0 0 0,0 1 0,0 0-1,0 0 1,0 0 0,-1 0 0,0 0 0,0 1-1,0-1 1,4 10 0,-1 7 1,-1 0 0,-1 1-1,-1-1 1,0 32 0,5 44 12,1-37-2,2 0 0,2 0 0,38 101 0,-32-115-9,-3 1 0,-1 1 1,-3 0-1,9 66 1,-10-20-3,-5-53 5,-1 0 0,-3 0 0,-3 61 0,-16 80 424,9-110-194,-3-1 1,-27 90 0,34-147-227,-23 77 39,15-52-16,-12 61-1,-28 291 31,48-365-43,1 1-1,1 0 1,1-1 0,2 1-1,0 0 1,2-1-1,1 1 1,1-1 0,1 0-1,2-1 1,0 1-1,21 43 1,-17-45-4,-1 1 0,-1 0-1,-2 1 1,-1 0 0,0 1 0,-2-1 0,2 41 0,-9-13 621,0-40-524,1 0 1,1 0-1,2 21 0,0-27-192,2 15 144,-4-22-91,0-1 0,0 1 0,0 0 0,0 0 1,0 0-1,0 0 0,0-1 0,0 1 0,0 0 0,0 0 0,-1 0 1,1-1-1,0 1 0,-1 0 0,1 0 0,0-1 0,-1 1 1,1 0-1,-1 0 0,0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1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0 135 2320,'0'0'3475,"26"3"-2910,-16 1-551,0 0-1,0 0 1,16 10 0,-18-10 138,0 1 0,0-1 0,0-1 0,0 0 0,0 0 0,16 3 0,20-1 571,0-3 0,77-5 0,7 0-429,494-13 668,-435 3-250,74-2-419,1135-78 841,-1286 81-1031,-7 0 359,178 3 0,-138 18-441,-8 0 50,216-12 1,-246-2 261,147 12 0,41 0-302,216-27 67,-499 19-98,47-3 0,0 3-1,0 2 1,96 14-1,-44 9-27,-66-12 37,1-3 0,0-1 0,0-2-1,70 0 1,66-22 38,-109 7-33,1 4-1,95 4 1,-164 1-14,87 8-4,148-8 0,277-26 71,-171 11-7,71 11 312,-226 6-359,-16-3 12,227 4 54,44-14-1,-111-3-26,-231 13-46,181 4 18,186-12 82,-344 6 36,148 14 1,164 0-62,-348-15-70,159 3 1313,-198 2-1288,-1-2 0,61-9 0,-65 4-24,1 2 0,85 5 0,42 26-25,-159-25 23,0-1 0,0-1 0,0 0 0,20-3 0,21-1-5,2 6-10,-32 0 32,38-2 0,54-7 84,-76 8-119,-22-1 17,0 1 0,19 4 0,-37-5-3,-1 0 1,0 0-1,0 0 1,0 0-1,0 0 1,1 1-1,-1-1 1,0 0-1,0 0 1,1 0 0,-1 0-1,0 0 1,0 0-1,0 0 1,1 0-1,-1 0 1,0 0-1,0 0 1,1 0-1,-1 0 1,0 0 0,0 0-1,0 0 1,1 0-1,-1 0 1,0 0-1,0 0 1,1 0-1,-1-1 1,0 1-1,0 0 1,0 0 0,1 0-1,-1 0 1,0 0-1,0-1 1,0 1-1,0 0 1,0 0-1,1 0 1,-1-1-1,0 1 1,0 0 0,0 0-1,0 0 1,0-1-1,0 1 1,0 0-1,0 0 1,0-1-1,0 1 1,0 0 0,0 0-1,0 0 1,0-1-1,0 1 1,0 0-1,0 0 1,0-1-1,0 1 1,0 0-1,0 0 1,0 0 0,0-1-1,-1 1 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2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164 52 2248,'-1'-6'753,"1"3"-281,0-1 1,-1 1-1,1 0 1,-1-1-1,0 1 1,0-1-1,0 1 1,-1 0 0,1 0-1,-1 0 1,-3-6-1,5 9-406,-1 0 0,1 0-1,-1 0 1,1 0 0,-1-1 0,1 1 0,-1 0-1,0 0 1,1 0 0,-1 0 0,1 0-1,-1 0 1,1 0 0,-1 1 0,0-1-1,1 0 1,-1 0 0,1 0 0,-1 0-1,1 1 1,-1-1 0,1 0 0,-1 1-1,1-1 1,-1 0 0,1 1 0,0-1 0,-1 0-1,1 1 1,-1 0 0,-13 21 681,4-4-335,-20 24 32,27-38-375,0 0-1,1 1 0,-1 0 1,1-1-1,0 1 0,1 0 1,-1 0-1,-1 8 0,-1 6 39,-2 7-39,2 0 0,0 0 0,2 0 0,1 36 0,-2 30 0,-10 190 204,7-116 978,2-20-1072,3 188-102,2-298-39,-6 47 0,3-58-31,0 0 0,2 0 0,0 0 0,7 35 0,68 296 20,-51-246 12,-16-70 13,3 56 0,-7-56 25,37 266 156,16-80-176,2 17 6,-25-9-6,-15-96 0,-13-97-41,1 5 30,-1-1 1,-1 75-1,-15 58 187,-3 96 443,12-230-635,-2 0 0,-2 0-1,-2-1 1,-2 1 0,-18 51 0,-5 9-4,-20 112 0,34-139 229,-54 142 0,67-203-153,1 1-1,1-1 1,0 1-1,1-1 0,1 23 1,0-21-97,0 1 0,-1-1 0,-1 0 0,-6 24 1,-1-27 48,9-13-54,0-1 0,0 0 0,0 1 0,0-1 0,0 0-1,0 1 1,0 0 0,1-1 0,-1 1 0,0 2 0,1-4-5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3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94 117 6201,'-17'-91'2033,"16"89"-1953,1 1 1,0-1-1,-1 0 1,1 1-1,-1-1 0,1 1 1,-1-1-1,0 1 1,0-1-1,0 1 1,0-1-1,0 1 1,-2-2-1,-7 1 142,7 2-221,2 1-13,1-1 0,-1 1 0,1 0 0,-1 0 0,1 0 0,-1 0 0,1-1 0,-1 1 0,1 0-1,0 0 1,0 0 0,-1 0 0,1 0 0,0 0 0,0 0 0,0 0 0,0 2 0,0-2 7,-1 11 287,-1 1 1,-1-1-1,-8 25 0,-3 15 489,8-16-401,1 1 1,1 65-1,15 72-273,-4-77-51,-5-40-26,-1-28 15,0 0 0,2 0 0,11 48 0,-3-37 322,-3 2 1,-1 0-1,-2 0 1,-1 42-1,-17 168 56,10-207-390,2-1 0,1 1-1,3 0 1,16 82 0,-16-101 111,-1 0 0,-2 0 0,0-1 0,-6 35 1,3-26 166,0 3-111,-5 95-114,6-105-59,-7 35 0,5-38-7,1-1-1,0 32 1,20 134 3,-4-79 22,-8-68-23,-2-21-8,-1-1 0,-1 0 0,-1 1 0,-2 20 0,0-21 1,1-1 1,1 0-1,4 28 0,-1-2 24,-5 19 274,1-52-253,0-1 1,0 1-1,1-1 1,1 1 0,0-1-1,0 0 1,1 1 0,6 16-1,5 5-34,-4-10-11,0 1 1,-1 0-1,-2 0 1,5 28-1,7 87-3,9 75 461,-7-77 92,-12-98-510,-2-1 0,-2 1 0,-1 0 0,-4 66 1,-8-48 8,5-35 116,1 0 0,0 0 0,2 1 0,1-1 0,2 24 1,2-21-150,0 2 0,-2-1 1,-1 0-1,-1 0 0,-1 1 1,-5 26-1,-11 29 23,-38 113 0,29-110-6,15-42-28,3-11-4,-5 54 1,3-16 5,7-54-7,-2 1 0,-7 15 0,-3 13 20,7-20-905,12-74-5345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4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125 0 5625,'-2'0'142,"1"0"0,-1 1 0,0-1 0,1 0 0,-1 0 0,1 1 0,-1-1 0,1 1 0,0-1 0,-1 1 0,1 0 0,0 0-1,-1-1 1,1 1 0,0 0 0,0 0 0,0 0 0,-1 1 0,1-1 0,0 0 0,1 0 0,-1 0 0,0 1 0,0-1 0,0 0 0,0 4 0,-3 4-233,0 1 1,-5 20 0,6-17 326,-13 49 268,2 1-1,3 1 0,3 0 1,2 0-1,3 1 1,4 0-1,2-1 0,15 86 1,35 407-406,-56-332 791,0-137-475,9 107 0,14-37-356,9 123-10,-32 149 39,-22-175 1,1-15-47,23-35-2,2-99 3,-13 115 0,2-161 96,-27 100 0,28-122 153,3 2 0,1-1 0,1 1 0,3 44 0,0-33-272,5 50 752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5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123 302 3881,'-102'-36'1731,"82"26"-292,20 10-1433,0 0 0,0 0-1,0-1 1,0 1 0,0 0 0,0 0-1,0 0 1,0 0 0,0 0-1,0 0 1,0 0 0,0 0-1,0 0 1,0-1 0,0 1-1,0 0 1,0 0 0,0 0 0,0 0-1,0 0 1,0 0 0,0 0-1,0 0 1,0-1 0,0 1-1,0 0 1,0 0 0,0 0-1,0 0 1,0 0 0,0 0 0,0 0-1,0 0 1,0 0 0,0 0-1,1-1 1,-1 1 0,0 0-1,0 0 1,0 0 0,0 0-1,0 0 1,0 0 0,0 0 0,0 0-1,0 0 1,1 0 0,-1 0-1,0 0 1,0 0 0,0 0-1,0 0 1,0 0 0,0 0-1,0 0 1,0 0 0,1 0 0,-1 0-1,0 0 1,0 0 0,0 0-1,0 0 1,0 0 0,0 0-1,0 0 1,18 1 10,12 1 725,0-2-1,55-5 1,23-2 230,0 13-622,-51-2-296,68-3 1,111-27 67,-19 3 155,296-6 43,-322 20-300,293-52 282,26-1 236,-189 52-549,225-11 183,-324 8 267,285 20-1,-256 28-122,12 1-262,419-13 222,-343 9 680,-20 0-833,142-38 301,13 0 259,-254 16-618,268-5 89,413-50 1491,-601 57-1146,-65 0-432,-159-12-34,85-10-1,-55-1 288,1 6 0,209 16 1,-178 2-286,150-6 0,-98-16 25,242-1 39,-203 25-92,176 3 5,-264-18 0,-20 1 20,127-15-1,-179 9 112,128 5-1,-164 2-128,-11-3 18,0 0-1,0-2 1,0 0-1,32-10 1,-45 11-24,3 0 1,0 0 0,0 1 0,0 0 0,0 1-1,0 0 1,16 3 0,73 17-2,-13-1 15,22-4 123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6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114 71 7730,'-18'-57'2232,"10"43"-1735,8 14-521,0 1 0,0-1-1,0 0 1,0 0 0,1 0 0,-1 1 0,0-1 0,0 0 0,0 0 0,0 0 0,0 1 0,0-1 0,0 0-1,0 0 1,0 0 0,1 0 0,-1 0 0,0 1 0,0-1 0,0 0 0,0 0 0,0 0 0,1 0 0,-1 0-1,0 0 1,0 0 0,0 1 0,1-1 0,-1 0 0,0 0 0,0 0 0,0 0 0,1 0 0,-1 0-1,0 0 1,2 2 240,-1 0 0,0 0 0,0 1-1,0-1 1,0 0 0,0 1-1,-1-1 1,1 1 0,-1-1 0,1 1-1,-1 3 1,0 8 159,-1-1 0,0 0 1,-1 0-1,-1 0 0,-4 15 0,3-12-166,-14 72 226,-10 162 0,13-90-390,-8 122 13,23-240-27,1 0-1,2-1 1,2 1-1,18 70 1,1 8 147,-1 0-64,-5-60-94,0 0 17,-2 1 0,13 98 0,-16-39 27,5 64-10,-11-70-32,2 61 14,-9-137-17,-2 0 0,-9 57 0,-2-32 63,-23 66 0,30-108-55,1-1 0,1 1 1,1 0-1,1 0 0,0 29 0,7 112 95,0-1-44,-7-89-37,-1-23-13,3 0-1,6 55 0,-5-93-8,-1 0 0,0 0 0,0 0 0,-4 18 1,2-16-2,0 0 0,1 0 1,1 14-1,1-2-1,-1-1 1,-1 1-1,-1-1 0,-2 0 1,0 1-1,-9 24 0,9-30 3,1 0 0,-1 26 0,-3 19 26,2-41-26,2 1 1,1-1-1,1 1 1,3 46-1,-2-68-15,1-1 0,-1 1 0,0 0 0,0-1 0,0 1 0,0 0 0,0-1 0,0 1 0,0 0 0,-1-1 0,1 1 0,-1-1 0,1 1 0,-1 0 0,1-1 0,-1 1 0,0-1 0,0 0 0,0 1-1,-2 1 1,3 2 40,0-4-130,0-1 57,0 0-1,0 0 1,0 0 0,0 0-1,0 1 1,0-1-1,0 0 1,1 0 0,-1 0-1,0 0 1,0 1 0,0-1-1,0 0 1,0 0 0,0 0-1,0 0 1,-1 1-1,1-1 1,0 0 0,0 0-1,0 0 1,0 0 0,0 0-1,0 1 1,0-1 0,0 0-1,0 0 1,-2 1-369,2-1 368,0 0 1,-1 0 0,1 0-1,0 0 1,0 0 0,0 0-1,0 0 1,0 0 0,-1 0-1,1 0 1,0 0-1,0 0 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7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176 104 3129,'34'-61'1268,"-34"60"-1247,1 0 0,-1 0 1,1 0-1,-1 0 0,0 0 0,1 0 1,-1 0-1,0 0 0,0 0 0,0 0 1,0 0-1,0 0 0,0 0 1,-11-27 6171,6 35-5588,-5 16-444,1 4 135,2 1 0,1-1-1,1 1 1,-1 43-1,-37 434 1474,28-131-1297,11-157-228,0-171 76,-19 85-1,6-46-133,-1 6-123,8-51-36,3 1 0,1 0-1,-1 58 1,9-70-1,1 0 1,1-1 0,8 31 0,30 82 34,-25-91-32,-2 1 0,13 82 1,-26-115-14,22 140 242,-19-139-234,1 0-1,1 0 1,0-1 0,1 0-1,1 0 1,13 18 0,-6-10 3,0 0 0,14 32 0,-25-48-16,-1 1-1,0 0 1,-1 0-1,-1 1 1,1-1-1,-2 1 1,0-1-1,0 21 1,-9 135 85,3-126-67,0 30 19,5-63-40,1-1 1,0 1-1,0-1 0,0 0 1,1 0-1,0 1 0,6 10 1,-3-6 5,0-1 0,-1 1-1,0 0 1,0 0 0,-1 0 0,-1 1 0,0-1 0,-1 1 0,0 19-1,-1 33 75,1-39 295,-2 1 0,-6 53 0,-22 108 101,28-185-461,0 1 1,-1-1-1,1 1 0,-1-1 1,1 1-1,-1-1 1,0 0-1,0 0 1,-1 0-1,1 0 0,-1 0 1,-4 4-1,3-3 15,0 0 0,0 0-1,1 1 1,0-1 0,-6 10 0,8-11-80,-1 0 0,0 0 0,0-1 1,0 1-1,0 0 0,0-1 1,-1 1-1,1-1 0,-1 0 0,0 0 1,1 0-1,-1 0 0,0-1 0,0 1 1,0-1-1,0 1 0,-1-1 1,1 0-1,0 0 0,0-1 0,-1 1 1,1-1-1,0 1 0,-1-1 0,1 0 1,0-1-1,-1 1 0,1 0 1,0-1-1,-1 0 0,1 0 0,0 0 1,0 0-1,0 0 0,-1-1 0,2 1 1,-5-3-1,-3-3-474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8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321 187 1144,'38'-96'843,"-37"94"-762,0 0-1,0 0 0,0 0 1,0 0-1,-1 0 1,1 0-1,-1 0 1,1 0-1,-1 0 1,0 0-1,0 0 1,0 0-1,0-1 1,-1-3-1,1 6-70,0 0 0,0-1-1,0 1 1,0 0 0,0-1-1,0 1 1,0 0 0,0-1 0,0 1-1,0 0 1,0-1 0,0 1 0,0 0-1,0-1 1,0 1 0,1 0 0,-1 0-1,0-1 1,0 1 0,0 0 0,0-1-1,1 1 1,-1 0 0,0 0 0,0-1-1,1 1 1,-1 0 0,0 0-1,0 0 1,1-1 0,-1 1 0,1 0-1,-1-1 53,1 1 0,0-1 0,0 0 0,0 0 0,-1 0 0,1 0 0,-1 0 0,1 0 0,-1 1 0,1-1 0,-1-1 0,1 1 0,-1 0-1,0 0 1,1 0 0,-1 0 0,0 0 0,0 0 0,0 0 0,0 0 0,0 0 0,0 0 0,0 0 0,0-1 0,-1 1 0,1 0 0,0 0 0,-1 0 0,1 0-1,0 0 1,-1 0 0,0 0 0,1 0 0,-1 0 0,1 1 0,-2-2 0,1 1 45,0 0 1,0 0-1,0 0 0,-1 0 1,1 0-1,0 1 0,0-1 1,-1 1-1,1-1 0,0 1 1,-1-1-1,1 1 0,-1 0 1,1-1-1,-1 1 0,1 0 1,0 0-1,-1 0 0,1 0 1,-1 0-1,1 0 1,-1 1-1,1-1 0,0 1 1,-1-1-1,1 1 0,-3 0 1,1 2-75,-1-1 1,1 0 0,0 1-1,0 0 1,0 0 0,-3 3-1,4-3-23,0 0 0,-1-1 0,1 1 0,-1-1 0,0 0 0,0 0 0,0 0 0,0 0-1,-4 2 1,5-3 167,0 0-1,0 0 1,0 0 0,0 0-1,0 0 1,0 0-1,1 0 1,-1 1 0,0-1-1,1 1 1,-1-1-1,1 1 1,0 0 0,-1 0-1,1 0 1,0-1-1,0 1 1,0 0 0,0 0-1,0 3 1,-3 2-709,0 0 549,-5 11 68,0 1 1,0-1 0,2 1 0,-7 26-1,-8 146 1285,14-105-1138,3-54-29,-2 1 1,-21 60-1,4-17 281,-6 17-206,15-49-201,-11 51 1,18-60-72,4-16-2,0-1 0,1 1 0,1 0 0,0 32-1,4-27-2,-1 11 7,2-1-1,1 1 1,15 54-1,-14-71 2,-1 1 0,-1-1 0,0 1 0,0 29 0,-9 75 399,3-82-321,1 1 0,4 45 0,4-30-63,1-2 31,-3 1 1,-3 75-1,-4-91-50,2 1-1,2 0 0,2 0 1,1-1-1,2 1 0,2-1 1,22 64-1,45 91 30,-35-99-4,54 202 1,-66-127 173,-7-34-104,-16-93-84,-1 1 1,-3 0-1,-1-1 1,-7 46 0,2-29 0,4 72 1,1-132-18,3 28 7,-2-1-1,-1 1 1,-1-1-1,-8 47 0,6-56 7,1 0-1,1 1 0,1-1 1,0 0-1,5 26 0,-2-17 15,-1 42 0,-6-17-7,-2-1-1,-2 0 1,-2 0-1,-34 99 1,35-125-19,2 1 0,1 1 0,1-1 0,2 1 0,0 0 0,2 0 0,1 0 0,5 35 0,7 28 4,29 103 0,-27-136-2,43 185 45,-49-195-32,4 91 0,-5-34-14,-2-20 2,-8 115-1,1-143-2,1 47-1,-2 34 0,-19 141 0,11-205 3,-2 23 2,9-38-4,0-7 2,5 95 1,2-72 2,-3 1 0,-11 84 0,0-20 1,10-120-4,-1-1-1,-1 1 0,0-1 1,-2 0-1,-10 28 1,-3 10 12,-20 102 1,18-64-6,11-54-7,3 1 1,0-1-1,3 1 0,3 67 0,0 116 54,0-24 45,0-190 108,-1 0-1,0-1 1,-1 1 0,0 0 0,0-1 0,-9 20 0,0 7 177,10-25-379,1-12-67,0 1-1,0-1 1,0 0-1,0 1 1,0-1-1,0 0 1,0 1-1,1-1 1,-1 1-1,0-1 1,-1 0-1,1 1 1,0-1-1,0 0 1,0 1-1,0-1 1,0 0-1,0 1 1,0-1-1,0 1 1,-1-1-1,1 0 0,0 0 1,0 1-1,0-1 1,-1 0-1,0 1-178,1 0 179,0-1-1,-1 0 1,1 0-1,0 0 1,-1 0-1,1 1 1,0-1-1,-1 0 1,1 0-1,0 0 1,-1 0-1,1 0 1,-1 0-1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0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89 184 5185,'-81'2'3820,"74"-4"-3386,9-7 283,-1 6-563,0-1 150,0-1-1,1 1 1,-1 0-1,1 0 1,0 0-1,1 1 1,-1-1-1,3-3 1,2 0-244,1 2 1,-1-1 0,13-7 0,-14 9 46,5-4-77,-7 5-20,-1 0 0,1 0 0,0 0 0,0 1 0,1 0 1,-1 0-1,0 0 0,1 0 0,-1 1 0,1-1 0,0 1 0,-1 0 0,7 0 0,24 1 123,46 5 0,-58-2-55,0-1 0,0-1-1,0-1 1,1-1-1,37-7 1,-1-2-9,1 2 0,0 3 1,88 3-1,-102 3-63,-18 0-10,0 2 1,0 2-1,54 14 1,24 5 36,-91-22-17,0 0-1,0-2 1,0 1 0,0-2-1,16-2 1,49-12 31,-51 8-47,0 1 0,0 1 0,1 2 1,0 2-1,56 3 0,-12 7 4,0-4 0,0-2 0,84-9 0,55-20 19,-125 13-23,-1 3 0,113 3 0,-86 14-23,-23-1 39,104-6 0,-138-4-11,266-6-9,-83 4 30,1 0-53,-44 24 28,35 2 29,38-20-13,-240 1-17,0 0 0,53 11 0,-52-6 2,-1-2 0,49 0 1,-33-7-5,0 3 0,89 11 1,3 10 2,0-6 1,1-6 0,211-13-1,131 14-18,-144 4 9,52-39 31,-313 18-21,435-4-4,-321 13 3,-101-1 0,100-2 30,-160-2-3,37-9 1,-48 8-34,1 0 0,0 1 0,0 1 0,0 1 1,26 2-1,23 7 23,0-2-1,103-6 1,-166 0-19,-1 1-1,1-1 0,-1 1 1,0 0-1,0 1 1,1-1-1,-1 1 1,0 0-1,0 0 0,-1 1 1,1 0-1,0-1 1,-1 2-1,7 5 1,-5-5 11,0 1 1,1-1 0,-1-1 0,1 1 0,0-1-1,13 5 1,-16-7 13,1-1 0,-1 1 0,0-1 0,0 0 0,0 0-1,0 0 1,0 0 0,0-1 0,1 0 0,-1 0 0,0 0 0,-1 0-1,1-1 1,0 1 0,0-1 0,0 0 0,-1 0 0,6-4 0,-7 5-25,0 0 1,0 0 0,0 1-1,0-1 1,0 1 0,0-1-1,0 1 1,1 0 0,-1 0-1,0 0 1,0 0-1,1 0 1,-1 0 0,0 1-1,0-1 1,4 2 0,-5-2-26,0 0 0,-1 0 1,1 1-1,0-1 0,-1 0 0,1 0 1,0 0-1,-1 1 0,1-1 1,-1 0-1,1 1 0,0-1 1,-1 1-1,1-1 0,-1 1 0,1-1 1,-1 1-1,1-1 0,-1 1 1,0-1-1,1 1 0,-1 0 0,1-1 1,-1 1-1,0-1 0,0 1 1,1 0-1,-1-1 0,0 1 0,0 0 1,0 0-1,0-1 0,0 1 1,0 0-1,0-1 0,0 1 1,0 0-1,0-1 0,0 1 0,-1 0 1,1 0-1,0-1 0,0 1 1,-1-1-1,1 1 0,0 0 0,-1-1 1,0 2-1,-7 8-1194,-2 3 480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9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57 1 1704,'-15'14'4510,"14"-11"-4260,-7 21 137,8 8 5323,3 19-5001,-1-4-883,-12 171 406,-11 206-29,14-325-52,7-62-106,2 1 0,11 71 0,1 14 6,-10 52 70,-4-87-60,2-53-41,7 39 1,2 9 99,-8-24 29,3 0 0,3-1 0,2 0-1,29 85 1,-15-78-121,-13-38-17,-2 1 0,0 1 0,-2 0 0,-1 0-1,-1 1 1,2 30 0,-9-13 162,-3 1-1,-1-1 1,-3-1-1,-14 49 1,-8 55 808,25-121-908,3 1 0,0-1-1,3 35 1,8 25-5,-4-43-19,0 82 0,-22 52 198,8-96 206,0 95 0,12-143-341,14 67-1,-17-100-108,12 77 9,12 121 8,-23-199-20,1 14 4,0 0 1,0 0-1,-2 20 0,-1-18-3,-1 8 6,-2 37-2,2-1 1,3 1 0,13 89 0,-5-102-4,22 156-4,-29-180 6,-2-1-1,-1 0 1,0 0-1,-2 1 1,-1-1-1,-9 31 1,6-28-2,1 1 1,1-1-1,2 1 0,0 0 1,3 32-1,17 149 14,-7-119-14,-6-39 6,3 1-1,3-1 1,21 69 0,-23-96 5,24 44 0,-30-64-8,0 0 0,0 0-1,0 0 1,-1 0 0,0 0-1,0 1 1,0-1 0,-1 0-1,0 0 1,0 1-1,0-1 1,-2 9 0,-1 5 14,-1 0 1,-7 18-1,4-20 17,6-16-30,0 0 0,0 1 0,1-1 0,-1 0 0,0 1-1,1-1 1,-1 1 0,1-1 0,0 1 0,-1-1-1,1 1 1,0 1 0,24 0-26,49-1-1,-19-1-2,127 13-38,125 0 34,-233-16 25,-1 3 0,1 3 0,84 16 0,-45-3-1,0-5 1,224-6-1,-198-16 3,34 0 0,-116 10 0,32 1 0,0-4 0,91-14 0,-35-6 0,-121 21 0,-1 1 0,1 1 0,40 4 0,-10 0 0,46-5 6,-66-1-3,0 1 1,39 6-1,-41-3-2,1-1 1,0-1-1,-1-1 0,1-2 1,40-9-1,-60 11-1,-1 0 0,1 1 0,0 0 0,0 1 0,19 4 0,-2-1 0,5 0 6,-23-1 0,0-2 1,1 1-1,-1-1 1,0-1-1,1 0 1,-1-1-1,0 0 1,17-4-1,-8-5 95,-18 9-138,0 0-1,0-1 0,1 1 0,-1 0 0,0 0 0,1 0 0,-1 0 0,1 1 0,-1-1 0,1 1 1,3-1-1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0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5 28 4321,'-4'-12'3197,"19"14"-919,1 1-2059,150-7-11,-21 0-158,400-9 1464,-291 23-1021,-49 1-2,138-18 665,252 7 390,-285 23-1414,193 9 52,-277-17 752,-218-14-858,-1 0 0,1 1 0,-1-1 1,11 5-1,-14-4-60,-1 0-1,1-1 1,0 0 0,0 0-1,0 0 1,-1 0 0,1-1-1,0 1 1,0-1 0,0 0 0,0 0-1,0 0 1,0-1 0,0 0-1,0 1 1,0-1 0,5-3-1,-2 2-12,0-1 0,0 1 0,0 1 0,1-1-1,-1 1 1,0 1 0,1-1 0,8 1 0,31-3 27,-41 0 15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1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139 169 4257,'5'-94'1811,"-8"66"-781,2 27-1014,1 1 0,0-1 1,0 0-1,0 1 0,-1-1 1,1 0-1,0 0 0,0 1 1,0-1-1,0 0 0,0 1 1,0-1-1,0 0 0,1 1 1,-1-1-1,0 0 0,0 1 1,0-1-1,1 0 1,-1 1-1,0-1 0,-6-19 4250,4 17-3917,-9-5 1271,11 8-1599,0 0 0,0 0 1,-1 0-1,1 0 0,0 0 1,0 0-1,-1 0 0,1 0 1,0 0-1,0 0 0,-1 0 1,1 0-1,0 0 0,0 0 1,0 0-1,-1 0 0,1 0 1,0 0-1,0 0 0,-1 0 0,1 0 1,0 0-1,0 0 0,0 1 1,-1-1-1,1 0 0,0 0 1,0 0-1,0 0 0,0 1 1,0-1-1,-1 0 0,1 0 1,0 0-1,0 0 0,0 1 1,0-1-1,0 0 0,0 1 0,-4 11 39,1 1-1,0 0 0,2 0 0,-1 0 0,1 0 1,2 17-1,-1-8 6,-4 32 1,-2-8 11,-1 78-1,5-95 28,-1 0 0,-1 0 0,-10 32 0,7-32-27,1 1 0,1-1-1,0 37 1,3-33 357,-7 42 0,0-12-196,3-11-185,2-23-37,1 1-1,2 0 1,2 36 0,0-11-5,-2-45-8,1 0-1,0-1 0,1 1 1,0 0-1,0 0 1,1-1-1,4 12 0,0-2 3,-1 0 0,3 27-1,3 9 6,-7-33-6,0 1 0,-2 0-1,-1 37 1,0 6 0,1-38 1,1 0 0,2-1 0,0 1 0,2-1-1,19 46 1,-19-51 8,-1-1 0,-1 1-1,0 0 1,-2 0-1,0 0 1,-1 25 0,5 37 182,-5-66-165,3 19 0,0 0 1,3 0-1,13 37 0,-17-60-17,0 0-1,-1 0 0,0 1 1,-1-1-1,0 0 1,-2 1-1,1-1 1,-2 1-1,0-1 1,-1 1-1,-6 27 0,-8 38 29,-6 93 0,19-117-26,3-1 0,8 69-1,1 54-2,-8-102 60,19 138 0,-16-178-45,-2-1 0,-1 0-1,-2 1 1,-1-1 0,-2 0 0,-1 0 0,-11 35 0,-24 134 102,37-190-119,0 0 1,-1-1-1,-9 21 0,-6 21 28,-36 216 19,38-182-56,11-45 2,1 0-1,1 50 0,10 89 4,-6-180-5,3 272 0,-5-183 2,-2 37 2,2-91-4,2 0 0,6 60 0,21 75 3,-12-88-3,3 37-1,27 147 0,-39-236 3,-2 0 0,1 57 0,-12 66 10,3-93-11,3-11 3,12 87-1,-2-36 2,6 72-2,-5-74 7,-3 122-1,-23-74 14,5-63-16,3 111 9,7-90-10,1-104-7,-4 115 7,-21 120 1,3-64 4,0 0 10,19-157 33,2-10 38,1-1-1,-1 1 1,-1-1 0,1 0-1,-1 1 1,0-1-1,-1 0 1,-4 8 0,6-11-22,0 0 0,0 0 0,0 0 0,1 0 0,-1 0 0,1 1 0,-1-1 0,1 0 0,0 0 0,0 0 0,1 1 0,0 4 0,0 20-76,0-12 112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2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94 34 5601,'-85'-34'6011,"89"38"-5171,2 9-763,-1 0 0,0 1 1,-1 0-1,0-1 0,-1 1 0,0 0 0,-2 0 1,1 18-1,3 19-46,2 1 1,18 68-1,-19-85 164,-1 0 0,-2 1-1,-1 0 1,-2-1-1,-4 37 1,1-21 63,-19 520 337,-2-375-495,14-145-82,3 1 0,3 0 0,1 58 0,17 43-8,2 95 21,-17-209-13,2 0 0,2-1-1,1 0 1,16 66-1,-13-72 6,-2 1-1,-2-1 0,-1 1 1,-1-1-1,-5 54 0,1-35 104,4 58 0,-1-99-106,-1-1 1,0 0-1,-1 0 0,0 0 1,0 1-1,-6 14 0,-3 12 12,-12 39 10,14-50-19,-8 40 0,12-46-19,4-17-2,0 0-1,0-1 0,1 1 0,-1 0 0,1 0 0,-1 0 0,1 0 0,0 0 0,-1 0 0,1 0 0,0 0 0,1 0 0,-1 0 0,0 0 0,0 0 0,1 0 0,-1 0 0,2 3 0,-9 21 47,7-20-48,-1 1-1,1 0 0,1 0 0,-1 0 0,1-1 1,0 1-1,1 0 0,0-1 0,3 9 0,-5-14 2,0-1 0,0 0 0,0 1 0,0-1 0,0 1 0,0-1 0,0 1-1,0-1 1,0 1 0,0-1 0,0 1 0,0-1 0,0 1 0,0-1 0,0 1-1,0-1 1,0 1 0,-1-1 0,1 0 0,0 1 0,0-1 0,-1 1-1,1 0 1,-3 5 76,7-15 303,7 5-388,1 2 0,0-1 0,0 2 0,-1 0 0,16 0 0,-11 0 4,13-1 3,32-2 1,74-16 0,-40-3 40,70-12 61,-51 30-90,-41 3-11,54-9 12,70-3 14,-159 16-25,46 8 0,-49-5-1,68 1 0,247-35 43,-138 8-21,-191 20-18,37-4 5,-1 2 0,94 7 0,-107-1 20,0-2 0,0-1 1,0-3-1,0-2 0,75-18 1,-106 21-24,0 0 0,0 0-1,0 1 1,1 1 0,-1 0 0,0 1 0,1 0 0,-1 1 0,0 1 0,21 7 0,-29-9-2,-1-1 0,0 1 1,0-1-1,0 1 0,0-1 0,1 0 0,-1-1 0,0 1 0,5-2 1,-4 1-1,0 0 1,1 1-1,-1 0 1,1 0 0,6 0-1,22 6-3,-19-2 2,0-2-1,1 0 1,29-1-1,93-7 19,-51 12-11,-58-4-5,0 0 0,35-3-1,-49 1-2,1 0 0,-1 1 0,1 0 0,15 4 0,10 2-2,-13-10 42,-17-1 5,-11 4-46,0 0 0,0 0 0,0 0 0,0 0 0,0 0 0,0 0 0,1 0 0,-1 0 0,0 0 0,0-1 0,0 1 0,0 0 0,0 0 0,0 0 0,0 0-1,0 0 1,0 0 0,0 0 0,0 0 0,0 0 0,0 0 0,0 0 0,1 0 0,-1-1 0,0 1 0,0 0 0,0 0 0,0 0 0,0 0 0,0 0 0,0 0-1,0 0 1,0 0 0,0 0 0,0 0 0,0-1 0,0 1 0,0 0 0,0 0 0,0 0 0,0 0 0,-1 0 0,1 0 0,0 0 0,0 0 0,0 0 0,0 0-1,0-1 1,0 1 0,0 0 0,0 0 0,0 0 0,0 0 0,0 0 0,0 0 0,0 0 0,0 0 0,-1 0 0,1 0 0,0 0 0,0 0 0,0 0 0,0 0-1,0 0 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3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179 125 536,'-29'-35'492,"28"34"-363,0-1-1,0 0 0,0 1 1,1-1-1,-1 1 1,0-1-1,1 0 0,-1 0 1,1 1-1,0-1 0,0 0 1,-1 0-1,1 0 1,0 1-1,0-1 0,1 0 1,-1 0-1,-11-36 7781,-13 17-6621,23 21-1272,1 0 1,0 0-1,0 0 0,0 0 1,-1 0-1,1 0 0,0 0 1,0 0-1,0 0 0,0 0 1,-1 0-1,1 1 1,0-1-1,0 0 0,0 0 1,0 0-1,-1 0 0,1 0 1,0 0-1,0 0 0,0 1 1,0-1-1,0 0 0,-1 0 1,1 0-1,0 0 0,0 0 1,0 1-1,0-1 0,0 0 1,0 0-1,0 0 0,0 1 1,0-1-1,0 0 1,0 0-1,0 0 0,0 0 1,0 1-1,0-1 0,0 0 1,0 0-1,0 0 0,0 1 1,0-1-1,0 0 0,0 0 1,-1 4 90,-22 88 537,-19 153 0,35-165-618,-15 375 139,18-334-115,2-89-24,1-1 1,1 0 0,1 1-1,10 52 1,-3-46-3,-1 2 1,-2-1-1,-2 1 1,-1-1-1,-8 80 1,1-83 18,2-19-12,0-1 1,2 1-1,0-1 0,1 1 0,3 27 0,32 104 68,-24-108-80,-1 1 0,-1 0 0,3 57 0,-16 55 1049,0-67-178,4-72-852,2 0 0,-1 0 1,2-1-1,6 23 1,-5-21-19,0-1 0,-1 0 1,-1 1-1,1 15 0,-4 1 16,0 0 0,-2 1-1,-8 33 1,6-35-17,2-1 0,1 0 0,2 51 0,0 20 1,-18 56 153,15-117-137,2-38 53,1-1-88,-1-1 0,1 1 1,0 0-1,0 0 0,0 0 0,0 0 0,-1 0 0,1 0 0,0 0 0,0 0 0,0 0 0,0 0 0,0 0 1,-1 1-1,1-1 0,0 0 0,0 0 0,0 0 0,0 0 0,0 0 0,-1 0 0,1 0 0,0 0 0,0 0 0,0 0 1,0 1-1,0-1 0,0 0 0,0 0 0,0 0 0,-1 0 0,1 0 0,0 0 0,0 1 0,0-1 0,0 0 0,0 0 1,0 0-1,0 0 0,0 0 0,0 1 0,-5 21-5,0 1-1,2-1 1,0 1 0,1 26 0,2-39-33,0-8-9,-1 0 1,1 0-1,0 0 0,0 0 1,0 0-1,0 0 1,1 0-1,-1 0 1,1 0-1,-1 1 0,1-1 1,0 0-1,0 2 1,4-8-437,5-16 172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2:02.676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213 60 3113,'-14'0'426,"-119"-2"2536,99 0-2668,33 1-182,-1 1 1,1-1-1,0 1 1,0-1-1,0 0 1,0 1-1,0-1 1,0 0-1,0 0 1,0 0-1,1 0 1,-1 0-1,0 0 1,0 0-1,1 0 1,-1 0-1,1 0 1,-1 0-1,0-2 1,-5-19 1767,0 7 1022,6 15-2876,-2 36 684,2 20-360,10 75-1,10-33-229,-10-52-71,-2 0 0,3 62 1,-3-6-35,22 106 0,-15-116-2,48 320 112,-46-316-93,-7-48 69,6 77-1,-17-104-26,-1 0 0,0-1-1,-10 36 1,1-3 568,-4 3 318,0 2-528,11-21-303,3 1-1,4 68 1,1 19 62,-4-117-184,0 0 0,1 1 0,2 13-1,-1-15 0,-1 1 0,0 0-1,0-1 1,-1 1 0,-1 10 0,0-6 11,1-6 1,0 0 0,-1 0 0,0 0 0,0 0 0,-1 0 1,-3 10-1,0-6 25,1 0 0,0 1 0,1-1 0,1 1-1,-1 0 1,2-1 0,-1 1 0,2 0 0,0 17 0,-2 37 293,0-17-27,6 81 1,9-72-2166,-8-39-896,0-4 1640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2:04.512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91 124 280,'5'-123'12557,"-15"182"-11678,2 2-1,0 86 1,12 155 383,-2-271-1227,5 125 114,2 166 560,-10-268-612,3 1 1,10 55 0,30 106 89,2 53-90,-35-156 317,-4 0 0,-12 152 0,4-245-300,0 0 1,-2 0 0,-6 20-1,-7 32-23,3 10-436,5-26 329,-6 89 0,19 53 89,-3-192-59,-1-1-1,0 0 1,0 1-1,0-1 1,-1 0-1,0 0 1,0 0-1,0 0 1,-4 7-1,-31 41 79,29-41-85,-12 11 20,16-19-22,1 0 0,-1 0 0,1 0 0,0 1 0,0-1 0,0 1 0,0-1 0,1 1 0,0 0-1,0 0 1,-2 8 0,4-12-3,0 0 0,0 0-1,0 0 1,0 0-1,0 0 1,0 0 0,0 0-1,1 0 1,-1 0-1,0 0 1,1 0 0,-1 0-1,1 0 1,-1 0 0,1 0-1,-1 0 1,1 0-1,0 0 1,-1 0 0,1 0-1,1 1 1,1 0-1,0 0 0,0 0 0,0 0 0,1 0 0,-1-1 0,6 3 0,3 0 1,-1-1 0,1-1 1,13 2-1,86 0 121,-87-5-107,0 1 1,0 1-1,0 2 0,0 0 1,0 1-1,27 9 1,26 15-696,-28-17 428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0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218 103 1912,'-42'-36'1281,"13"16"2925,27 20-3994,0 0 0,1 0-1,-1 0 1,0 0 0,0 0 0,0 0-1,1 0 1,-1 0 0,0 1 0,-2 0 0,1 0-76,-96 20 299,77-26 4254,22 4-4571,26 3 138,16 2 346,59-2 1,-79-2-499,24-2-43,-36 0-60,1 1 0,-1 1 0,0 0 0,0 1-1,20 3 1,42 9 10,-1-3 1,1-3-1,1-4 0,120-9 0,-153 6-16,1 2 1,77 13-1,8 1-3,5-12 54,0-5 1,141-21 0,-238 21 103,1 1 0,0 1 1,-1 2-1,51 11 0,31 3-131,-12-5-9,-62-5 4,1-2 1,-1-2 0,1-2-1,58-6 1,-52 0 4,88 0 1,31 17 3,-145-10-22,12-1 7,47-3 0,-12-1 0,1-1 0,-39 12-32,44-1 38,-71-5 5,-10-1-68,5-1 34,4 13-20,0-3 25,0 0-1,-1 1 0,-1-1 1,0 1-1,0-1 0,-1 1 1,-1-1-1,1 1 0,-2 0 1,0 0-1,-3 19 0,0-18 7,0 0 0,2 0 0,-1 0 0,2 0 0,-1 0 0,2 0 0,0 0 0,0 1 0,1-1 0,0 0 0,4 12 0,-5-20 5,1 0 0,0 0 0,-1 0 0,0 0 0,0 0 0,0 0 0,-1-1-1,1 1 1,-1 0 0,0 0 0,0 0 0,-1-1 0,-2 7 0,0-1 8,0-1 0,0 0 0,-1-1 0,-10 13 0,-10 17 37,24-35-45,0-1-1,0 1 0,-1 0 0,1-1 1,0 1-1,0 0 0,1 0 0,-1 0 0,0 0 1,1 0-1,-1 0 0,1 0 0,-1 0 1,1 3-1,-4 11 31,4-16-7,-1 0-1,0 1 1,0-1-1,0 0 1,0 0-1,0 0 1,0-1-1,0 1 1,0 0-1,0 0 1,0 0-1,0-1 1,0 1-1,0-1 1,0 1-1,0 0 1,1-1-1,-1 0 1,0 1-1,-1-2 1,-12-4 73,-55 5-35,19 1-19,-244-17 197,203 10-161,0 1-39,-99 6 0,29 21-20,23-2 0,17-13 2,-42 5-20,123-5-2,-136 13 7,82-14 1,34-1 14,1-3-1,-114-11 1,168 9-19,-23-4-3,-1 1 0,1 1 0,-1 1 0,-29 3 0,-107 8 5,159-9 0,0 0 0,0-1 1,0 1-1,1-1 0,-1 0 0,-8-3 1,7 2-7,1 0 0,-1 1 0,1 0 1,-1 0-1,-7 0 0,-39 6-14,38-3 19,-1-1-1,1 0 1,-1-1-1,0-1 1,-16-2 0,-36-3 5,48 5-14,-30-5 1,30 3 4,0 0 0,-1 1 1,1 1-1,-33 3 0,53-2 1,-1 0 0,0 0 0,0 0 0,1 0 0,-1 0 0,0 0 0,0 0 0,1 0 0,-1-1 0,0 1 0,1 0 0,-1-1 0,0 1 0,1 0 0,-1-1 0,0 1 0,1-1 0,-1 1 0,1-1 0,-1 1 0,1-1 0,-1 0 0,0 0 1,0 0 0,1 0-1,-1 1 1,1-1-1,-1 1 1,0-1 0,0 0-1,1 1 1,-1-1 0,0 1-1,0 0 1,0-1-1,0 1 1,1 0 0,-1-1-1,0 1 1,0 0 0,0 0-1,0 0 1,-1 0-1,1-1 20,0 0 0,0 1 0,-1-1 0,1 0 0,0 1 0,0-1 0,0 0 0,0 0 0,0 0 0,1 0 0,-1 0 0,0 0 0,0 0 0,1-1 0,-1 1 0,0 0 0,1 0 0,-1 0 0,1-1 0,-1-1 0,16-242 719,-12 139-551,-2 78-191,-2 0 1,0 0-1,-2 0 0,-1 0 0,-1 1 1,-11-32-1,6 8-15,6 24-13,4 20-180,-6 8-292,8 25-2116,4-1-448,7 28 1301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1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37 5577,'12'18'428,"-8"-11"-235,1 0 0,0 0 0,0-1 0,8 8 1,-10-12-159,0 1 1,0-1-1,1 0 1,-1 0-1,0 0 1,1 0-1,0-1 1,-1 0-1,1 1 1,0-1-1,0-1 1,7 2-1,52 2 608,83-4 0,66-17 1293,-203 16-1854,373-38 940,236-19 1160,-5 51-1025,-522 13-1374,116 23 0,-163-18-72,-31-4 61,-13-7 222,-1 1 0,1-1-1,0 1 1,-1-1-1,1 0 1,-1 1-1,1-1 1,-1 0-1,0 0 1,1 1-1,-1-1 1,1 0-1,-1 0 1,1 0 0,-1 1-1,0-1 1,1 0-1,-1 0 1,1 0-1,-1 0 1,-1 0-1,-35 3 121,-1-1 0,-47-4 0,-82-15 569,48 4-421,-36 4-225,-168 11 0,-150 43-7,388-34-43,1 4 1,-132 41-1,188-44-43,28-12 55,0 0 0,0 1 0,0-1 0,-1 0 0,1 0 0,0 0 0,0 0 0,0 1 0,-1-1 0,1 0 0,0 0 0,0 0 0,0 1 0,0-1 0,0 0 0,0 0 0,-1 1 0,1-1 0,0 0 0,0 0 0,0 1 0,0-1 0,0 0 0,0 0 0,0 1-1,0-1 1,0 0 0,0 0 0,0 1 0,0-1 0,12 7-22,-2-5 23,-1 0-1,1-1 1,0 0-1,0-1 1,0 0 0,10-1-1,-8 0 5,444-27 208,211-10-20,-532 33-169,206 1 25,-322 7-51,-16-1-1,-10 2-5,-71 9-16,31-6 14,-309 52 135,-1035 148-2094,1362-204 1987,-83 14 512,139-13-147,461-45 61,-305 19-340,696-42 210,-762 61-249,195-33 0,-271 30-40,-30 5 5,1-1 0,-1 0 0,0 0-1,0-1 1,0 0 0,0-1 0,14-7 0,-25 11-25,1 0 0,-1 0 0,0-1 0,0 1 0,1 0 0,-1 0 0,0 0 0,0-1 0,1 1 0,-1 0 0,0 0 0,0 0 0,0-1 0,1 1 0,-1 0 0,0-1 0,0 1 0,0 0-1,0 0 1,0-1 0,1 1 0,-1 0 0,0-1 0,0 1 0,0 0 0,0-1 0,0 1 0,0 0 0,0-1 0,0 1 0,0 0 0,-1-1 0,-8-8 62,-21-5-27,-140-37-111,120 39 195,0-3-1,1-1 0,-57-29 1,105 45-117,1 0 1,0 0-1,0 0 1,0 0 0,-1 0-1,1 0 1,0 0-1,0 0 1,0 0 0,-1 0-1,1 0 1,0-1-1,0 1 1,0 0 0,0 0-1,-1 0 1,1 0-1,0 0 1,0-1 0,0 1-1,0 0 1,0 0 0,0 0-1,-1 0 1,1-1-1,0 1 1,0 0 0,0 0-1,0 0 1,0-1-1,0 1 1,0 0 0,0 0-1,0 0 1,0-1-1,0 1 1,0 0 0,0 0-1,0 0 1,0-1-1,0 1 1,10-4 78,19 1-92,-28 3 17,354-15 266,-264 16-222,167 22 0,-232-15-54,-26-8-4,0 0 0,1 0 0,-1 0 0,0 0 0,0 0 0,0 1 0,0-1-1,1 0 1,-1 0 0,0 0 0,0 0 0,0 0 0,0 1 0,0-1 0,1 0 0,-1 0 0,0 0 0,0 1 0,0-1 0,0 0 0,0 0-1,0 0 1,0 1 0,0-1 0,0 0 0,0 0 0,0 0 0,0 1 0,0-1 0,0 0 0,0 0 0,0 1 0,0-1 0,0 0 0,0 0 0,0 0-1,0 1 1,0-1 0,0 0 0,0 0 0,0 0 0,-1 1 0,1-1 0,0 0 0,-4 3-93,0 0 0,0-1 0,0 1 0,-1-1 1,1 0-1,-5 1 0,-2 2-104,-72 24-2370,33-9 1642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2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43 7178,'70'18'2435,"-69"-18"-2382,-1 0 1,1 1-1,0-1 0,0 0 1,0 0-1,0 0 1,-1 0-1,1 0 1,0 0-1,0 0 0,0-1 1,0 1-1,-1 0 1,1 0-1,0-1 1,0 1-1,0 0 1,-1-1-1,1 1 0,0-1 1,-1 1-1,1-1 1,0 1-1,-1-1 1,1 1-1,0-1 0,0-1 1,4-19 970,-3 9-68,10-7 877,-7 20-1172,-3 12-715,0 40-79,-1-32 260,-1 1 1,0-1-1,-1 0 0,-6 26 1,4-24 94,0 1 1,2 0 0,1-1 0,3 32-1,-3-46-215,2 5 22,0 0 0,1 0 0,9 24 0,-1-1 42,-2-15-13,-8-19-50,1-1 1,-1 1 0,0 0-1,0-1 1,0 1-1,0 0 1,0 0 0,-1-1-1,1 1 1,-1 0-1,0 0 1,0 0 0,0 0-1,0 0 1,0-1-1,-1 1 1,1 0-1,-2 4 1,-2 1 3,0 1-1,1 0 1,0 0-1,0 0 1,1 0 0,1 0-1,-1 0 1,1 0 0,1 17-1,0-25-3,0-1-1,0 1 1,0-1-1,1 1 1,-1-1-1,0 1 1,0 0-1,1-1 1,-1 1-1,0-1 1,0 0-1,1 1 1,-1-1-1,1 1 1,-1-1-1,0 1 1,1-1-1,-1 0 1,2 1-1,-2 0 1,1-1 0,0 1 0,-1-1 0,1 1 0,0 0 1,-1-1-1,1 1 0,-1 0 0,1-1 0,-1 1 0,1 0 0,-1 0 0,0-1 0,1 1 0,-1 0 0,0 1 0,2 2-7,1 0 0,-1 0 1,1 0-1,-1 0 0,1 0 1,0 0-1,1-1 0,-1 0 0,0 1 1,1-1-1,0 0 0,0-1 1,5 4-1,-1-1 6,2 4 9,3 1 18,-13-10-32,0 0 0,0 0 0,1 0 0,-1 0 0,0 0 0,0 0 0,0 0 0,0 0 0,0 0 0,0 0 0,1 0 0,-1 0 0,0 0 0,0 0 1,0 0-1,0 0 0,0 0 0,1-1 0,-1 1 0,0 0 0,0 0 0,0 0 0,0 0 0,0 0 0,0 0 0,0 0 0,1 0 0,-1 0 0,0 0 0,0-1 0,0 1 0,0 0 1,0 0-1,0 0 0,0 0 0,0 0 0,0 0 0,0-1 0,0 1 0,0 0 0,0 0 0,0 0 0,0 0 0,0 0 0,0-1 0,0 1 0,0 0 0,0 0 0,0 0 1,0 0-1,0 0 0,0-1 0,0 1 0,0 0 0,0 0 0,0 0 0,0 0 14,24-7 167,-10 6-183,0-1 1,0 0-1,0-1 1,0 0-1,-1-1 1,1-1-1,18-9 1,-26 11 9,0-1 0,0 0 0,-1-1 0,1 0 0,-1 0 0,0 0 0,0 0 0,-1-1 0,1 0 0,-1 0 0,-1 0 0,1 0 0,-1 0 0,0-1 0,-1 0 0,3-7 0,-3 8 0,0-1 1,-1 1 0,0-1 0,0 1 0,-1-1-1,1 1 1,-1-1 0,-1 1 0,1-1-1,-1 1 1,0-1 0,-1 1 0,1 0 0,-1-1-1,-1 1 1,1 0 0,-6-10 0,7 15-10,0-1-1,-1 1 1,1 0 0,0-1 0,0 1 0,-1 0 0,1 0 0,0 0-1,-1 0 1,1 0 0,-1 0 0,0 0 0,1 0 0,-1 0-1,0 1 1,1-1 0,-1 1 0,-2-1 0,-7-2-7,10 3 9,0-1 0,0 1-1,0-1 1,1 1 0,-1-1 0,0 1-1,0-1 1,0 0 0,1 1-1,-1-1 1,0 0 0,1 0 0,-1 1-1,0-1 1,1 0 0,-1 0-1,1 0 1,-1 0 0,1 0-1,0 0 1,-1-1 0,-2-26 34,2 20-38,1 7 2,-1-11-1,0 0 1,1 1 0,1-1 0,-1 0 0,2 1-1,0-1 1,6-20 0,-3 15 4,0 0 0,-1-1 0,-1 0-1,0 0 1,-1 0 0,-1 0 0,-1 0 0,-1 0 0,0 0 0,-5-21-1,5 32 3,-2-2-123,-12 9 100,-22 7 45,16-3-16,-1-1 0,-31 0 0,-10-4-44,-43 0-7,106 2 38,0-1 0,0 0-1,-1 0 1,1 0 0,0 0 0,0 0 0,0 1 0,0-1 0,0 0 0,-1 0 0,1 0 0,0 0 0,0 1-1,0-1 1,0 0 0,0 0 0,0 0 0,0 1 0,0-1 0,0 0 0,0 0 0,0 0 0,0 1 0,0-1 0,0 0-1,0 0 1,0 1 0,0-1 0,0 0 0,0 0 0,0 0 0,0 1 0,0-1 0,0 0 0,0 0 0,1 0-1,-1 0 1,0 1 0,0-1 0,0 0 0,1 0 0,8 18-354,20 22-1603,-7-17 1232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1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10 48 5409,'65'-34'1723,"-61"32"-1656,0 1 0,0-1 0,0 0 0,0 1-1,1 0 1,-1 0 0,0 0 0,0 1 0,1 0 0,-1-1 0,0 1-1,8 1 1,6 0-34,51-5 2634,-58 14-2583,-7-4 121,0-1 0,0 1 0,-1 0 0,0-1 0,4 13 0,-1-4-8,-1-2-117,0 1-1,-2 0 1,1 0-1,-2 1 1,0-1 0,1 19-1,-3 36 638,-10 74 0,-19 39 354,29-178-1055,-5 30 53,3 0 0,0 0 0,2 0 0,5 35 0,11 80 22,-15-130-59,-2 0 0,0 0 1,-1 0-1,-1 0 1,0 0-1,-8 21 1,6-24 43,-5 12 149,1 1 0,1 0 0,2 0-1,-6 48 1,9-13 13,3-1 1,12 90-1,-10-119-164,-1-1 0,-1 1 0,-7 45 0,1-10 205,3-18-135,2 0 1,10 80-1,-6-91-75,-2 1-1,-2 0 1,-10 69-1,6-68 22,1 0 0,2-1 0,5 58 0,6 35 7,-8 165 1,1 54 153,-9 200 92,6-535-350,0 1 12,-4 75 33,8 122-1,1 132 286,-5-262-191,-23 209-70,11-173-51,6-68 9,-23 81 0,17-84-12,-13 95 0,-18 228 8,41-355-16,-3 27 5,-2 5-7,2 1 0,2 96 0,13-60-4,26 104 1,-19-120 9,-4 0 0,6 126 0,-20-72-1,6 148 9,38-32-19,-10-73 14,-29-141 14,-2 51 0,-2-42 27,1-33-37,0 1 1,0-1-1,-1 0 1,0 0-1,1 0 1,-1 0-1,-1 3 1,-1 2-6,2 0-47,0 0 0,0 0 1,1 0-1,0 0 0,0 0 0,1 0 0,3 11 0,-2-5-141,2 42-1543,-4-55 1692,-1-1 0,1 1 1,0 0-1,0 0 0,0 0 0,0 0 0,-1-1 0,1 1 0,0 0 0,-1 0 0,1 0 0,0-1 0,-1 1 0,1 0 0,-1-1 0,1 1 0,-1 0 0,0-1 0,1 1 1,-1-1-1,0 1 0,1-1 0,-1 1 0,0-1 0,0 1 0,1-1 0,-1 0 0,-2 1 0,2-1-23,0 1 0,0-1 0,0 0 0,-1 1 0,1-1 1,0 0-1,0 0 0,-1 0 0,1 0 0,0 0 0,0 0 0,-1 0 0,1-1 0,0 1 0,0 0 0,-1-1 0,1 1 1,-1-2-1,-7-11-320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3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84 98 5385,'-73'20'1903,"62"-18"-761,14-5-997,2-4 1022,28-18 1459,-20 16-2580,0 1 0,1 1-1,0 0 1,0 1 0,1 1 0,0 0-1,0 1 1,27-4 0,21-2-47,1 2 0,124 1 0,-183 7 1,0 0 0,0 0 0,1 1 0,-1 0-1,0 0 1,0 0 0,0 0 0,0 1 0,0 0-1,-1 0 1,1 0 0,0 1 0,-1 0 0,0 0-1,1 0 1,-1 0 0,0 0 0,-1 1 0,1 0-1,-1 0 1,1 0 0,-1 0 0,0 0-1,-1 1 1,4 6 0,-6-11 4,0 1-1,0 0-1,1-1 0,-1 1 1,0-1-1,0 1 0,1 0 1,-1-1-1,0 1 0,1-1 1,-1 1-1,1-1 0,-1 1 1,0-1-1,1 1 0,-1-1 0,1 0 1,0 1-1,-1-1 0,1 0 1,-1 1-1,1-1 0,-1 0 1,2 1-1,-2 6 367,-9 432 1193,9-423-1553,2 0-1,6 32 0,-5-33 12,0-1 0,-1 0 0,0 30 1,-10 64 333,-5 116-102,11-199-230,-1-1 1,-8 30-1,6-34-1,2 0 1,0 1 0,0-1-1,2 27 1,2-30-9,0-2-4,0 1 0,-1 0 0,0 0 0,-1-1 0,-5 21 0,5-31 3,0 0 0,0 0 0,1 1 0,-1-1 0,1 0 0,0 0 0,1 1 1,-1-1-1,1 0 0,0 0 0,1 0 0,-1 0 0,1 0 0,3 7 0,-3-5 5,-1-6-8,-1 1-1,1 0 1,-1 0-1,0 0 0,0 0 1,0 1-1,0-1 1,0 0-1,-1 0 1,1 0-1,0-1 0,-1 1 1,0 0-1,-1 3 1,-16 29 95,7-15-48,6 8 21,6-24-56,-2-1 0,1 1 0,0-1 0,-1 1 0,1-1 0,-1 1 0,0-1 0,-1 4 0,32 6 227,-11-5-235,-8-2-7,0-1 0,0-1 1,0 0-1,1 0 0,-1-1 1,13 1-1,146-8 62,-42 0-41,115-5 13,-238 10-41,-1 1 1,1 0-1,-1 0 1,0 0-1,1 1 0,-1-1 1,5 4-1,6 1-18,-14-5 15,0 0 0,0 0 0,0 0 0,0 0 1,0 1-1,0-1 0,0 0 0,-1 1 0,1-1 0,-1 1 1,1-1-1,0 2 0,1 3-4,5 8 2,0-1 0,-1 1 0,5 14 0,-10-21 9,1-1 0,-1 1 0,-1-1 0,1 1-1,-1 0 1,0-1 0,-1 1 0,-2 10 0,0 11-1,1 0-1,0 0 1,4 29 0,-2-51 0,0 0 1,-1 1 0,0-1-1,0 1 1,-4 10 0,-2 21 23,7-33-19,-1 0 0,1 0 0,-1 0 0,-1 0 1,1-1-1,-1 1 0,1 0 0,-6 8 0,4-7 2,1-1 1,-1 1-1,1-1 0,1 1 1,-3 9-1,4-14 2,-1 1 0,1-1 0,-1 1 0,0-1 0,0 0 0,0 1 0,0-1 0,0 0 0,0 1 0,0-1 0,0 0 0,0 0 0,0 0 0,-1 0 0,1 0 0,0 0 0,-1-1 0,1 1 0,-1 0 0,1-1 0,-1 1 0,1-1 0,-1 1 0,-3 0 0,-47 6 197,40-6-220,-112 16 41,78-8-1,0-3-1,-84 0 1,-113-4 40,183 0 10,-71-9 425,131 7-471,-28 3 239,-39 11-174,64-14-32,-1 1 0,1-1-1,0 0 1,-1-1-1,1 1 1,0 0 0,-1-1-1,1 0 1,0 1-1,0-1 1,-1-1 0,1 1-1,0 0 1,0-1-1,0 0 1,0 1 0,-3-5-1,5 5-42,0 0 1,0 0-1,0-1 0,0 1 0,0-1 0,0 1 0,0-1 0,1 1 1,-1-1-1,1 1 0,-1-1 0,1 1 0,0-1 0,-1 0 1,1 1-1,0-1 0,0-1 0,3-38-29,-3 39 18,7-142 242,0-12 289,7-172-338,-13 277-171,1 12-31,3 1 0,10-49 0,-7 49 82,-1 0-1,1-50 0,-10 23 198,-20-114-1,5 55-225,13 96-54,-2 0-1,-18-53 1,-2-2-3,22 60-3,1-2 0,-1-42 0,5 50 3,-2 0 0,0 0-1,-1 0 1,-1 0 0,0 0 0,-1 0-1,-7-18 1,7 27-24,0 1 0,-1 0 1,0 0-1,0 1 0,-9-10 0,11 13-110,1 0 0,-1-1 0,1 1 0,0 0 0,-1-1 0,2 1 0,-1-1 0,0 0 0,1 0 0,-1 1 0,0-8 0,0 6-339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4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579 175 2873,'25'-59'866,"-24"57"-811,-1 1 0,0 0 0,0 0 0,0 0 0,0-1 0,0 1 0,0 0-1,0 0 1,-1-1 0,1 1 0,0 0 0,-1 0 0,1 0 0,0 0 0,-1 0-1,0-1 1,1 1 0,-1 0 0,0 0 0,1 0 0,-1 0 0,0 1 0,0-1-1,0 0 1,0 0 0,0 0 0,0 1 0,0-1 0,0 0 0,0 1 0,-2-1-1,-1-2 392,-3-2-62,1 1 0,-1-1 0,0 2 1,0-1-1,0 1 0,-1 0 0,1 0 0,-1 1 0,1 0 0,-1 1 0,0-1 0,0 1 0,0 1 0,-13 0 0,9 1-145,1 1 0,-1 0 0,0 1 0,1 1 0,-1-1 0,1 2-1,0-1 1,1 2 0,-13 7 0,-8 7-8,1 2 1,1 1-1,1 2 1,1 0-1,-31 39 0,38-42-93,0-1 0,-42 32 0,60-51-129,-1 0 1,1 0 0,0-1-1,0 2 1,1-1-1,-1 0 1,0 0 0,1 0-1,-1 1 1,1-1 0,0 1-1,0-1 1,0 1-1,0-1 1,0 1 0,0 0-1,1 0 1,-1-1 0,1 1-1,0 0 1,0 0-1,0-1 1,0 1 0,0 0-1,1 0 1,-1-1 0,1 1-1,0 0 1,0-1-1,0 1 1,2 4 0,4 5 9,0 0 0,1 0 0,0-1 1,20 20-1,-24-26-9,37 37 44,-28-31-32,-1 2-1,0-1 1,-1 1 0,0 1 0,14 24 0,-13-18 7,4 10 23,-16-29-49,1 1 0,-1-1 0,1 1 0,-1-1 0,0 1 0,0-1 0,0 1 0,1 0 0,-1-1 0,-1 1 0,1-1 0,0 1 0,0-1 0,-1 1 0,1-1 0,-1 1 1,0 1-1,0-1 0,1-1 0,-1 1 0,1-1 0,0 1 1,-1-1-1,1 1 0,0 0 0,0-1 0,0 1 0,0-1 1,0 1-1,0 0 0,0-1 0,1 1 0,-1-1 1,0 1-1,1-1 0,0 1 0,0 1 0,0-1 0,0 1-1,0 0 0,0-1 0,-1 1 1,1-1-1,-1 1 0,0 0 1,0 0-1,0 2 0,-1 1 0,1-1-1,0 1 1,0-1 0,0 0-1,1 1 1,-1-1-1,1 0 1,3 8-1,-4-12 12,1 1 0,-1-1-1,1 0 1,0 1 0,0-1-1,0 0 1,-1 0 0,1 0 0,0 0-1,1 0 1,-1 0 0,0 0-1,0 0 1,0 0 0,0 0-1,1 0 1,-1-1 0,0 1-1,1-1 1,-1 1 0,1-1-1,-1 1 1,0-1 0,1 0-1,-1 0 1,1 0 0,-1 0 0,1 0-1,-1 0 1,1 0 0,-1 0-1,1 0 1,-1-1 0,1 1-1,1-1 1,102-33 198,-72 26-189,-1-2 1,0-1 0,0-1-1,-1-2 1,-1-1 0,48-33-1,-60 37-42,-14 9 32,0-1 0,0 1 1,-1-1-1,1 0 0,6-6 1,-9 7-1,0 0 1,0 1 0,0-1 0,0 0-1,-1 0 1,1 1 0,0-1 0,-1 0-1,1 0 1,-1 0 0,0 0 0,1 0-1,-1 0 1,0 0 0,0 0 0,0 0-1,-1-3 1,-9-36 86,-1 0 0,-1 1 0,-27-55 0,32 78-81,-3-7-3,5 16-11,2-1 0,-1 1-1,1-1 1,0 0 0,1-1 0,-2-9 0,2-1 0,0 0-1,-2 1 1,-1-1 0,0 1-1,-2 1 1,0-1-1,0 1 1,-2 0 0,-1 1-1,0 0 1,-1 0-1,-15-18 1,13 20-76,7 10-15,1-1 1,0 0-1,1 0 0,0-1 0,-1 1 1,-2-10-1,6 6-154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5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334 43 7802,'-115'-21'2426,"79"14"414,62 14-2369,-16-4-334,-1-1 0,0 0 1,0 0-1,1-1 0,-1 0 0,1-1 0,-1 0 1,1-1-1,13-2 0,17-6 185,-14 3-282,1 1 1,-1 1-1,30-1 0,-56 5-39,0 0-1,0 0 1,1 0 0,-1 0-1,0 0 1,0 0 0,1 0-1,-1 0 1,0 0 0,0 0-1,1 0 1,-1 1 0,0-1-1,0 0 1,1 0 0,-1 0-1,0 0 1,0 0 0,0 0-1,1 1 1,-1-1 0,0 0-1,0 0 1,0 0 0,1 0-1,-1 1 1,0-1-1,0 0 1,0 0 0,0 1-1,0-1 1,0 0 0,1 0-1,-1 1 1,0-1 0,0 0-1,0 0 1,0 1 0,0-1-1,0 0 1,0 0 0,0 1-1,0-1 1,0 0 0,0 0-1,0 1 1,0-1 0,-1 0-1,1 0 1,0 1 0,0-1-1,0 0 1,0 0 0,0 0-1,-1 1 1,-12 20 176,6-9-143,5-9-28,-7 10 28,0 1-1,2 0 1,0 0-1,0 0 0,1 1 1,-7 28-1,12-29-14,-1 0-1,2 0 1,0 0-1,1 0 1,0-1-1,1 1 1,0 0-1,7 20 1,-7-25 1,0 1 0,0-1 0,-1 1 0,-1 10 0,1-16 2,-1 0 1,-1 0-1,1 0 0,0 0 0,-1-1 0,0 1 0,0 0 0,0 0 0,0-1 0,-1 1 1,1-1-1,-4 6 0,0-6 117,0-1-1,0 1 1,1-1 0,-2 0-1,-4 2 1,8-3-114,-7 0 8,0 0 0,0 0 0,0-1-1,0 0 1,0-1 0,1 0-1,-1 0 1,0-1 0,-9-2 0,-16-3 11,4 2-81,0-1 0,0-1-1,-42-17 1,7-6-2962,38 12 1932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6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0 6177,'86'5'6708,"-86"-4"-6616,-3 19-212,2-10 272,2 39 381,3 0-1,2 0 0,14 56 0,-8-42-439,-8-46-45,-3-15-29,0 1 0,0-1 0,-1 1 0,1 0 1,-1-1-1,1 1 0,-1 0 0,0-1 0,0 1 0,0 0 0,0 0 0,-1-1 0,1 1 0,-1 0 1,0-1-1,0 1 0,1-1 0,-3 4 0,-1-7 500,-1-9-218,-2-19-181,-31-260-30,37 287-98,1 1 1,0-1 0,0 0 0,0 1-1,0-1 1,0 1 0,0-1 0,0 0-1,1 1 1,-1-1 0,0 1 0,1-1-1,0 1 1,-1-1 0,1 1 0,0-1-1,-1 1 1,1 0 0,0-1 0,0 1 0,0 0-1,0 0 1,1 0 0,0-2 0,1 2-19,1 0 1,-1 0 0,1 0-1,-1 0 1,1 0 0,-1 1-1,1-1 1,6 1 0,-4 0 15,43-3-139,-1 0 18,0 2-1,55 6 1,-99-5 143,0 1 0,0 0 0,1 0 0,-1 1 0,0-1 0,0 1 0,0 0 0,7 5 0,-10-7-3,0 1 1,0 0 0,0 0-1,0-1 1,0 1-1,0 0 1,0 0 0,0 0-1,-1 0 1,1 0 0,0 1-1,0-1 1,-1 0-1,1 0 1,-1 0 0,1 1-1,-1-1 1,0 0-1,1 1 1,-1-1 0,0 0-1,0 1 1,0-1 0,0 0-1,0 1 1,0-1-1,0 0 1,0 1 0,-1-1-1,1 0 1,-1 0 0,1 1-1,-1 1 1,-28 41 297,22-33-208,0 0 0,0 0 0,-8 18 0,-32 113 276,35-101-338,11-38-57,-2 7 58,0 0 0,-1 0 0,0 0 0,-1-1 0,-5 10 0,8-17-51,1 1 1,-1-1 0,0 0 0,0 0-1,0 0 1,0 0 0,-1 0 0,1 0 0,0-1-1,-1 1 1,0-1 0,1 0 0,-1 0 0,1 1-1,-1-2 1,0 1 0,0 0 0,0-1-1,0 1 1,1-1 0,-1 0 0,0 0 0,-4 0-1,-2-2-369,0 0-1,0 0 1,1-1-1,-1 0 1,1-1-1,-1 0 1,1 0-1,1 0 1,-1-1 0,1-1-1,-1 1 1,1-1-1,1 0 1,-10-12-1,-1-11-852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7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5 119 7906,'-4'-26'6076,"5"25"-5867,1-1-92,0 1 0,1 0 0,-1 0 0,1 0-1,-1 0 1,1 1 0,-1-1 0,1 0 0,3 1-1,1-1-248,10-4 438,-1 1 0,17-9-1,17-4 311,-13 5-485,0 3 0,1 1 0,75-5 0,-109 13-131,0 0 0,0 1 0,0-1 0,0 1 0,0 0 0,-1 1 0,1-1 0,0 1 0,-1-1 0,1 1 0,-1 0 0,1 0 0,-1 1 0,3 2 0,5 5-5,0 1 0,13 16 0,-8-7 12,-6-9-1,-1 0 1,0 0-1,-1 1 1,-1 0-1,0 1 1,10 25-1,-15-32-1,0 0 0,0 0-1,-1 0 1,0 0-1,0 1 1,0-1 0,-1 0-1,0 1 1,-1-1 0,1 1-1,-1-1 1,0 0-1,-1 0 1,1 1 0,-1-1-1,-1 0 1,1 0-1,-5 6 1,1-1 47,0 0 0,-1-1 0,0 0 1,-1-1-1,0 1 0,-1-2 0,0 1 0,0-1 0,-21 14 1,13-12 4,0 2 1,1 1 0,-24 22 0,11-8-57,14-13 20,2 0 0,-21 28 1,33-40-10,0-1 1,0 0-1,-1 0 1,1 0-1,0 0 1,-1 0 0,1 0-1,-1 0 1,1 0-1,-1 0 1,1-1-1,-1 1 1,1-1-1,-1 1 1,0-1 0,1 0-1,-1 1 1,0-1-1,1 0 1,-1 0-1,0 0 1,0 0 0,1 0-1,-1-1 1,0 1-1,-1-1 1,-6-2-6,0 0 1,0-1-1,-14-7 1,3 1 223,-9-1 1854,3 2-1032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8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137 304 2465,'-10'-22'774,"0"-1"1,1 0-1,-11-46 1,5-31-243,11 34 4289,3 100-1172,0-13-3556,3 34 0,10 36 63,-4-44-112,-3 0 0,0 55 0,2 113 164,0-103-25,-7-111-182,1 40 51,2 1 0,17 80 0,-3-62-28,-6-24 71,12 71 1,-21-94-60,-1-1 1,-1 1 0,0 0 0,-1 0 0,0 0 0,-1 0 0,0 0-1,-1-1 1,-7 19 0,-58 177 226,65-196-255,1-1 0,0 1 1,1-1-1,0 19 0,0 7 8,1-34-14,0 0-1,1 0 0,-1 0 1,1 0-1,-1 0 1,1-1-1,0 1 0,1 0 1,-1 0-1,0 0 1,1-1-1,-1 1 1,1-1-1,0 1 0,0-1 1,0 0-1,0 0 1,0 0-1,0 0 0,1 0 1,-1 0-1,6 2 1,-1 0 11,0 0 0,0 0 0,1-1 0,-1 0 0,1 0 0,0-1 0,12 3 1,7-2-12,4 1 1,45 11 0,-57-11 9,0-1 1,0 0 0,0-2 0,0 0 0,1-1 0,-1-1 0,0-1 0,0-1 0,0 0 0,0-2 0,0 0 0,-1-1 0,0-1 0,0 0 0,-1-2 0,0 0-1,0-1 1,-1 0 0,27-23 0,-28 18 44,22-30 0,10-11-23,-39 49-32,79-85 29,-78 80-2,-1 0 0,0 0 0,-1 0 0,0-1-1,0 0 1,7-25 0,-12 32-6,0-1 0,0 1-1,0-1 1,-1 1 0,0-1-1,0 0 1,0 0 0,-1 0 0,0 1-1,-1-1 1,0 0 0,0 0 0,0 1-1,-1-1 1,0 1 0,0-1 0,0 1-1,-4-7 1,-3-7 43,1-1 0,0 1 0,2-1 0,1-1 0,-5-36 1,4-110 20,6 151-85,-4-62 43,-3 1 1,-32-141 0,31 183-41,-32-130 21,36 153-28,-1 1 0,0 0 1,-1 0-1,0 0 0,-1 1 1,0 0-1,-1 0 1,-10-11-1,15 20 45,1 1 1,0-1-1,-1 1 1,1 0-1,-1 0 1,1 0-1,-1 0 1,1 1-1,-1-1 1,0 0-1,0 1 1,1 0-1,-1 0 1,0 0-1,1 0 0,-6 1 1,-3-1 32,-13 2-40,0 1 0,0 0 0,0 2 0,1 1 0,-29 12 0,-247 120-16,273-124-16,-1 1-464,-38 16 1,56-28-28,0 0 0,-1 0 0,0-1-1,1 0 1,-1 0 0,0-1 0,0-1-1,-11 0 1,5-2-257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9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55 47 7114,'-26'-46'6256,"38"66"-5230,-4 13-868,-2 0 0,-2 0-1,-1 1 1,-1-1-1,-5 58 1,-1-66-111,0 0-1,-2 0 1,-10 29 0,6-24 12,-7 39 0,16-58-51,-1 0-1,2 0 0,-1 0 1,1 0-1,1 0 0,0 0 1,4 17-1,0-13 39,1 0 1,1 0-1,0-1 1,0 0-1,2 0 0,0 0 1,0-1-1,1-1 1,23 23-1,-33-35 18,7 1-55,24 4-7,-22-3 1,1-1 0,0 1 0,-1-1 0,1-1 0,0 0 0,0 0 0,0-1 0,-1 0 0,1-1 0,15-4 0,-16 2 13,1-1 1,-1 0-1,0 0 0,0-1 1,-1 0-1,0 0 1,0-1-1,0 0 0,-1-1 1,0 1-1,10-15 0,-11 15-16,1 1-1,0 0 1,0 1-1,1 0 1,0 0-1,-1 0 0,2 1 1,11-4-1,11-8 10,-30 15 2,0 1-1,0-1 0,0 0 1,0 0-1,0 0 0,0 0 1,0 0-1,0 0 1,0 0-1,-1 0 0,1-1 1,0 1-1,-1 0 0,1 0 1,-1-1-1,1 1 1,-1 0-1,0-1 0,1 1 1,-1 0-1,0-1 0,0 1 1,0-1-1,0 1 1,0 0-1,0-1 0,-1 1 1,1-1-1,0 1 0,-1 0 1,1-1-1,-1 0 1,-3-7 48,1 1 0,-1 0 1,-9-14-1,9 17-49,-47-64 152,10 15-76,37 49-87,0 1 1,0 0-1,0 0 1,-9-6-1,10 8 1,0 0-1,1 0 1,-1 0 0,1 0 0,-1 0-1,1 0 1,0 0 0,0-1-1,0 1 1,0-1 0,0 0-1,1 0 1,-1 1 0,1-1 0,0 0-1,0 0 1,-1-5 0,-11-116 24,13 114-22,1 0 0,0 0 0,3-16 0,-1 15-2,-2 1 0,1 0 0,-1-15 0,-1 16 8,-2-25-81,2 33 42,0-1 0,0 1 0,0 0 0,-1 0-1,1 0 1,0 0 0,0-1 0,-1 1 0,1 0 0,-1 0 0,1 0 0,-1 0-1,1 0 1,-1 0 0,0 0 0,0 0 0,1 0 0,-1 0 0,0 1-1,0-1 1,-2-1 0,-14 4-228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0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237 52 5561,'-30'-24'5820,"46"25"-5084,43 10 188,-43-7-820,0 0 0,32 2-1,13-8 23,1-2 0,-1-2-1,85-21 1,-110 21-115,0 1-1,0 3 1,55 1 0,-90 1-2,0 0 0,0 0 1,0 0-1,0 0 1,0 0-1,0 0 0,0 0 1,0 0-1,0 0 0,0 1 1,0-1-1,0 0 1,0 1-1,0-1 0,0 0 1,0 1-1,-1-1 1,1 1-1,0 0 0,0-1 1,0 1-1,-1 0 0,1-1 1,0 1-1,-1 0 1,1 0-1,-1-1 0,1 1 1,-1 0-1,1 0 1,-1 0-1,1 0 0,-1 0 1,0 0-1,1 0 0,-1 0 1,0 0-1,0 2 1,-1 2 129,1 0 0,-2 0 1,1 0-1,0 0 1,-1 0-1,-3 6 0,-111 246 703,112-247-840,0-1 1,1 1-1,0 0 1,-2 18-1,-1 1 19,6-28-8,0 0-1,0 0 0,-1 0 1,1 1-1,-1-1 1,1 0-1,-1 0 1,1 0-1,-1 0 1,0 0-1,1 0 0,-1 0 1,0 0-1,0 0 1,0 0-1,1 0 1,-1-1-1,0 1 1,0 0-1,0-1 0,-3 2 1,2-1 44,-1-1 0,0 1 0,0-1 1,0 0-1,0 1 0,-6-2 0,5 1-29,0 0 1,1 0-1,-1 0 0,1 0 1,-1 1-1,-5 1 0,4-1-15,0 1 0,0 0 0,1 0 0,-1 0 0,0 1 0,1 0 0,0 0 0,-1 0 0,-3 4 0,3-5 7,0 1 1,-1-2 0,1 1 0,0 0 0,-1-1 0,1 0-1,-1-1 1,1 1 0,-1-1 0,-6 0 0,1 0 14,-40 1 96,-57-8 0,91 5-130,-6 1 64,1-2 0,-1 0 0,-22-8-1,-3-16 937,24 15-901,-1 0 27,0 1-1,0 2 0,-41-11 0,63 19-123,1 1 1,-1-1-1,0 1 0,1-1 0,-1 0 0,1 0 0,-1 0 1,1 0-1,0 0 0,-1-1 0,1 1 0,-3-3 1,3 2 3,0-1 0,0 0 1,0 0-1,1 0 0,-1 0 1,1 0-1,0 0 0,0 0 1,-2-7-1,0-6 19,0-1 0,0 1-1,2-1 1,0 1 0,1-1 0,2-19 0,0 23-42,0 0 0,0 0 0,1 1-1,0 0 1,2-1 0,-1 1 0,1 1 0,12-20 0,-17 30-23,1-1-1,0 1 1,0 0 0,0 0 0,0-1 0,0 1-1,0 0 1,0 0 0,0 0 0,0 0 0,0 1-1,1-1 1,-1 0 0,0 0 0,1 1 0,-1-1-1,1 1 1,-1-1 0,0 1 0,1-1 0,-1 1-1,1 0 1,-1 0 0,1 0 0,-1 0 0,1 0-1,-1 0 1,1 0 0,-1 1 0,1-1 0,-1 0-1,1 1 1,-1-1 0,1 1 0,-1 0 0,0-1-1,2 2 1,4 2-575,0-1 0,-1 1-1,0 1 1,0-1-1,0 1 1,0 0 0,-1 0-1,9 11 1,-5-3-287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1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74 26 8290,'-56'-26'3867,"57"37"-4083,6 12 288,8 62 140,-4 0 0,-3 1 0,-4 0-1,-12 137 1,-5 4-104,14-185-93,1 1-1,2-1 0,13 55 1,24 110 110,-37-177-71,-2 0 1,-1 0-1,-1 0 1,-2 0-1,-5 30 1,2-42-2,-1 1 1,-1 0 0,0-1 0,-2-1 0,-12 22-1,-10 20-31,28-52-22,0-1 0,0 1 1,1 0-1,0 0 0,0 0 0,1 0 1,-1 0-1,1 10 0,1-12 3,0 1 0,0-1-1,0 1 1,2 9 0,-2-15-1,0 1 0,0 0 1,1-1-1,-1 1 1,0 0-1,0 0 1,1-1-1,-1 1 1,0 0-1,1-1 1,-1 1-1,0-1 1,1 1-1,-1 0 1,1-1-1,-1 1 1,1-1-1,-1 1 0,1-1 1,0 1-1,-1-1 1,1 0-1,0 1 1,-1-1-1,1 0 1,0 0-1,-1 1 1,1-1-1,0 0 1,0 0-1,-1 0 1,1 0-1,0 0 1,-1 0-1,1 0 1,0 0-1,0 0 0,-1 0 1,1 0-1,0 0 1,0-1-1,-1 1 1,1 0-1,0 0 1,-1-1-1,2 0 1,17-6 14,0 0-1,1 2 1,0 0 0,0 1 0,0 1 0,1 0 0,23 2-1,-12-1-5,1 0 0,-1-2-1,0-2 1,58-17 0,8-6 8,-39 13-13,-46 12 2,0 1 1,1 0-1,-1 1 0,1 0 0,14 0 0,-28 2 6,1 0-1,-1 1 0,0-1 0,1 0 0,-1 0 1,0 0-1,1 0 0,-1 0 0,0 0 0,1 0 0,-1 0 1,0 0-1,1 0 0,-1 0 0,1 0 0,-1 0 1,0 0-1,1 0 0,-1-1 0,0 1 0,1 0 0,-1 0 1,0 0-1,0 0 0,1-1 0,-1 1 0,0 0 1,1 0-1,-1-1 0,0 1 0,0 0 0,0 0 0,1-1 1,-1 1-1,0 0 0,0-1 0,0 1 0,0 0 1,1-1-1,-1 1 0,0 0 0,0-1 0,0 1 0,0-1 1,0 1 25,-1-1 0,1 1-1,0-1 1,0 1 0,-1-1 0,1 1 0,-1-1 0,1 1 0,0 0 0,-1-1 0,1 1 0,-1 0 0,1-1 0,-1 1 0,1 0 0,-1-1-1,1 1 1,-1 0 0,1 0 0,-1 0 0,1 0 0,-1-1 0,1 1 0,-1 0 0,0 0 0,0 0 0,0 0-21,0-1 0,0 0-1,0 0 1,0 0 0,0 0 0,1 0 0,-1 0 0,0 0 0,1 0 0,-1 0 0,1-1-1,-1 1 1,1 0 0,-1 0 0,1 0 0,0-1 0,0 1 0,0 0 0,0 0-1,0-3 1,-1 3 2,-6-58 32,3-1 0,3 1 1,6-74-1,-1 48-16,-2 37 30,-3-1 1,-2 1-1,-14-78 0,-15-108 244,15 89-288,13 118-19,2 7 28,-8-31 1,9 47-27,0-1 1,-1 1-1,1-1 0,-1 1 0,0-1 0,-1 1 1,1 0-1,-1 0 0,0 0 0,0 1 0,0-1 1,-4-3-1,6 6-5,-1-1 1,1 0-1,0 1 1,0-1-1,0 0 1,-1 0-1,2 0 1,-1 0 0,0 1-1,0-1 1,1-1-1,-1 1 1,0-3-1,1 3 3,-1-1 0,0 0 0,0 1-1,1-1 1,-1 1 0,-1-1 0,1 1 0,0-1 0,-1 1-1,1 0 1,-3-3 0,-57-67 273,54 62-259,5 8-21,1 0 0,0 0-1,0 0 1,0 1-1,1-1 1,-1 0-1,0 0 1,1 0 0,-1 0-1,1 0 1,-1 0-1,1 0 1,0-1-1,0 1 1,0 0 0,0 0-1,1 0 1,-1 0-1,0 0 1,1 0-1,0 0 1,-1 0 0,1 0-1,2-3 1,2-12 5,-6 10 9,1 1-1,-1-1 1,0 1 0,0 0-1,-1-1 1,0 1-1,0 0 1,0 0 0,-1 0-1,0 0 1,0 0 0,0 1-1,-8-10 1,9 13-9,-1-1 0,1 0 0,-1 1 0,0 0 1,0-1-1,0 1 0,0 0 0,0 1 0,0-1 0,-1 0 0,1 1 1,0 0-1,-1 0 0,-5-1 0,-1 0-6,0 1 1,0 0-1,-15 2 0,-1 2-14,0 1-1,0 1 1,0 1-1,1 1 1,0 2-1,1 0 1,0 2-1,-24 14 0,47-25 17,1 1-1,-1-1 0,0 1 1,1-1-1,-1 1 0,1-1 1,-1 1-1,1-1 0,-1 1 1,1-1-1,-1 1 0,1 0 1,0-1-1,-1 1 1,1 0-1,0 0 0,0-1 1,-1 1-1,1 0 0,0 0 1,0-1-1,0 1 0,0 0 1,0 0-1,0-1 0,0 1 1,0 0-1,0 0 0,0-1 1,1 1-1,-1 0 0,0 0 1,0-1-1,1 1 0,-1 0 1,1-1-1,-1 1 0,0 0 1,1-1-1,-1 1 0,2 0 1,2 9-41,-3-9 42,0 0 0,-1 0 0,1-1 0,-1 1 1,1-1-1,0 1 0,-1-1 0,1 1 0,0-1 0,0 1 0,0-1 0,-1 0 0,1 1 1,0-1-1,0 0 0,0 0 0,0 1 0,-1-1 0,1 0 0,0 0 0,0 0 0,0 0 0,0 0 1,0 0-1,1-1 0,6 2-6,56 0 2,73-7 0,-34 1 16,-58 2 34,-1-2 0,0-2-1,63-18 1,-90 21-14,25-9 187,-25 7-177,-16 6-39,0 0-1,0-1 1,0 1 0,0 0 0,0-1 0,0 1 0,0 0 0,0-1 0,0 0 0,0 1-1,0-1 1,0 1 0,-1-1 0,1 0 0,0 0 0,0 1 0,0-1 0,-1 0 0,1 0 0,-1 0-1,1 0 1,-1 0 0,2-1 0,-2 1 0,0 1-1,0-1 0,1 1 1,-1-1-1,0 1 0,1 0 1,-1-1-1,0 1 1,1-1-1,-1 1 0,0 0 1,1 0-1,-1-1 1,1 1-1,-1 0 0,1-1 1,-1 1-1,1 0 0,-1 0 1,1 0-1,-1 0 1,2-1-1,2-1 453,-4 2-457,0-1 1,-1 1-1,1 0 1,0 0-1,0-1 1,0 1-1,-1 0 1,1 0-1,0 0 1,0-1 0,-1 1-1,1 0 1,0 0-1,0 0 1,-1 0-1,1 0 1,0 0-1,0-1 1,-1 1 0,1 0-1,0 0 1,-1 0-1,1 0 1,0 0-1,0 0 1,-1 0-1,1 0 1,0 0-1,-1 0 1,1 1 0,0-1-1,-1 0 1,1 0-1,0 0 1,0 0-1,-1 0 1,1 0-1,0 1 1,0-1-1,-1 0 1,1 0 0,0 0-1,0 1 1,0-1-1,-1 0 1,1 0-1,0 1 1,0-1-1,0 0 1,0 0 0,0 1-1,0-1 1,-1 0-1,1 0 1,0 1-1,0-1 1,0 0-1,0 1 1,0-1-1,0 0 1,0 1 0,0-1-1,0 0 1,0 0-1,0 1 1,0-1-1,1 1 1,-5 40 38,1 1 0,5 44 0,0-55 15,-2 0 0,-1 0 0,-1 0 0,-1 0 0,-13 52 0,11-68-138,-4 13 201,1 1 0,-5 31 0,12-50-559,0-1-1,1 1 1,0-1 0,0 1 0,1-1-1,0 1 1,1-1 0,0 0-1,0 1 1,7 14 0,5 1-882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3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50 129 4977,'3'-8'361,"-1"0"-1,0-1 1,-1 1 0,1-12-1,-2 17-276,-4-43 2561,7 19-235,0 73 201,-3-29-2546,0 60 74,0-67-90,-1 1-1,0-1 1,-1 0 0,0 0-1,-5 14 1,5-21 45,0 1-1,0-1 1,-1 0-1,1 0 1,0 0 0,-1 0-1,0 0 1,0 0 0,-5 3-1,-9 10 243,17-16-338,0 0 0,-1 1 1,1-1-1,0 0 0,0 0 0,0 1 0,0-1 0,0 0 0,-1 1 1,1-1-1,0 0 0,0 0 0,0 1 0,0-1 0,0 0 1,0 1-1,0-1 0,0 0 0,0 1 0,0-1 0,0 0 0,1 1 1,-1-1-1,0 0 0,0 0 0,0 1 0,0-1 0,0 0 0,0 0 1,1 1-1,-1-1 0,0 0 0,0 0 0,1 1 0,13 11 7,0-2-6,-9-6 2,2 2 3,0 0 0,0-1 1,1 0-1,-1 0 0,1 0 1,0-1-1,1-1 0,8 4 1,-4-5 16,0 0 0,0-1-1,1-1 1,-1 0 0,0 0 0,25-5 0,-22 3 20,-15 1-30,0 1 0,0 0 0,0 0 0,0-1 0,0 1 0,0 0 0,0-1 0,0 1 0,0-1 0,0 1 0,0-1 0,0 0 0,0 0 0,-1 1 0,1-1 0,0 0 0,0 0 0,-1 0 0,1 1 0,-1-1 0,1 0 0,0-2 0,7-25 190,-3 5-99,-2 17-81,-1 3-5,-1 1 0,0-1 0,1 1 0,-1-1 0,0 0-1,0 0 1,-1 1 0,1-1 0,-1 0 0,1 0 0,-1 0 0,0 0 0,0 0 0,0 0 0,0 1 0,-1-1 0,0-5 0,0 6 0,1 0 1,0-1 0,0 1 0,0 0-1,0-1 1,1 1 0,-1 0 0,1 0-1,-1-1 1,1 1 0,0 0-1,0 0 1,0 0 0,0 0 0,0 0-1,0 0 1,2-2 0,11-25 63,-2-15-17,-12 42-59,0 0 0,0 0 0,0-1 1,0 1-1,0 0 0,0 0 0,-1 0 1,1 0-1,-1-1 0,1 1 0,-1 0 1,0 0-1,0 0 0,0 0 0,0 0 0,0 0 1,-1 1-1,1-1 0,0 0 0,-1 1 1,1-1-1,-1 1 0,0-1 0,1 1 0,-3-2 1,-2 0-8,1 0 0,0 0 0,0 1 1,-1-1-1,0 1 0,1 0 1,-9-1-1,4 2-146,0 0 1,-1 1 0,1 0 0,0 1-1,0 0 1,0 0 0,0 1-1,0 0 1,1 1 0,-1 0-1,0 1 1,1 0 0,-11 6-1,-41 25-535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2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206 86 5113,'-47'-69'2071,"46"67"-1973,-1 1 0,1-1 0,-1 1 1,1-1-1,-1 1 0,1 0 0,-1 0 0,0-1 0,0 1 0,-2-1 0,4 2-72,-1 0 0,1 0 0,-1 0 0,0 0 0,1-1 0,-1 1 0,1 0 0,-1 0 0,1 0 0,-1 0 0,0 0 0,1 1 0,-1-1 0,1 0 0,-1 0 0,1 0 0,-1 0 0,1 1 0,-1-1 0,1 0 0,-1 0 0,0 1 0,0 0-21,0 0 0,1 0 0,-1 0 0,0 0 0,1 0 0,-1 0 0,0 0 1,1 0-1,0 1 0,-1-1 0,1 0 0,0 0 0,-1 0 0,1 0 0,0 1 0,0-1 0,0 0 0,0 0 0,0 0 0,0 1 1,1 0-1,9 41 946,-2-1-1,4 70 1,-9 89 138,-3-65-1015,0 28 69,1 53 6,5-132 153,3 58 422,-9-115-630,-1 0 0,-2 0 0,-5 29 0,-20 56 8,11-44-50,-10 75 0,24-121-41,2 0-1,0 1 1,2-1 0,0 1 0,1-1-1,2 1 1,7 27 0,63 281 137,-40-168-48,-11-61 42,9 108 0,-6-11-39,-13-121 32,-4 2 1,-1 103-1,-1 387 807,-7-471-903,-18 126 0,8-144 25,4 1 0,7 137 1,31-29 61,-20-130-93,-2 0-1,3 91 1,-16-66 4,-4 0 1,-3 0-1,-29 113 0,-92 243 135,58-179-38,66-220-134,1-1 0,1 1 0,3 0 0,4 57-1,7-15-5,-3-39 10,-1 85 0,-6-105 1,-17 631 47,11-531-17,3-85-25,2 70 0,4-69 6,-2 0 0,-1 0 0,-12 68 0,5-63-1010,-26 82 1,31-119 848,1 0 1,0 1-1,0-1 1,1 1-1,1-1 1,0 1-1,0 0 1,1-1-1,0 1 0,1-1 1,3 11-1,0-3-24,0-1 0,2 0 0,0 0 0,1-1 0,15 25 0,-19-36-151,0 1 0,0-1 0,1 0 0,0 0 0,0 0 0,0-1 0,10 7 0,12 2-474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4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295 94 2937,'-68'22'2105,"67"-22"-1908,-1 0-1,0 0 0,1 0 0,-1 0 1,1 0-1,-1 0 0,0 0 0,1 0 0,-1-1 1,1 1-1,-1-1 0,1 1 0,-1-1 1,1 1-1,-1-1 0,1 0 0,0 0 0,-1 0 1,1 0-1,0 0 0,0 0 0,-1 0 1,1 0-1,0 0 0,0-1 0,0 1 1,1 0-1,-1-1 0,0 1 0,0-1 0,1 1 1,-1-1-1,1 1 0,-1-1 0,1-2 1,0 4-167,0 0-1,-1 0 1,1 0 0,0-1 0,0 1 0,0 0 0,0 0 0,0 0 0,0-1 0,0 1 0,0 0 0,0 0 0,0 0 0,-1 0-1,1-1 1,0 1 0,0 0 0,0 0 0,0 0 0,0 0 0,-1 0 0,1-1 0,0 1 0,0 0 0,0 0 0,-1 0 0,1 0-1,0 0 1,0 0 0,0 0 0,-1 0 0,1 0 0,0 0 0,0 0 0,0 0 0,-1 0 0,1 0 0,0 0 0,0 0 0,0 0-1,-1 0 1,1 0 0,0 0 0,0 0 0,0 0 0,-1 0 0,1 1 0,0-1 0,0 0 0,0 0 0,0 0 0,-1 0 0,1 0-1,0 1 1,0-1 0,0 0 0,-9 12 250,-2 9-113,0 1 0,2 0-1,-11 41 1,11-35 26,0 0 1,-18 36-1,20-53-123,4-7-25,0 1-1,1-1 1,-1 1 0,1-1-1,0 1 1,0 0 0,0 0 0,1 0-1,0 0 1,0 0 0,0 1-1,1 5 1,0-10-34,0 0 0,1 0 0,-1 0 0,1 0 0,-1 0 0,1 0 0,0-1 0,-1 1 0,1 0 0,0 0 0,-1-1 0,1 1 0,0 0 0,0-1 0,0 1 0,0-1 0,0 1 0,-1-1 0,1 0 0,0 1 0,0-1 0,2 1 0,24 3 96,-23-4-85,18 1 50,41-4 0,-6 0-16,-23 7-38,-27-3-10,0 0 0,0-1-1,0 1 1,8-2 0,-14 1 37,-1 0-29,8-3 2,24 1-9,-20 1-5,0 0 1,-1 0-1,1-1 1,-1-1 0,0 0-1,12-4 1,-19 5 14,0 1 0,-1-1 0,1 0 0,0 0 0,-1 0 0,0 0 0,1-1 0,-1 0 0,0 1 0,0-1 0,-1 0 1,1-1-1,-1 1 0,1 0 0,-1-1 0,0 1 0,2-7 0,-2 4 16,-1 1 0,0-1 0,0 1 0,-1-1 0,1 0 0,-1 1 0,-1-1 0,1 0 0,-1 1-1,0-1 1,0 1 0,-3-9 0,0 2-16,0 0-1,1 0 1,0 0-1,1 0 1,0 0-1,1 0 0,0-1 1,1 1-1,1-1 1,2-17-1,-1 24-16,-1 0 0,0-1 0,0 0 0,-1 1 0,0-1 0,0 1 0,-1-1 0,1 1 0,-1-1 0,-2-7 1,1 11-6,1 0 0,-1 0 0,1 0 0,-1 0 0,0 0 0,0 0 0,0 1 0,-1-1 0,1 1 1,0-1-1,-1 1 0,0 0 0,0 0 0,1 0 0,-1 0 0,0 1 0,-1-1 0,1 1 0,0 0 1,0-1-1,-5 0 0,0 1-38,0 0 0,-1 0-1,1 0 1,0 1 0,0 1 0,0-1 0,0 1 0,0 0 0,0 1-1,0 0 1,0 0 0,0 1 0,-11 6 0,-12 6-932,-54 37 1,55-32 83,-42 25-1200,-5 2 930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5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315 63 9010,'-5'-3'413,"2"2"-225,1 0 0,0 0-1,0-1 1,0 1 0,0 0 0,0-1-1,0 1 1,0-1 0,1 0-1,-1 0 1,0 1 0,1-1-1,0 0 1,-1 0 0,1-1-1,0 1 1,0 0 0,0 0 0,0 0-1,0-1 1,1 1 0,-1-1-1,1 1 1,-1 0 0,1-1-1,0-2 1,0 4-189,0 1 0,0 0-1,0-1 1,-1 1 0,1 0 0,0 0-1,0-1 1,-1 1 0,1 0 0,0 0 0,0-1-1,-1 1 1,1 0 0,0 0 0,0 0-1,-1 0 1,1-1 0,0 1 0,-1 0-1,1 0 1,0 0 0,-1 0 0,1 0-1,0 0 1,-1 0 0,1 0 0,0 0 0,-1 0-1,1 0 1,0 0 0,-1 0 0,1 0-1,0 0 1,-1 0 0,1 0 0,0 1-1,-1-1 1,1 0 0,-21 6-24,13-3 36,0 0 1,0 0 0,1 1-1,-1 0 1,1 1-1,0-1 1,0 1 0,0 1-1,-7 7 1,-1 2 87,-12 13 266,-27 35 0,47-54-318,0 1 1,1 0 0,0 0-1,1 0 1,0 1-1,0 0 1,1 0 0,-3 15-1,6-20-44,-3 12 45,1 1 0,0 0 0,1 19 0,2-33-30,0 0 1,1 0-1,-1 0 0,1 0 0,0 0 1,1-1-1,-1 1 0,1 0 1,0-1-1,0 1 0,0-1 0,0 0 1,1 0-1,0 0 0,0 0 1,5 6-1,18 21 49,-23-27-64,0 0-1,0 0 1,0 0 0,1 0 0,-1 0-1,1-1 1,0 0 0,0 0 0,0 0-1,0 0 1,6 2 0,2-1 18,0 0 1,0 0-1,0-1 1,0-1-1,1 0 1,-1-1-1,1 0 1,0-1-1,-1 0 1,1-1-1,-1-1 1,19-4-1,5-4 218,-2-1 0,1-1 0,33-18 0,-67 29-211,1 0-1,0 1 1,-1-1 0,1 0-1,0 0 1,-1 0 0,1-1 0,-1 1-1,0 0 1,1 0 0,-1-1 0,0 1-1,0-1 1,0 1 0,0-1 0,0 0-1,0 1 1,0-1 0,0 0 0,-1 0-1,1 1 1,-1-1 0,1 0 0,-1 0-1,0 0 1,0 0 0,0 0 0,0 0-1,0 0 1,0 1 0,-1-5 0,2-19 13,-1 22-44,1 1-1,0-1 1,0 0-1,0 0 1,0 0-1,1 1 1,-1-1-1,1 1 0,-1-1 1,1 1-1,0 0 1,0-1-1,0 1 1,0 0-1,0 0 1,1 0-1,-1 1 1,1-1-1,-1 0 0,4 0 1,13-12-15,-18 13 38,0 0 1,1 0-1,-1-1 0,0 1 0,-1 0 1,1 0-1,0-1 0,0 1 0,0-1 0,-1 1 1,1-1-1,-1 1 0,1-1 0,-1 1 0,0-1 1,1 0-1,-1 1 0,0-1 0,0-2 0,-7-12 441,6 12-420,0 1 0,0 0 0,-1 0-1,1 0 1,-1 1 0,-3-6 0,-14-16 241,-1 1 1,-26-23-1,34 35-198,0 0-1,0 0 1,-2 1 0,-14-8-1,24 16-121,-1-1-1,1 1 1,-1 0-1,0 0 1,0 1-1,0-1 1,0 1-1,0 0 1,0 1-1,0-1 1,0 1-1,0 0 1,0 0-1,-1 0 1,1 1-1,0 0 1,-9 2-1,0 4-560,-1 0-1,1 0 1,0 2-1,-21 15 0,-14 19-439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4:36.646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379 112 3513,'-15'0'541,"1"0"0,-26 5 1,33-3-687,-1 0 0,1 0-1,0 1 1,0 0 0,0 0 0,1 1 0,-8 5 0,-2 3 453,0 0 1,0 2-1,2 0 1,-20 22 0,27-22-127,7-13-118,0 0 1,0-1-1,0 1 0,0 0 0,0 0 0,0-1 0,-1 1 0,1 0 0,0-1 0,0 1 0,-1 0 0,1-1 0,-1 1 0,1 0 0,0-1 0,-1 1 0,1-1 0,-1 1 0,1-1 0,-1 1 0,0-1 0,1 1 0,-1-1 1,1 0-1,-1 1 0,0-1 0,0 0 0,1 0 0,-1 1 0,0-1 0,1 0 0,-1 0 0,0 0 0,-1 0 0,-9-2 500,-1-1-1,0 2 1,-23-1-1,27 2-451,3 0-67,1 0-1,-1 0 1,1 1-1,-1-1 1,-5 3 0,9-3-49,0 0 0,1 0 1,-1 0-1,0 0 0,1 1 1,-1-1-1,0 0 0,1 0 0,-1 0 1,1 1-1,-1-1 0,1 0 1,-1 1-1,0-1 0,1 1 1,-1-1-1,1 1 0,0-1 0,-1 1 1,1-1-1,-1 1 0,1-1 1,0 1-1,-1-1 0,1 1 0,0-1 1,0 1-1,-1 0 0,1-1 1,0 1-1,0 0 0,0-1 1,0 1-1,0 0 0,0-1 0,0 1 1,0 0-1,0-1 0,0 1 1,0 0-1,1 0 1,-1-1 1,0 0 0,0 1-1,1-1 1,-1 0-1,0 1 1,1-1-1,-1 0 1,1 1-1,-1-1 1,0 0-1,1 0 1,-1 0-1,1 1 1,-1-1 0,1 0-1,-1 0 1,1 0-1,-1 0 1,0 0-1,1 0 1,-1 0-1,1 0 1,-1 0-1,1 0 1,-1 0 0,1 0-1,-1 0 1,1 0-1,0-1 1,19-6 63,-14 4-27,158-50 1379,-149 51-1353,1 0-1,-1 1 1,0 1 0,1 1-1,-1 0 1,1 1 0,14 3-1,33 4-38,-39-7 147,0-2 1,1 0 0,-1-1 0,0-2 0,0 0-1,-1-2 1,1 0 0,34-14 0,-49 15-62,-1 1 0,1 0 0,0 1 1,0 0-1,0 0 0,12 0 0,-19 2-110,0 1 0,-1-1 0,1 1 0,-1 0 0,1 0 0,-1 0 0,1 0 0,-1 0 0,0 0 0,3 2 0,15 9-9,-9-9 23,1-1 0,0 0-1,-1 0 1,1-2 0,0 1 0,0-1 0,16-2-1,-2-3 29,-1 0 0,25-9 0,-9 1 152,-1 2 1,78-11 0,-97 19-165,-16 2-32,-1 0 0,0 1 0,1-1 0,-1 1 1,1 0-1,-1 0 0,1 0 0,-1 1 1,1-1-1,-1 1 0,0 0 0,1-1 0,4 3 1,0 0 77,1 0 0,-1-1 0,1 0 0,0-1 0,0 0 0,0 0 0,13-2 0,22-2-6,0-2 1,0-2 0,80-25-1,-108 29-59,0 0-1,0 1 0,0 1 1,29 1-1,2-1-10,92-13 20,-30 2-6,-53 10-61,67 7 1,-68-2 107,68-4 0,5-9 190,141-31-1,-227 33-72,0 2 0,0 1-1,72 3 1,125 28-179,-204-21 35,0-2-1,65-3 1,69-18-23,-138 14 17,-3-1 8,46 0 1,15 2 20,-48 1-74,0 1 0,73 9 0,-63 1 14,119 13 15,-97-18 1,109 2 24,-106-6-34,119-6 1,-157 3-4,-1 3 0,53 5 0,74 18-17,-21-2 11,50 11 35,-118-18-20,29-3-31,-75-10 34,-1 2 0,0 1-1,37 10 1,-21 0 17,-18-5-28,0 0-1,1-2 1,0-2 0,0 0 0,33 1-1,-40-5 16,-11-1 2,-1 1-1,0-1 0,1-1 1,-1 0-1,12-2 0,3-6 40,-17 6-42,1 1-1,0-1 0,-1 1 1,12-1-1,124-10 102,-102 11-80,59-12 1,4 0-6,24 8 46,62-6-5,135-9-11,-120 12-24,-51-12 358,-115 14-229,0 1 0,0 1-1,1 3 1,58 3-1,57 18-135,182 14 64,-255-23-66,149 35-44,-157-31 200,141 47 0,-173-48-195,-29-9 23,-7-2 4,0 0 1,1 0-1,-1-1 1,1 0-1,-1 0 0,1 0 1,8-1-1,-14 0-3,0 0 0,1 0 0,-1-1 0,0 1 0,0 0 0,1 0 0,-1-1 0,0 1 0,0 0 0,0-1 0,1 1 0,-1 0 0,0-1 0,0 1 0,0 0 0,0-1 0,0 1 0,0-1 0,0 1 0,0 0 0,0-1 0,0 1 0,0 0 0,0-1 0,0 1-1,0-1 1,0 1 0,0 0 0,0-1 0,0 1 0,0 0 0,0-1 0,-1 1 0,1 0 0,0-1 0,0 1 0,-1-1 0,-8-21 17,5 15-133,-2-7-178,4 11 46,1 0 1,-1 0-1,1-1 0,0 1 0,0 0 1,0-1-1,0 1 0,1-1 1,-1 1-1,1-4 0,2-10-383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59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92 195 488,'-92'25'4477,"102"-37"-2613,-4 8-1596,0 1-1,0 0 0,0 0 1,0 1-1,0 0 0,1 0 0,-1 0 1,1 1-1,-1 0 0,1 0 1,7 1-1,22-4 234,36-8-25,-45 6-110,0 1-1,0 1 1,0 2-1,51 2 0,-3 4-71,0-2 0,134-16 0,141 8 639,-238 9-855,174-18-1,-222 7-66,1 3 0,113 5-1,-58 5 6,205-18 0,130-22 8,-353 25-19,232-17 6,-19 33-17,207 38 4,-91-22 16,-1-26 4,110 23 52,-71 1-36,391-69 293,-655 32-287,-55 8-27,190 13-1,-87 4 32,407-39 0,-212 6 33,-1 21-51,-374 4-25,597-7 75,-4-1 24,863 47-28,-1166-16-64,483 16 12,-193-15-8,-558-18-10,441 15 19,308 22-12,-756-36-9,347 13 8,3 0 0,593 63 8,-960-77-18,122 8 27,214-10 0,722-98 70,-958 81-94,307 17-1,88-20 53,-389 4-43,234 9 5,-221 5 5,28-20 337,-65 2-57,93 16-256,-58 2-17,-150-4-6,-1-3-1,52-12 1,-49 8-13,75-7-1,-64 17-2,0 2-1,1 2 1,58 14-1,-93-16 20,-3-2-8,0 0 1,0-1 0,22-2 0,-21 1-4,2 1-11,-2 0-423,-13-2 100,-6 0-38,-10-5-215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0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89 184 5185,'-81'2'3820,"74"-4"-3386,9-7 283,-1 6-563,0-1 150,0-1-1,1 1 1,-1 0-1,1 0 1,0 0-1,1 1 1,-1-1-1,3-3 1,2 0-244,1 2 1,-1-1 0,13-7 0,-14 9 46,5-4-77,-7 5-20,-1 0 0,1 0 0,0 0 0,0 1 0,1 0 1,-1 0-1,0 0 0,1 0 0,-1 1 0,1-1 0,0 1 0,-1 0 0,7 0 0,24 1 123,46 5 0,-58-2-55,0-1 0,0-1-1,0-1 1,1-1-1,37-7 1,-1-2-9,1 2 0,0 3 1,88 3-1,-102 3-63,-18 0-10,0 2 1,0 2-1,54 14 1,24 5 36,-91-22-17,0 0-1,0-2 1,0 1 0,0-2-1,16-2 1,49-12 31,-51 8-47,0 1 0,0 1 0,1 2 1,0 2-1,56 3 0,-12 7 4,0-4 0,0-2 0,84-9 0,55-20 19,-125 13-23,-1 3 0,113 3 0,-86 14-23,-23-1 39,104-6 0,-138-4-11,266-6-9,-83 4 30,1 0-53,-44 24 28,35 2 29,38-20-13,-240 1-17,0 0 0,53 11 0,-52-6 2,-1-2 0,49 0 1,-33-7-5,0 3 0,89 11 1,3 10 2,0-6 1,1-6 0,211-13-1,131 14-18,-144 4 9,52-39 31,-313 18-21,435-4-4,-321 13 3,-101-1 0,100-2 30,-160-2-3,37-9 1,-48 8-34,1 0 0,0 1 0,0 1 0,0 1 1,26 2-1,23 7 23,0-2-1,103-6 1,-166 0-19,-1 1-1,1-1 0,-1 1 1,0 0-1,0 1 1,1-1-1,-1 1 1,0 0-1,0 0 0,-1 1 1,1 0-1,0-1 1,-1 2-1,7 5 1,-5-5 11,0 1 1,1-1 0,-1-1 0,1 1 0,0-1-1,13 5 1,-16-7 13,1-1 0,-1 1 0,0-1 0,0 0 0,0 0-1,0 0 1,0 0 0,0-1 0,1 0 0,-1 0 0,0 0 0,-1 0-1,1-1 1,0 1 0,0-1 0,0 0 0,-1 0 0,6-4 0,-7 5-25,0 0 1,0 0 0,0 1-1,0-1 1,0 1 0,0-1-1,0 1 1,1 0 0,-1 0-1,0 0 1,0 0-1,1 0 1,-1 0 0,0 1-1,0-1 1,4 2 0,-5-2-26,0 0 0,-1 0 1,1 1-1,0-1 0,-1 0 0,1 0 1,0 0-1,-1 1 0,1-1 1,-1 0-1,1 1 0,0-1 1,-1 1-1,1-1 0,-1 1 0,1-1 1,-1 1-1,1-1 0,-1 1 1,0-1-1,1 1 0,-1 0 0,1-1 1,-1 1-1,0-1 0,0 1 1,1 0-1,-1-1 0,0 1 0,0 0 1,0 0-1,0-1 0,0 1 1,0 0-1,0-1 0,0 1 1,0 0-1,0-1 0,0 1 0,-1 0 1,1 0-1,0-1 0,0 1 1,-1-1-1,1 1 0,0 0 0,-1-1 1,0 2-1,-7 8-1194,-2 3 480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1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10 48 5409,'65'-34'1723,"-61"32"-1656,0 1 0,0-1 0,0 0 0,0 1-1,1 0 1,-1 0 0,0 0 0,0 1 0,1 0 0,-1-1 0,0 1-1,8 1 1,6 0-34,51-5 2634,-58 14-2583,-7-4 121,0-1 0,0 1 0,-1 0 0,0-1 0,4 13 0,-1-4-8,-1-2-117,0 1-1,-2 0 1,1 0-1,-2 1 1,0-1 0,1 19-1,-3 36 638,-10 74 0,-19 39 354,29-178-1055,-5 30 53,3 0 0,0 0 0,2 0 0,5 35 0,11 80 22,-15-130-59,-2 0 0,0 0 1,-1 0-1,-1 0 1,0 0-1,-8 21 1,6-24 43,-5 12 149,1 1 0,1 0 0,2 0-1,-6 48 1,9-13 13,3-1 1,12 90-1,-10-119-164,-1-1 0,-1 1 0,-7 45 0,1-10 205,3-18-135,2 0 1,10 80-1,-6-91-75,-2 1-1,-2 0 1,-10 69-1,6-68 22,1 0 0,2-1 0,5 58 0,6 35 7,-8 165 1,1 54 153,-9 200 92,6-535-350,0 1 12,-4 75 33,8 122-1,1 132 286,-5-262-191,-23 209-70,11-173-51,6-68 9,-23 81 0,17-84-12,-13 95 0,-18 228 8,41-355-16,-3 27 5,-2 5-7,2 1 0,2 96 0,13-60-4,26 104 1,-19-120 9,-4 0 0,6 126 0,-20-72-1,6 148 9,38-32-19,-10-73 14,-29-141 14,-2 51 0,-2-42 27,1-33-37,0 1 1,0-1-1,-1 0 1,0 0-1,1 0 1,-1 0-1,-1 3 1,-1 2-6,2 0-47,0 0 0,0 0 1,1 0-1,0 0 0,0 0 0,1 0 0,3 11 0,-2-5-141,2 42-1543,-4-55 1692,-1-1 0,1 1 1,0 0-1,0 0 0,0 0 0,0 0 0,-1-1 0,1 1 0,0 0 0,-1 0 0,1 0 0,0-1 0,-1 1 0,1 0 0,-1-1 0,1 1 0,-1 0 0,0-1 0,1 1 1,-1-1-1,0 1 0,1-1 0,-1 1 0,0-1 0,0 1 0,1-1 0,-1 0 0,-2 1 0,2-1-23,0 1 0,0-1 0,0 0 0,-1 1 0,1-1 1,0 0-1,0 0 0,-1 0 0,1 0 0,0 0 0,0 0 0,-1 0 0,1-1 0,0 1 0,0 0 0,-1-1 0,1 1 1,-1-2-1,-7-11-320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2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206 86 5113,'-47'-69'2071,"46"67"-1973,-1 1 0,1-1 0,-1 1 1,1-1-1,-1 1 0,1 0 0,-1 0 0,0-1 0,0 1 0,-2-1 0,4 2-72,-1 0 0,1 0 0,-1 0 0,0 0 0,1-1 0,-1 1 0,1 0 0,-1 0 0,1 0 0,-1 0 0,0 0 0,1 1 0,-1-1 0,1 0 0,-1 0 0,1 0 0,-1 0 0,1 1 0,-1-1 0,1 0 0,-1 0 0,0 1 0,0 0-21,0 0 0,1 0 0,-1 0 0,0 0 0,1 0 0,-1 0 0,0 0 1,1 0-1,0 1 0,-1-1 0,1 0 0,0 0 0,-1 0 0,1 0 0,0 1 0,0-1 0,0 0 0,0 0 0,0 0 0,0 1 1,1 0-1,9 41 946,-2-1-1,4 70 1,-9 89 138,-3-65-1015,0 28 69,1 53 6,5-132 153,3 58 422,-9-115-630,-1 0 0,-2 0 0,-5 29 0,-20 56 8,11-44-50,-10 75 0,24-121-41,2 0-1,0 1 1,2-1 0,0 1 0,1-1-1,2 1 1,7 27 0,63 281 137,-40-168-48,-11-61 42,9 108 0,-6-11-39,-13-121 32,-4 2 1,-1 103-1,-1 387 807,-7-471-903,-18 126 0,8-144 25,4 1 0,7 137 1,31-29 61,-20-130-93,-2 0-1,3 91 1,-16-66 4,-4 0 1,-3 0-1,-29 113 0,-92 243 135,58-179-38,66-220-134,1-1 0,1 1 0,3 0 0,4 57-1,7-15-5,-3-39 10,-1 85 0,-6-105 1,-17 631 47,11-531-17,3-85-25,2 70 0,4-69 6,-2 0 0,-1 0 0,-12 68 0,5-63-1010,-26 82 1,31-119 848,1 0 1,0 1-1,0-1 1,1 1-1,1-1 1,0 1-1,0 0 1,1-1-1,0 1 0,1-1 1,3 11-1,0-3-24,0-1 0,2 0 0,0 0 0,1-1 0,15 25 0,-19-36-151,0 1 0,0-1 0,1 0 0,0 0 0,0 0 0,0-1 0,10 7 0,12 2-474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3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9 156 5209,'-8'-8'2375,"8"7"-2257,0 1 1,0-1 0,0 1-1,0-1 1,-1 1 0,1-1 0,0 1-1,1-1 1,-1 0 0,0 0-1,17-2 1525,0 1-2002,-2-1 651,1 0 1,22-10-1,-32 12-184,1-1-1,0 1 0,-1 0 1,1 0-1,0 1 0,0 0 1,11 1-1,49 10 612,-59-10-704,27 6-4,189 28 424,-191-33-365,-1-1-1,0-1 0,1-2 1,-1-1-1,32-8 1,28-7-14,1 3 0,1 5 0,-1 4 1,108 6-1,407-19 31,-450 3-52,87-5 56,74 25-60,103-4-11,-48-32 35,32 12 559,3 28-27,-270-3-527,169 20 339,50 0-306,-321-25-88,58 0 12,105 13 1,125 50-18,-184-32 2,73-3 25,-105-17 7,-35-5-21,89-5 0,-34-2-6,90 10 0,224-3 18,-93-55 42,22-2 2,-224 49-74,-55 2 4,-59-3 11,38-6 1,9-1 40,-35 4-13,0-1 0,68-21 0,-7 1-24,-50 21 37,-46 6-34,0-1 0,0 0-1,0-1 1,0 0 0,0-1-1,16-6 1,-24 8-306,12-7 974,-12 4-1266,1 28-3948,13-11 4352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4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54 171 2168,'-19'-102'1329,"18"99"-1134,1-1 0,-1 0 1,1 0-1,0 0 0,0 0 1,1 0-1,-1 0 0,3-7 1,-2 9-54,0 0 0,0 0 0,0 0 0,0 0 0,1 0 0,-1 0 0,1 0 0,2-2 0,8-3 2450,-12 8-2558,0 16 2807,0-3-3092,-7 616 3202,5-583-2904,-4 314 73,10-304-80,16 69 0,4 47 64,-24-74 217,-23 187-1,2-62-297,21-187-7,2-1 0,11 70 0,-6-63 42,2 69 0,-9-52 213,3 111 517,0-103-757,-10 109 0,-22 67 75,23-205-79,-2 57 48,7-63 1,-2 0-1,-10 47 0,10-69-57,-13 64 114,15-66-126,0-1-1,1 1 1,0-1-1,0 1 1,1 0-1,3 15 0,-2-14 12,-1 0 0,0 0 0,-1 0 0,1 0 0,-3 12-1,1-11 6,1 1 0,0-1 0,3 20-1,0-16-21,1-1-1,1 0 0,0 0 0,1 0 0,0 0 0,1-1 1,13 19-1,-26-45-594,1-1 0,0-1 0,1 1 0,1 0 0,-2-16 0,2-34-452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5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71 138 5017,'22'-110'1774,"-12"82"3121,-6 49-4806,-1 11 192,-1 1 0,-2-1 0,-6 51 0,-4 51 10,-10 76 957,10-134-909,4 1 0,6 130 1,38 154-146,-15-82 44,-18-177-104,30 166-1,-9-78-69,-8-44-8,-13-103-11,-2 1-1,-7 83 1,1-63 4,-2-2 99,-18 86 0,4-36 64,10-40-132,-3 25 90,-4-2 1,-35 117-1,46-194-141,1 0-1,0 1 1,1-1-1,1 1 1,1-1 0,0 1-1,2 0 1,4 32-1,-5-42-7,0 1 0,-1 0 0,0 0 0,0 0 0,-1 0 0,0-1 0,-1 1 0,0-1 0,-1 0 0,-6 13 0,6-13 45,0-3-63,2 0 1,-1 0 0,-4 13-1,-2-4-270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6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96 104 1936,'0'-3'377,"1"0"0,-1 0-1,0 0 1,1 0-1,0 1 1,0-1 0,0 0-1,0 0 1,0 1 0,0-1-1,1 1 1,-1-1-1,1 1 1,3-4 0,0 0-437,1 0 0,1 0 0,9-6 0,2-2 758,-18 14-659,1-1-1,-1 1 0,0 0 0,0 0 0,1 0 0,-1-1 1,0 1-1,0 0 0,0 0 0,0-1 0,1 1 1,-1 0-1,0 0 0,0-1 0,0 1 0,0 0 1,0-1-1,0 1 0,0 0 0,0-1 0,0 1 0,0 0 1,0 0-1,0-1 0,0 1 0,0 0 0,0-1 1,0 1-1,0 0 0,0 0 0,0-1 0,0 1 0,-1 0 1,1-1-1,0 1 0,0 0 0,0 0 0,0-1 1,-1 1-1,1 0 0,0 0 0,0 0 0,0-1 1,-1 1-1,1 0 0,0 0 0,-1 0 0,1 0 0,0 0 1,0 0-1,-1-1 0,1 1 0,0 0 0,-1 0 1,1 0-1,0 0 0,0 0 0,-1 0 0,1 0 0,-1 0 1,-18-2 971,16 1-947,1 1 0,-1 0 1,1 0-1,-1 0 0,0 1 0,1-1 1,-1 1-1,1-1 0,-1 1 0,1 0 1,0 0-1,-1 0 0,1 0 1,0 0-1,0 0 0,-1 1 0,1-1 1,0 1-1,0 0 0,0-1 0,1 1 1,-1 0-1,0 0 0,1 0 1,-1 0-1,-1 5 0,-24 61 1061,19-52-1018,2 1 0,-1 0 1,2 0-1,-6 33 0,3 109-11,3-36-74,2-65 124,3 0 0,12 106 0,10 23-7,9 66-67,-19-188-44,-3 1 1,1 120-1,-13-45 29,-7 95 22,5-114-74,12 162 0,-7-280-4,43 375 38,2 54 12,-34-217-9,49 263 0,-44-353 285,-6 0 0,-7 156 1,-1-224-172,15 94 1,-11-104-119,-3-24-3,-2-1-1,-1 1 1,-1-1 0,-5 34 0,-25 92 315,1-8-158,-33 195-113,57-311-49,0 0 0,-11 26 0,7-25 8,-9 44 0,1 19-27,4-23-16,-5 71 1,17-104-48,1-14-536,0 0 0,-6 26-1,7-45 528,0 1-1,0-1 1,0 0-1,0 1 1,0-1-1,0 0 1,0 1-1,0-1 1,0 0-1,0 1 1,0-1-1,0 0 1,-1 1-1,1-1 1,0 0-1,0 1 1,0-1-1,0 0 1,-7 4-1313,7-4 1313,0 0-1,-1 0 1,1 0-1,0 0 1,-1-1-1,1 1 1,-1 0-1,-8-13-794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7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25 271 3977,'-14'13'550,"4"-3"253,31-14-522,22-8-222,-8 2 210,0-1 0,41-19 0,-72 28-115,0 1 0,1-1 0,-1 1 0,0 0-1,0 1 1,1-1 0,-1 1 0,0-1 0,1 2-1,-1-1 1,0 0 0,1 1 0,4 1 0,9 2-5,32 14 1,-19-7-73,11 1-7,0-3 0,1-1 0,72 4 0,131-11 1138,-157-3-483,285 16 255,-208-4-967,182-12 1,194-23 102,-435 21-59,249 7 29,53-2-56,13-40 152,16 0 676,70-15-738,-92 21-89,-262 24-30,99-9 2,235-11 689,-301 27-327,161-5-264,-23-23-29,21 0-2,-235 29-74,142 15 0,-16 3 60,-9-2 383,321 9-87,-237-18-328,366-5 11,-625-2-29,471 24 10,-51 0 7,-447-23-23,440 11 1,-117 4 7,-327-14-8,108 3 2,325 8 20,0-25-6,-199 12-12,-71 4 0,-15-4 1,208-13 48,56-8 33,-93 8-63,-61 4 0,-100 6-13,304-17 165,-290 14-98,129-11 0,446-6 107,-423 46-166,11 1 4,-246-20-13,394 0 39,-310-7-24,258 27 0,87 4-7,-208-17 11,47 27-40,44 2 26,-298-34-1,357 9 39,-407-14-56,523-11 137,-404-15 415,-169 22-309,47 0-1,-47 3-211,39-6 0,-60 6-15,0 0-1,-1 0 1,1-1 0,-1 1-1,1-1 1,-1 0-1,4-3 1,15-7 34,6 4 29,1 2 1,-1 0-1,1 2 0,0 1 0,44 1 1,0 0-60,-10 1-14,-42 1 5,0 0 1,0-1-1,39-8 0,-57 8-13,1 0 1,0-1-1,-1 2 1,1-1-1,0 0 0,0 1 1,-1-1-1,1 1 1,0 0-1,0 0 1,0 1-1,-1-1 1,1 1-1,0 0 1,0 0-1,-1 0 1,1 0-1,-1 1 1,6 2-1,13 6-23,-20-10-4,1 1 1,0 0 0,-1 0 0,1 0 0,-1 0 0,0 0 0,1 1 0,-1-1 0,0 1-1,0-1 1,3 4 0,-5 2-925,-7 3 433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8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110 390 2008,'-5'-24'686,"1"0"0,0 0 0,2 0 0,2-47 0,0 23 500,-1 26-597,0 2 400,4-40 0,-3 56-880,1-1-1,0 1 0,0-1 1,0 1-1,0 0 0,1-1 0,-1 1 1,1 0-1,1 0 0,-1 0 1,0 0-1,1 1 0,0-1 0,4-4 1,-7 8-104,1-1 0,-1 0 1,1 1-1,-1-1 0,1 1 0,0 0 1,-1-1-1,1 1 0,0-1 1,-1 1-1,1 0 0,0 0 0,0-1 1,-1 1-1,1 0 0,0 0 1,0 0-1,-1 0 0,1 0 1,0 0-1,0 0 0,-1 0 0,1 0 1,0 0-1,0 0 0,-1 0 1,1 1-1,0-1 0,0 0 1,-1 0-1,1 1 0,0-1 0,-1 1 1,1-1-1,0 1 0,-1-1 1,1 1-1,-1-1 0,1 1 1,-1-1-1,1 1 0,-1 0 0,1-1 1,-1 1-1,1 1 0,2 3 14,-1 1 0,1-1 0,-1 1 0,2 12 0,2 10 68,-1 2 0,-2-1-1,0 45 1,-14 92 281,-34 146 504,20-162-390,-8 206 1,40 75 563,-5-176-905,-4-92-111,3-71-15,12 297 266,-11-349-219,-2 0 0,-6 54 0,-19 78 839,-5 58-189,23-86-654,-10 137 6,11-222-56,2-1 0,3 1 0,3-1 0,16 107 0,6 101 83,-12-88 126,27 262 376,-7-194-521,-19-172 69,-3 1-1,0 134 1,-46 178 881,0-16-960,21-203-50,6-90-1,3 132 1,28-41 5,-13-118-6,5 100-1,-34 129 60,5-131-45,13-108-24,1 0 1,3-1-1,1 1 0,2 0 1,1-1-1,15 47 0,0-9 8,19 125 0,-18-43-1,12 105 6,-29-229-15,2 0 0,1 0-1,2-1 1,2 0 0,16 35-1,-19-46 7,-1 0-1,0 1 0,-2 0 1,-1 0-1,-1 1 0,-2-1 1,0 1-1,-1 0 1,-2-1-1,-6 46 0,-15 164 26,12-104-20,6-84-7,3-13 4,-3-1 1,0 0-1,-2 0 1,-17 52-1,6-39 12,-7 12-10,3 1 1,-21 102-1,41-144-12,0 0 0,1 0 1,1 1-1,0-1 0,6 26 0,3 29-3,-8-46 7,2 31 4,-2 1 1,-2-1-1,-11 84 1,5-109-4,-21 157-8,25-165 3,1 0-1,2 0 1,0 0 0,2 0-1,10 44 1,-7-47 2,5 16 2,-2-1-1,-1 1 1,-2 1-1,2 42 0,-8 248 0,2 83 0,-2-213-1,-1-83-2,17 155 1,-7-199 0,31 170 2,-33-207 2,-1 2 0,-2-1 0,-1 1-1,-2-1 1,-1 1 0,-2-1 0,-1 1 0,-13 51-1,-11 114 1,9-47-2,9-108 3,4-21-6,1-1-1,1 1 1,1 0-1,1 1 1,2 31-1,0-42 7,-1 0-1,0-1 1,-1 1-1,-1-1 1,-4 17-1,3-20-5,1 0-1,0 0 1,1 0-1,0 0 1,1 0 0,0 0-1,1 0 1,0 0-1,0 0 1,5 15 0,-3-13 4,0 0 1,-2 0 0,1 1 0,-1-1 0,-1 0 0,-1 0 0,-3 24 0,0 22 7,1-31-1358,-1-7-1378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0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207 9 7266,'6'-2'237,"-4"0"-110,0 1-1,1 1 1,-1-1-1,0 0 0,0 0 1,1 1-1,-1 0 0,1-1 1,-1 1-1,0 0 0,1 0 1,-1 0-1,4 1 1,-5-1-100,-1 1 1,1-1 0,-1 1 0,1-1-1,-1 1 1,1-1 0,-1 1 0,0 0 0,1-1-1,-1 1 1,0-1 0,1 1 0,-1 0 0,0-1-1,0 1 1,0 0 0,0-1 0,1 2 0,-1 25 222,-10 92 2477,-1 22-825,7-44-1624,-22 113-1,19-171-228,-5 26 126,3 0 1,2 1-1,3 82 1,5 9-115,-2-84 198,1-51-63,0 32 71,11 98 0,1-86-233,-4 1 0,1 125 0,-9-129-21,8 68 1,0 26 10,-26 171 55,-8 81 1,22-346-7,-3 0 0,-3 0 1,-31 106-1,27-105-1,-8 91 1,-4 25-39,-26 113-1,51-274-32,1 0 0,0 0 0,1 0 0,2-1 0,0 1 0,7 24 0,43 107-9,-33-101 9,-16-37 4,0 0 0,-1 1-1,0-1 1,-1 1 0,-1 0 0,0-1-1,0 1 1,-1 0 0,-2 13 0,-4 10 10,-18 63 1,15-67-8,1 1-1,-6 54 1,-3 77-3,8-88-1,2 1 0,6 97 0,15-56-4,-13-115 0,-1 0 0,1 0 0,0 0 1,0 0-1,0 0 0,0 0 0,1 0 0,-1 0 1,1 0-1,0-1 0,0 1 0,0-1 1,0 1-1,4 2 0,0 0 1,0-1 1,0 0-1,0-1 1,11 5-1,-11-6 0,-1 0 0,0 0-1,0 0 1,-1 1 0,1 0 0,0 0-1,-1 0 1,0 0 0,0 1 0,0 0-1,0 0 1,0 0 0,-1 0 0,0 0 0,0 1-1,0-1 1,4 10 0,-1 7 1,-1 0 0,-1 1-1,-1-1 1,0 32 0,5 44 12,1-37-2,2 0 0,2 0 0,38 101 0,-32-115-9,-3 1 0,-1 1 1,-3 0-1,9 66 1,-10-20-3,-5-53 5,-1 0 0,-3 0 0,-3 61 0,-16 80 424,9-110-194,-3-1 1,-27 90 0,34-147-227,-23 77 39,15-52-16,-12 61-1,-28 291 31,48-365-43,1 1-1,1 0 1,1-1 0,2 1-1,0 0 1,2-1-1,1 1 1,1-1 0,1 0-1,2-1 1,0 1-1,21 43 1,-17-45-4,-1 1 0,-1 0-1,-2 1 1,-1 0 0,0 1 0,-2-1 0,2 41 0,-9-13 621,0-40-524,1 0 1,1 0-1,2 21 0,0-27-192,2 15 144,-4-22-91,0-1 0,0 1 0,0 0 0,0 0 1,0 0-1,0 0 0,0-1 0,0 1 0,0 0 0,0 0 0,-1 0 1,1-1-1,0 1 0,-1 0 0,1 0 0,0-1 0,-1 1 1,1 0-1,-1 0 0,0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1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0 135 2320,'0'0'3475,"26"3"-2910,-16 1-551,0 0-1,0 0 1,16 10 0,-18-10 138,0 1 0,0-1 0,0-1 0,0 0 0,0 0 0,16 3 0,20-1 571,0-3 0,77-5 0,7 0-429,494-13 668,-435 3-250,74-2-419,1135-78 841,-1286 81-1031,-7 0 359,178 3 0,-138 18-441,-8 0 50,216-12 1,-246-2 261,147 12 0,41 0-302,216-27 67,-499 19-98,47-3 0,0 3-1,0 2 1,96 14-1,-44 9-27,-66-12 37,1-3 0,0-1 0,0-2-1,70 0 1,66-22 38,-109 7-33,1 4-1,95 4 1,-164 1-14,87 8-4,148-8 0,277-26 71,-171 11-7,71 11 312,-226 6-359,-16-3 12,227 4 54,44-14-1,-111-3-26,-231 13-46,181 4 18,186-12 82,-344 6 36,148 14 1,164 0-62,-348-15-70,159 3 1313,-198 2-1288,-1-2 0,61-9 0,-65 4-24,1 2 0,85 5 0,42 26-25,-159-25 23,0-1 0,0-1 0,0 0 0,20-3 0,21-1-5,2 6-10,-32 0 32,38-2 0,54-7 84,-76 8-119,-22-1 17,0 1 0,19 4 0,-37-5-3,-1 0 1,0 0-1,0 0 1,0 0-1,0 0 1,1 1-1,-1-1 1,0 0-1,0 0 1,1 0 0,-1 0-1,0 0 1,0 0-1,0 0 1,1 0-1,-1 0 1,0 0-1,0 0 1,1 0-1,-1 0 1,0 0 0,0 0-1,0 0 1,1 0-1,-1 0 1,0 0-1,0 0 1,1 0-1,-1-1 1,0 1-1,0 0 1,0 0 0,1 0-1,-1 0 1,0 0-1,0-1 1,0 1-1,0 0 1,0 0-1,1 0 1,-1-1-1,0 1 1,0 0 0,0 0-1,0 0 1,0-1-1,0 1 1,0 0-1,0 0 1,0-1-1,0 1 1,0 0 0,0 0-1,0 0 1,0-1-1,0 1 1,0 0-1,0 0 1,0-1-1,0 1 1,0 0-1,0 0 1,0 0 0,0-1-1,-1 1 1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2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164 52 2248,'-1'-6'753,"1"3"-281,0-1 1,-1 1-1,1 0 1,-1-1-1,0 1 1,0-1-1,0 1 1,-1 0 0,1 0-1,-1 0 1,-3-6-1,5 9-406,-1 0 0,1 0-1,-1 0 1,1 0 0,-1-1 0,1 1 0,-1 0-1,0 0 1,1 0 0,-1 0 0,1 0-1,-1 0 1,1 0 0,-1 1 0,0-1-1,1 0 1,-1 0 0,1 0 0,-1 0-1,1 1 1,-1-1 0,1 0 0,-1 1-1,1-1 1,-1 0 0,1 1 0,0-1 0,-1 0-1,1 1 1,-1 0 0,-13 21 681,4-4-335,-20 24 32,27-38-375,0 0-1,1 1 0,-1 0 1,1-1-1,0 1 0,1 0 1,-1 0-1,-1 8 0,-1 6 39,-2 7-39,2 0 0,0 0 0,2 0 0,1 36 0,-2 30 0,-10 190 204,7-116 978,2-20-1072,3 188-102,2-298-39,-6 47 0,3-58-31,0 0 0,2 0 0,0 0 0,7 35 0,68 296 20,-51-246 12,-16-70 13,3 56 0,-7-56 25,37 266 156,16-80-176,2 17 6,-25-9-6,-15-96 0,-13-97-41,1 5 30,-1-1 1,-1 75-1,-15 58 187,-3 96 443,12-230-635,-2 0 0,-2 0-1,-2-1 1,-2 1 0,-18 51 0,-5 9-4,-20 112 0,34-139 229,-54 142 0,67-203-153,1 1-1,1-1 1,0 1-1,1-1 0,1 23 1,0-21-97,0 1 0,-1-1 0,-1 0 0,-6 24 1,-1-27 48,9-13-54,0-1 0,0 0 0,0 1 0,0-1 0,0 0-1,0 1 1,0 0 0,1-1 0,-1 1 0,0 2 0,1-4-5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3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94 117 6201,'-17'-91'2033,"16"89"-1953,1 1 1,0-1-1,-1 0 1,1 1-1,-1-1 0,1 1 1,-1-1-1,0 1 1,0-1-1,0 1 1,0-1-1,0 1 1,-2-2-1,-7 1 142,7 2-221,2 1-13,1-1 0,-1 1 0,1 0 0,-1 0 0,1 0 0,-1 0 0,1-1 0,-1 1 0,1 0-1,0 0 1,0 0 0,-1 0 0,1 0 0,0 0 0,0 0 0,0 0 0,0 2 0,0-2 7,-1 11 287,-1 1 1,-1-1-1,-8 25 0,-3 15 489,8-16-401,1 1 1,1 65-1,15 72-273,-4-77-51,-5-40-26,-1-28 15,0 0 0,2 0 0,11 48 0,-3-37 322,-3 2 1,-1 0-1,-2 0 1,-1 42-1,-17 168 56,10-207-390,2-1 0,1 1-1,3 0 1,16 82 0,-16-101 111,-1 0 0,-2 0 0,0-1 0,-6 35 1,3-26 166,0 3-111,-5 95-114,6-105-59,-7 35 0,5-38-7,1-1-1,0 32 1,20 134 3,-4-79 22,-8-68-23,-2-21-8,-1-1 0,-1 0 0,-1 1 0,-2 20 0,0-21 1,1-1 1,1 0-1,4 28 0,-1-2 24,-5 19 274,1-52-253,0-1 1,0 1-1,1-1 1,1 1 0,0-1-1,0 0 1,1 1 0,6 16-1,5 5-34,-4-10-11,0 1 1,-1 0-1,-2 0 1,5 28-1,7 87-3,9 75 461,-7-77 92,-12-98-510,-2-1 0,-2 1 0,-1 0 0,-4 66 1,-8-48 8,5-35 116,1 0 0,0 0 0,2 1 0,1-1 0,2 24 1,2-21-150,0 2 0,-2-1 1,-1 0-1,-1 0 0,-1 1 1,-5 26-1,-11 29 23,-38 113 0,29-110-6,15-42-28,3-11-4,-5 54 1,3-16 5,7-54-7,-2 1 0,-7 15 0,-3 13 20,7-20-905,12-74-5345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4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125 0 5625,'-2'0'142,"1"0"0,-1 1 0,0-1 0,1 0 0,-1 0 0,1 1 0,-1-1 0,1 1 0,0-1 0,-1 1 0,1 0 0,0 0-1,-1-1 1,1 1 0,0 0 0,0 0 0,0 0 0,-1 1 0,1-1 0,0 0 0,1 0 0,-1 0 0,0 1 0,0-1 0,0 0 0,0 4 0,-3 4-233,0 1 1,-5 20 0,6-17 326,-13 49 268,2 1-1,3 1 0,3 0 1,2 0-1,3 1 1,4 0-1,2-1 0,15 86 1,35 407-406,-56-332 791,0-137-475,9 107 0,14-37-356,9 123-10,-32 149 39,-22-175 1,1-15-47,23-35-2,2-99 3,-13 115 0,2-161 96,-27 100 0,28-122 153,3 2 0,1-1 0,1 1 0,3 44 0,0-33-272,5 50 752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5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123 302 3881,'-102'-36'1731,"82"26"-292,20 10-1433,0 0 0,0 0-1,0-1 1,0 1 0,0 0 0,0 0-1,0 0 1,0 0 0,0 0-1,0 0 1,0 0 0,0 0-1,0 0 1,0-1 0,0 1-1,0 0 1,0 0 0,0 0 0,0 0-1,0 0 1,0 0 0,0 0-1,0 0 1,0-1 0,0 1-1,0 0 1,0 0 0,0 0-1,0 0 1,0 0 0,0 0 0,0 0-1,0 0 1,0 0 0,0 0-1,1-1 1,-1 1 0,0 0-1,0 0 1,0 0 0,0 0-1,0 0 1,0 0 0,0 0 0,0 0-1,0 0 1,1 0 0,-1 0-1,0 0 1,0 0 0,0 0-1,0 0 1,0 0 0,0 0-1,0 0 1,0 0 0,1 0 0,-1 0-1,0 0 1,0 0 0,0 0-1,0 0 1,0 0 0,0 0-1,0 0 1,18 1 10,12 1 725,0-2-1,55-5 1,23-2 230,0 13-622,-51-2-296,68-3 1,111-27 67,-19 3 155,296-6 43,-322 20-300,293-52 282,26-1 236,-189 52-549,225-11 183,-324 8 267,285 20-1,-256 28-122,12 1-262,419-13 222,-343 9 680,-20 0-833,142-38 301,13 0 259,-254 16-618,268-5 89,413-50 1491,-601 57-1146,-65 0-432,-159-12-34,85-10-1,-55-1 288,1 6 0,209 16 1,-178 2-286,150-6 0,-98-16 25,242-1 39,-203 25-92,176 3 5,-264-18 0,-20 1 20,127-15-1,-179 9 112,128 5-1,-164 2-128,-11-3 18,0 0-1,0-2 1,0 0-1,32-10 1,-45 11-24,3 0 1,0 0 0,0 1 0,0 0 0,0 1-1,0 0 1,16 3 0,73 17-2,-13-1 15,22-4 123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6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114 71 7730,'-18'-57'2232,"10"43"-1735,8 14-521,0 1 0,0-1-1,0 0 1,0 0 0,1 0 0,-1 1 0,0-1 0,0 0 0,0 0 0,0 0 0,0 1 0,0-1 0,0 0-1,0 0 1,0 0 0,1 0 0,-1 0 0,0 1 0,0-1 0,0 0 0,0 0 0,0 0 0,1 0 0,-1 0-1,0 0 1,0 0 0,0 1 0,1-1 0,-1 0 0,0 0 0,0 0 0,0 0 0,1 0 0,-1 0-1,0 0 1,2 2 240,-1 0 0,0 0 0,0 1-1,0-1 1,0 0 0,0 1-1,-1-1 1,1 1 0,-1-1 0,1 1-1,-1 3 1,0 8 159,-1-1 0,0 0 1,-1 0-1,-1 0 0,-4 15 0,3-12-166,-14 72 226,-10 162 0,13-90-390,-8 122 13,23-240-27,1 0-1,2-1 1,2 1-1,18 70 1,1 8 147,-1 0-64,-5-60-94,0 0 17,-2 1 0,13 98 0,-16-39 27,5 64-10,-11-70-32,2 61 14,-9-137-17,-2 0 0,-9 57 0,-2-32 63,-23 66 0,30-108-55,1-1 0,1 1 1,1 0-1,1 0 0,0 29 0,7 112 95,0-1-44,-7-89-37,-1-23-13,3 0-1,6 55 0,-5-93-8,-1 0 0,0 0 0,0 0 0,-4 18 1,2-16-2,0 0 0,1 0 1,1 14-1,1-2-1,-1-1 1,-1 1-1,-1-1 0,-2 0 1,0 1-1,-9 24 0,9-30 3,1 0 0,-1 26 0,-3 19 26,2-41-26,2 1 1,1-1-1,1 1 1,3 46-1,-2-68-15,1-1 0,-1 1 0,0 0 0,0-1 0,0 1 0,0 0 0,0-1 0,0 1 0,0 0 0,-1-1 0,1 1 0,-1-1 0,1 1 0,-1 0 0,1-1 0,-1 1 0,0-1 0,0 0 0,0 1-1,-2 1 1,3 2 40,0-4-130,0-1 57,0 0-1,0 0 1,0 0 0,0 0-1,0 1 1,0-1-1,0 0 1,1 0 0,-1 0-1,0 0 1,0 1 0,0-1-1,0 0 1,0 0 0,0 0-1,0 0 1,-1 1-1,1-1 1,0 0 0,0 0-1,0 0 1,0 0 0,0 0-1,0 1 1,0-1 0,0 0-1,0 0 1,-2 1-369,2-1 368,0 0 1,-1 0 0,1 0-1,0 0 1,0 0 0,0 0-1,0 0 1,0 0 0,-1 0-1,1 0 1,0 0-1,0 0 1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7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176 104 3129,'34'-61'1268,"-34"60"-1247,1 0 0,-1 0 1,1 0-1,-1 0 0,0 0 0,1 0 1,-1 0-1,0 0 0,0 0 0,0 0 1,0 0-1,0 0 0,0 0 1,-11-27 6171,6 35-5588,-5 16-444,1 4 135,2 1 0,1-1-1,1 1 1,-1 43-1,-37 434 1474,28-131-1297,11-157-228,0-171 76,-19 85-1,6-46-133,-1 6-123,8-51-36,3 1 0,1 0-1,-1 58 1,9-70-1,1 0 1,1-1 0,8 31 0,30 82 34,-25-91-32,-2 1 0,13 82 1,-26-115-14,22 140 242,-19-139-234,1 0-1,1 0 1,0-1 0,1 0-1,1 0 1,13 18 0,-6-10 3,0 0 0,14 32 0,-25-48-16,-1 1-1,0 0 1,-1 0-1,-1 1 1,1-1-1,-2 1 1,0-1-1,0 21 1,-9 135 85,3-126-67,0 30 19,5-63-40,1-1 1,0 1-1,0-1 0,0 0 1,1 0-1,0 1 0,6 10 1,-3-6 5,0-1 0,-1 1-1,0 0 1,0 0 0,-1 0 0,-1 1 0,0-1 0,-1 1 0,0 19-1,-1 33 75,1-39 295,-2 1 0,-6 53 0,-22 108 101,28-185-461,0 1 1,-1-1-1,1 1 0,-1-1 1,1 1-1,-1-1 1,0 0-1,0 0 1,-1 0-1,1 0 0,-1 0 1,-4 4-1,3-3 15,0 0 0,0 0-1,1 1 1,0-1 0,-6 10 0,8-11-80,-1 0 0,0 0 0,0-1 1,0 1-1,0 0 0,0-1 1,-1 1-1,1-1 0,-1 0 0,0 0 1,1 0-1,-1 0 0,0-1 0,0 1 1,0-1-1,0 1 0,-1-1 1,1 0-1,0 0 0,0-1 0,-1 1 1,1-1-1,0 1 0,-1-1 0,1 0 1,0-1-1,-1 1 0,1 0 1,0-1-1,-1 0 0,1 0 0,0 0 1,0 0-1,0 0 0,-1-1 0,2 1 1,-5-3-1,-3-3-474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8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321 187 1144,'38'-96'843,"-37"94"-762,0 0-1,0 0 0,0 0 1,0 0-1,-1 0 1,1 0-1,-1 0 1,1 0-1,-1 0 1,0 0-1,0 0 1,0 0-1,0-1 1,-1-3-1,1 6-70,0 0 0,0-1-1,0 1 1,0 0 0,0-1-1,0 1 1,0 0 0,0-1 0,0 1-1,0 0 1,0-1 0,0 1 0,0 0-1,0-1 1,0 1 0,1 0 0,-1 0-1,0-1 1,0 1 0,0 0 0,0-1-1,1 1 1,-1 0 0,0 0 0,0-1-1,1 1 1,-1 0 0,0 0-1,0 0 1,1-1 0,-1 1 0,1 0-1,-1-1 53,1 1 0,0-1 0,0 0 0,0 0 0,-1 0 0,1 0 0,-1 0 0,1 0 0,-1 1 0,1-1 0,-1-1 0,1 1 0,-1 0-1,0 0 1,1 0 0,-1 0 0,0 0 0,0 0 0,0 0 0,0 0 0,0 0 0,0 0 0,0 0 0,0-1 0,-1 1 0,1 0 0,0 0 0,-1 0 0,1 0-1,0 0 1,-1 0 0,0 0 0,1 0 0,-1 0 0,1 1 0,-2-2 0,1 1 45,0 0 1,0 0-1,0 0 0,-1 0 1,1 0-1,0 1 0,0-1 1,-1 1-1,1-1 0,0 1 1,-1-1-1,1 1 0,-1 0 1,1-1-1,-1 1 0,1 0 1,0 0-1,-1 0 0,1 0 1,-1 0-1,1 0 1,-1 1-1,1-1 0,0 1 1,-1-1-1,1 1 0,-3 0 1,1 2-75,-1-1 1,1 0 0,0 1-1,0 0 1,0 0 0,-3 3-1,4-3-23,0 0 0,-1-1 0,1 1 0,-1-1 0,0 0 0,0 0 0,0 0 0,0 0-1,-4 2 1,5-3 167,0 0-1,0 0 1,0 0 0,0 0-1,0 0 1,0 0-1,1 0 1,-1 1 0,0-1-1,1 1 1,-1-1-1,1 1 1,0 0 0,-1 0-1,1 0 1,0-1-1,0 1 1,0 0 0,0 0-1,0 3 1,-3 2-709,0 0 549,-5 11 68,0 1 1,0-1 0,2 1 0,-7 26-1,-8 146 1285,14-105-1138,3-54-29,-2 1 1,-21 60-1,4-17 281,-6 17-206,15-49-201,-11 51 1,18-60-72,4-16-2,0-1 0,1 1 0,1 0 0,0 32-1,4-27-2,-1 11 7,2-1-1,1 1 1,15 54-1,-14-71 2,-1 1 0,-1-1 0,0 1 0,0 29 0,-9 75 399,3-82-321,1 1 0,4 45 0,4-30-63,1-2 31,-3 1 1,-3 75-1,-4-91-50,2 1-1,2 0 0,2 0 1,1-1-1,2 1 0,2-1 1,22 64-1,45 91 30,-35-99-4,54 202 1,-66-127 173,-7-34-104,-16-93-84,-1 1 1,-3 0-1,-1-1 1,-7 46 0,2-29 0,4 72 1,1-132-18,3 28 7,-2-1-1,-1 1 1,-1-1-1,-8 47 0,6-56 7,1 0-1,1 1 0,1-1 1,0 0-1,5 26 0,-2-17 15,-1 42 0,-6-17-7,-2-1-1,-2 0 1,-2 0-1,-34 99 1,35-125-19,2 1 0,1 1 0,1-1 0,2 1 0,0 0 0,2 0 0,1 0 0,5 35 0,7 28 4,29 103 0,-27-136-2,43 185 45,-49-195-32,4 91 0,-5-34-14,-2-20 2,-8 115-1,1-143-2,1 47-1,-2 34 0,-19 141 0,11-205 3,-2 23 2,9-38-4,0-7 2,5 95 1,2-72 2,-3 1 0,-11 84 0,0-20 1,10-120-4,-1-1-1,-1 1 0,0-1 1,-2 0-1,-10 28 1,-3 10 12,-20 102 1,18-64-6,11-54-7,3 1 1,0-1-1,3 1 0,3 67 0,0 116 54,0-24 45,0-190 108,-1 0-1,0-1 1,-1 1 0,0 0 0,0-1 0,-9 20 0,0 7 177,10-25-379,1-12-67,0 1-1,0-1 1,0 0-1,0 1 1,0-1-1,0 0 1,0 1-1,1-1 1,-1 1-1,0-1 1,-1 0-1,1 1 1,0-1-1,0 0 1,0 1-1,0-1 1,0 0-1,0 1 1,0-1-1,0 1 1,-1-1-1,1 0 0,0 0 1,0 1-1,0-1 1,-1 0-1,0 1-178,1 0 179,0-1-1,-1 0 1,1 0-1,0 0 1,-1 0-1,1 1 1,0-1-1,-1 0 1,1 0-1,0 0 1,-1 0-1,1 0 1,-1 0-1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9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57 1 1704,'-15'14'4510,"14"-11"-4260,-7 21 137,8 8 5323,3 19-5001,-1-4-883,-12 171 406,-11 206-29,14-325-52,7-62-106,2 1 0,11 71 0,1 14 6,-10 52 70,-4-87-60,2-53-41,7 39 1,2 9 99,-8-24 29,3 0 0,3-1 0,2 0-1,29 85 1,-15-78-121,-13-38-17,-2 1 0,0 1 0,-2 0 0,-1 0-1,-1 1 1,2 30 0,-9-13 162,-3 1-1,-1-1 1,-3-1-1,-14 49 1,-8 55 808,25-121-908,3 1 0,0-1-1,3 35 1,8 25-5,-4-43-19,0 82 0,-22 52 198,8-96 206,0 95 0,12-143-341,14 67-1,-17-100-108,12 77 9,12 121 8,-23-199-20,1 14 4,0 0 1,0 0-1,-2 20 0,-1-18-3,-1 8 6,-2 37-2,2-1 1,3 1 0,13 89 0,-5-102-4,22 156-4,-29-180 6,-2-1-1,-1 0 1,0 0-1,-2 1 1,-1-1-1,-9 31 1,6-28-2,1 1 1,1-1-1,2 1 0,0 0 1,3 32-1,17 149 14,-7-119-14,-6-39 6,3 1-1,3-1 1,21 69 0,-23-96 5,24 44 0,-30-64-8,0 0 0,0 0-1,0 0 1,-1 0 0,0 0-1,0 1 1,0-1 0,-1 0-1,0 0 1,0 1-1,0-1 1,-2 9 0,-1 5 14,-1 0 1,-7 18-1,4-20 17,6-16-30,0 0 0,0 1 0,1-1 0,-1 0 0,0 1-1,1-1 1,-1 1 0,1-1 0,0 1 0,-1-1-1,1 1 1,0 1 0,24 0-26,49-1-1,-19-1-2,127 13-38,125 0 34,-233-16 25,-1 3 0,1 3 0,84 16 0,-45-3-1,0-5 1,224-6-1,-198-16 3,34 0 0,-116 10 0,32 1 0,0-4 0,91-14 0,-35-6 0,-121 21 0,-1 1 0,1 1 0,40 4 0,-10 0 0,46-5 6,-66-1-3,0 1 1,39 6-1,-41-3-2,1-1 1,0-1-1,-1-1 0,1-2 1,40-9-1,-60 11-1,-1 0 0,1 1 0,0 0 0,0 1 0,19 4 0,-2-1 0,5 0 6,-23-1 0,0-2 1,1 1-1,-1-1 1,0-1-1,1 0 1,-1-1-1,0 0 1,17-4-1,-8-5 95,-18 9-138,0 0-1,0-1 0,1 1 0,-1 0 0,0 0 0,1 0 0,-1 0 0,1 1 0,-1-1 0,1 1 1,3-1-1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0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5 28 4321,'-4'-12'3197,"19"14"-919,1 1-2059,150-7-11,-21 0-158,400-9 1464,-291 23-1021,-49 1-2,138-18 665,252 7 390,-285 23-1414,193 9 52,-277-17 752,-218-14-858,-1 0 0,1 1 0,-1-1 1,11 5-1,-14-4-60,-1 0-1,1-1 1,0 0 0,0 0-1,0 0 1,-1 0 0,1-1-1,0 1 1,0-1 0,0 0 0,0 0-1,0 0 1,0-1 0,0 0-1,0 1 1,0-1 0,5-3-1,-2 2-12,0-1 0,0 1 0,0 1 0,1-1-1,-1 1 1,0 1 0,1-1 0,8 1 0,31-3 27,-41 0 15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1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139 169 4257,'5'-94'1811,"-8"66"-781,2 27-1014,1 1 0,0-1 1,0 0-1,0 1 0,-1-1 1,1 0-1,0 0 0,0 1 1,0-1-1,0 0 0,0 1 1,0-1-1,0 0 0,1 1 1,-1-1-1,0 0 0,0 1 1,0-1-1,1 0 1,-1 1-1,0-1 0,-6-19 4250,4 17-3917,-9-5 1271,11 8-1599,0 0 0,0 0 1,-1 0-1,1 0 0,0 0 1,0 0-1,-1 0 0,1 0 1,0 0-1,0 0 0,-1 0 1,1 0-1,0 0 0,0 0 1,0 0-1,-1 0 0,1 0 1,0 0-1,0 0 0,-1 0 0,1 0 1,0 0-1,0 0 0,0 1 1,-1-1-1,1 0 0,0 0 1,0 0-1,0 0 0,0 1 1,0-1-1,-1 0 0,1 0 1,0 0-1,0 0 0,0 1 1,0-1-1,0 0 0,0 1 0,-4 11 39,1 1-1,0 0 0,2 0 0,-1 0 0,1 0 1,2 17-1,-1-8 6,-4 32 1,-2-8 11,-1 78-1,5-95 28,-1 0 0,-1 0 0,-10 32 0,7-32-27,1 1 0,1-1-1,0 37 1,3-33 357,-7 42 0,0-12-196,3-11-185,2-23-37,1 1-1,2 0 1,2 36 0,0-11-5,-2-45-8,1 0-1,0-1 0,1 1 1,0 0-1,0 0 1,1-1-1,4 12 0,0-2 3,-1 0 0,3 27-1,3 9 6,-7-33-6,0 1 0,-2 0-1,-1 37 1,0 6 0,1-38 1,1 0 0,2-1 0,0 1 0,2-1-1,19 46 1,-19-51 8,-1-1 0,-1 1-1,0 0 1,-2 0-1,0 0 1,-1 25 0,5 37 182,-5-66-165,3 19 0,0 0 1,3 0-1,13 37 0,-17-60-17,0 0-1,-1 0 0,0 1 1,-1-1-1,0 0 1,-2 1-1,1-1 1,-2 1-1,0-1 1,-1 1-1,-6 27 0,-8 38 29,-6 93 0,19-117-26,3-1 0,8 69-1,1 54-2,-8-102 60,19 138 0,-16-178-45,-2-1 0,-1 0-1,-2 1 1,-1-1 0,-2 0 0,-1 0 0,-11 35 0,-24 134 102,37-190-119,0 0 1,-1-1-1,-9 21 0,-6 21 28,-36 216 19,38-182-56,11-45 2,1 0-1,1 50 0,10 89 4,-6-180-5,3 272 0,-5-183 2,-2 37 2,2-91-4,2 0 0,6 60 0,21 75 3,-12-88-3,3 37-1,27 147 0,-39-236 3,-2 0 0,1 57 0,-12 66 10,3-93-11,3-11 3,12 87-1,-2-36 2,6 72-2,-5-74 7,-3 122-1,-23-74 14,5-63-16,3 111 9,7-90-10,1-104-7,-4 115 7,-21 120 1,3-64 4,0 0 10,19-157 33,2-10 38,1-1-1,-1 1 1,-1-1 0,1 0-1,-1 1 1,0-1-1,-1 0 1,-4 8 0,6-11-22,0 0 0,0 0 0,0 0 0,1 0 0,-1 0 0,1 1 0,-1-1 0,1 0 0,0 0 0,0 0 0,1 1 0,0 4 0,0 20-76,0-12 112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2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94 34 5601,'-85'-34'6011,"89"38"-5171,2 9-763,-1 0 0,0 1 1,-1 0-1,0-1 0,-1 1 0,0 0 0,-2 0 1,1 18-1,3 19-46,2 1 1,18 68-1,-19-85 164,-1 0 0,-2 1-1,-1 0 1,-2-1-1,-4 37 1,1-21 63,-19 520 337,-2-375-495,14-145-82,3 1 0,3 0 0,1 58 0,17 43-8,2 95 21,-17-209-13,2 0 0,2-1-1,1 0 1,16 66-1,-13-72 6,-2 1-1,-2-1 0,-1 1 1,-1-1-1,-5 54 0,1-35 104,4 58 0,-1-99-106,-1-1 1,0 0-1,-1 0 0,0 0 1,0 1-1,-6 14 0,-3 12 12,-12 39 10,14-50-19,-8 40 0,12-46-19,4-17-2,0 0-1,0-1 0,1 1 0,-1 0 0,1 0 0,-1 0 0,1 0 0,0 0 0,-1 0 0,1 0 0,0 0 0,1 0 0,-1 0 0,0 0 0,0 0 0,1 0 0,-1 0 0,2 3 0,-9 21 47,7-20-48,-1 1-1,1 0 0,1 0 0,-1 0 0,1-1 1,0 1-1,1 0 0,0-1 0,3 9 0,-5-14 2,0-1 0,0 0 0,0 1 0,0-1 0,0 1 0,0-1 0,0 1-1,0-1 1,0 1 0,0-1 0,0 1 0,0-1 0,0 1 0,0-1 0,0 1-1,0-1 1,0 1 0,-1-1 0,1 0 0,0 1 0,0-1 0,-1 1-1,1 0 1,-3 5 76,7-15 303,7 5-388,1 2 0,0-1 0,0 2 0,-1 0 0,16 0 0,-11 0 4,13-1 3,32-2 1,74-16 0,-40-3 40,70-12 61,-51 30-90,-41 3-11,54-9 12,70-3 14,-159 16-25,46 8 0,-49-5-1,68 1 0,247-35 43,-138 8-21,-191 20-18,37-4 5,-1 2 0,94 7 0,-107-1 20,0-2 0,0-1 1,0-3-1,0-2 0,75-18 1,-106 21-24,0 0 0,0 0-1,0 1 1,1 1 0,-1 0 0,0 1 0,1 0 0,-1 1 0,0 1 0,21 7 0,-29-9-2,-1-1 0,0 1 1,0-1-1,0 1 0,0-1 0,1 0 0,-1-1 0,0 1 0,5-2 1,-4 1-1,0 0 1,1 1-1,-1 0 1,1 0 0,6 0-1,22 6-3,-19-2 2,0-2-1,1 0 1,29-1-1,93-7 19,-51 12-11,-58-4-5,0 0 0,35-3-1,-49 1-2,1 0 0,-1 1 0,1 0 0,15 4 0,10 2-2,-13-10 42,-17-1 5,-11 4-46,0 0 0,0 0 0,0 0 0,0 0 0,0 0 0,0 0 0,1 0 0,-1 0 0,0 0 0,0-1 0,0 1 0,0 0 0,0 0 0,0 0 0,0 0-1,0 0 1,0 0 0,0 0 0,0 0 0,0 0 0,0 0 0,0 0 0,1 0 0,-1-1 0,0 1 0,0 0 0,0 0 0,0 0 0,0 0 0,0 0 0,0 0-1,0 0 1,0 0 0,0 0 0,0 0 0,0-1 0,0 1 0,0 0 0,0 0 0,0 0 0,0 0 0,-1 0 0,1 0 0,0 0 0,0 0 0,0 0 0,0 0-1,0-1 1,0 1 0,0 0 0,0 0 0,0 0 0,0 0 0,0 0 0,0 0 0,0 0 0,0 0 0,-1 0 0,1 0 0,0 0 0,0 0 0,0 0 0,0 0-1,0 0 1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3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179 125 536,'-29'-35'492,"28"34"-363,0-1-1,0 0 0,0 1 1,1-1-1,-1 1 1,0-1-1,1 0 0,-1 0 1,1 1-1,0-1 0,0 0 1,-1 0-1,1 0 1,0 1-1,0-1 0,1 0 1,-1 0-1,-11-36 7781,-13 17-6621,23 21-1272,1 0 1,0 0-1,0 0 0,0 0 1,-1 0-1,1 0 0,0 0 1,0 0-1,0 0 0,0 0 1,-1 0-1,1 1 1,0-1-1,0 0 0,0 0 1,0 0-1,-1 0 0,1 0 1,0 0-1,0 0 0,0 1 1,0-1-1,0 0 0,-1 0 1,1 0-1,0 0 0,0 0 1,0 1-1,0-1 0,0 0 1,0 0-1,0 0 0,0 1 1,0-1-1,0 0 1,0 0-1,0 0 0,0 0 1,0 1-1,0-1 0,0 0 1,0 0-1,0 0 0,0 1 1,0-1-1,0 0 0,0 0 1,-1 4 90,-22 88 537,-19 153 0,35-165-618,-15 375 139,18-334-115,2-89-24,1-1 1,1 0 0,1 1-1,10 52 1,-3-46-3,-1 2 1,-2-1-1,-2 1 1,-1-1-1,-8 80 1,1-83 18,2-19-12,0-1 1,2 1-1,0-1 0,1 1 0,3 27 0,32 104 68,-24-108-80,-1 1 0,-1 0 0,3 57 0,-16 55 1049,0-67-178,4-72-852,2 0 0,-1 0 1,2-1-1,6 23 1,-5-21-19,0-1 0,-1 0 1,-1 1-1,1 15 0,-4 1 16,0 0 0,-2 1-1,-8 33 1,6-35-17,2-1 0,1 0 0,2 51 0,0 20 1,-18 56 153,15-117-137,2-38 53,1-1-88,-1-1 0,1 1 1,0 0-1,0 0 0,0 0 0,0 0 0,-1 0 0,1 0 0,0 0 0,0 0 0,0 0 0,0 0 0,0 0 1,-1 1-1,1-1 0,0 0 0,0 0 0,0 0 0,0 0 0,0 0 0,-1 0 0,1 0 0,0 0 0,0 0 0,0 0 1,0 1-1,0-1 0,0 0 0,0 0 0,0 0 0,-1 0 0,1 0 0,0 0 0,0 1 0,0-1 0,0 0 0,0 0 1,0 0-1,0 0 0,0 0 0,0 1 0,-5 21-5,0 1-1,2-1 1,0 1 0,1 26 0,2-39-33,0-8-9,-1 0 1,1 0-1,0 0 0,0 0 1,0 0-1,0 0 1,1 0-1,-1 0 1,1 0-1,-1 1 0,1-1 1,0 0-1,0 2 1,4-8-437,5-16 172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2:02.676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213 60 3113,'-14'0'426,"-119"-2"2536,99 0-2668,33 1-182,-1 1 1,1-1-1,0 1 1,0-1-1,0 0 1,0 1-1,0-1 1,0 0-1,0 0 1,0 0-1,1 0 1,-1 0-1,0 0 1,0 0-1,1 0 1,-1 0-1,1 0 1,-1 0-1,0-2 1,-5-19 1767,0 7 1022,6 15-2876,-2 36 684,2 20-360,10 75-1,10-33-229,-10-52-71,-2 0 0,3 62 1,-3-6-35,22 106 0,-15-116-2,48 320 112,-46-316-93,-7-48 69,6 77-1,-17-104-26,-1 0 0,0-1-1,-10 36 1,1-3 568,-4 3 318,0 2-528,11-21-303,3 1-1,4 68 1,1 19 62,-4-117-184,0 0 0,1 1 0,2 13-1,-1-15 0,-1 1 0,0 0-1,0-1 1,-1 1 0,-1 10 0,0-6 11,1-6 1,0 0 0,-1 0 0,0 0 0,0 0 0,-1 0 1,-3 10-1,0-6 25,1 0 0,0 1 0,1-1 0,1 1-1,-1 0 1,2-1 0,-1 1 0,2 0 0,0 17 0,-2 37 293,0-17-27,6 81 1,9-72-2166,-8-39-896,0-4 1640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2:04.512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91 124 280,'5'-123'12557,"-15"182"-11678,2 2-1,0 86 1,12 155 383,-2-271-1227,5 125 114,2 166 560,-10-268-612,3 1 1,10 55 0,30 106 89,2 53-90,-35-156 317,-4 0 0,-12 152 0,4-245-300,0 0 1,-2 0 0,-6 20-1,-7 32-23,3 10-436,5-26 329,-6 89 0,19 53 89,-3-192-59,-1-1-1,0 0 1,0 1-1,0-1 1,-1 0-1,0 0 1,0 0-1,0 0 1,-4 7-1,-31 41 79,29-41-85,-12 11 20,16-19-22,1 0 0,-1 0 0,1 0 0,0 1 0,0-1 0,0 1 0,0-1 0,1 1 0,0 0-1,0 0 1,-2 8 0,4-12-3,0 0 0,0 0-1,0 0 1,0 0-1,0 0 1,0 0 0,0 0-1,1 0 1,-1 0-1,0 0 1,1 0 0,-1 0-1,1 0 1,-1 0 0,1 0-1,-1 0 1,1 0-1,0 0 1,-1 0 0,1 0-1,1 1 1,1 0-1,0 0 0,0 0 0,0 0 0,1 0 0,-1-1 0,6 3 0,3 0 1,-1-1 0,1-1 1,13 2-1,86 0 121,-87-5-107,0 1 1,0 1-1,0 2 0,0 0 1,0 1-1,27 9 1,26 15-696,-28-17 428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0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218 103 1912,'-42'-36'1281,"13"16"2925,27 20-3994,0 0 0,1 0-1,-1 0 1,0 0 0,0 0 0,0 0-1,1 0 1,-1 0 0,0 1 0,-2 0 0,1 0-76,-96 20 299,77-26 4254,22 4-4571,26 3 138,16 2 346,59-2 1,-79-2-499,24-2-43,-36 0-60,1 1 0,-1 1 0,0 0 0,0 1-1,20 3 1,42 9 10,-1-3 1,1-3-1,1-4 0,120-9 0,-153 6-16,1 2 1,77 13-1,8 1-3,5-12 54,0-5 1,141-21 0,-238 21 103,1 1 0,0 1 1,-1 2-1,51 11 0,31 3-131,-12-5-9,-62-5 4,1-2 1,-1-2 0,1-2-1,58-6 1,-52 0 4,88 0 1,31 17 3,-145-10-22,12-1 7,47-3 0,-12-1 0,1-1 0,-39 12-32,44-1 38,-71-5 5,-10-1-68,5-1 34,4 13-20,0-3 25,0 0-1,-1 1 0,-1-1 1,0 1-1,0-1 0,-1 1 1,-1-1-1,1 1 0,-2 0 1,0 0-1,-3 19 0,0-18 7,0 0 0,2 0 0,-1 0 0,2 0 0,-1 0 0,2 0 0,0 0 0,0 1 0,1-1 0,0 0 0,4 12 0,-5-20 5,1 0 0,0 0 0,-1 0 0,0 0 0,0 0 0,0 0 0,-1-1-1,1 1 1,-1 0 0,0 0 0,0 0 0,-1-1 0,-2 7 0,0-1 8,0-1 0,0 0 0,-1-1 0,-10 13 0,-10 17 37,24-35-45,0-1-1,0 1 0,-1 0 0,1-1 1,0 1-1,0 0 0,1 0 0,-1 0 0,0 0 1,1 0-1,-1 0 0,1 0 0,-1 0 1,1 3-1,-4 11 31,4-16-7,-1 0-1,0 1 1,0-1-1,0 0 1,0 0-1,0 0 1,0-1-1,0 1 1,0 0-1,0 0 1,0 0-1,0-1 1,0 1-1,0-1 1,0 1-1,0 0 1,1-1-1,-1 0 1,0 1-1,-1-2 1,-12-4 73,-55 5-35,19 1-19,-244-17 197,203 10-161,0 1-39,-99 6 0,29 21-20,23-2 0,17-13 2,-42 5-20,123-5-2,-136 13 7,82-14 1,34-1 14,1-3-1,-114-11 1,168 9-19,-23-4-3,-1 1 0,1 1 0,-1 1 0,-29 3 0,-107 8 5,159-9 0,0 0 0,0-1 1,0 1-1,1-1 0,-1 0 0,-8-3 1,7 2-7,1 0 0,-1 1 0,1 0 1,-1 0-1,-7 0 0,-39 6-14,38-3 19,-1-1-1,1 0 1,-1-1-1,0-1 1,-16-2 0,-36-3 5,48 5-14,-30-5 1,30 3 4,0 0 0,-1 1 1,1 1-1,-33 3 0,53-2 1,-1 0 0,0 0 0,0 0 0,1 0 0,-1 0 0,0 0 0,0 0 0,1 0 0,-1-1 0,0 1 0,1 0 0,-1-1 0,0 1 0,1 0 0,-1-1 0,0 1 0,1-1 0,-1 1 0,1-1 0,-1 1 0,1-1 0,-1 0 0,0 0 1,0 0 0,1 0-1,-1 1 1,1-1-1,-1 1 1,0-1 0,0 0-1,1 1 1,-1-1 0,0 1-1,0 0 1,0-1-1,0 1 1,1 0 0,-1-1-1,0 1 1,0 0 0,0 0-1,0 0 1,-1 0-1,1-1 20,0 0 0,0 1 0,-1-1 0,1 0 0,0 1 0,0-1 0,0 0 0,0 0 0,0 0 0,1 0 0,-1 0 0,0 0 0,0 0 0,1-1 0,-1 1 0,0 0 0,1 0 0,-1 0 0,1-1 0,-1-1 0,16-242 719,-12 139-551,-2 78-191,-2 0 1,0 0-1,-2 0 0,-1 0 0,-1 1 1,-11-32-1,6 8-15,6 24-13,4 20-180,-6 8-292,8 25-2116,4-1-448,7 28 1301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1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37 5577,'12'18'428,"-8"-11"-235,1 0 0,0 0 0,0-1 0,8 8 1,-10-12-159,0 1 1,0-1-1,1 0 1,-1 0-1,0 0 1,1 0-1,0-1 1,-1 0-1,1 1 1,0-1-1,0-1 1,7 2-1,52 2 608,83-4 0,66-17 1293,-203 16-1854,373-38 940,236-19 1160,-5 51-1025,-522 13-1374,116 23 0,-163-18-72,-31-4 61,-13-7 222,-1 1 0,1-1-1,0 1 1,-1-1-1,1 0 1,-1 1-1,1-1 1,-1 0-1,0 0 1,1 1-1,-1-1 1,1 0-1,-1 0 1,1 0 0,-1 1-1,0-1 1,1 0-1,-1 0 1,1 0-1,-1 0 1,-1 0-1,-35 3 121,-1-1 0,-47-4 0,-82-15 569,48 4-421,-36 4-225,-168 11 0,-150 43-7,388-34-43,1 4 1,-132 41-1,188-44-43,28-12 55,0 0 0,0 1 0,0-1 0,-1 0 0,1 0 0,0 0 0,0 0 0,0 1 0,-1-1 0,1 0 0,0 0 0,0 0 0,0 1 0,0-1 0,0 0 0,0 0 0,-1 1 0,1-1 0,0 0 0,0 0 0,0 1 0,0-1 0,0 0 0,0 0 0,0 1-1,0-1 1,0 0 0,0 0 0,0 1 0,0-1 0,12 7-22,-2-5 23,-1 0-1,1-1 1,0 0-1,0-1 1,0 0 0,10-1-1,-8 0 5,444-27 208,211-10-20,-532 33-169,206 1 25,-322 7-51,-16-1-1,-10 2-5,-71 9-16,31-6 14,-309 52 135,-1035 148-2094,1362-204 1987,-83 14 512,139-13-147,461-45 61,-305 19-340,696-42 210,-762 61-249,195-33 0,-271 30-40,-30 5 5,1-1 0,-1 0 0,0 0-1,0-1 1,0 0 0,0-1 0,14-7 0,-25 11-25,1 0 0,-1 0 0,0-1 0,0 1 0,1 0 0,-1 0 0,0 0 0,0-1 0,1 1 0,-1 0 0,0 0 0,0 0 0,0-1 0,1 1 0,-1 0 0,0-1 0,0 1 0,0 0-1,0 0 1,0-1 0,1 1 0,-1 0 0,0-1 0,0 1 0,0 0 0,0-1 0,0 1 0,0 0 0,0-1 0,0 1 0,0 0 0,-1-1 0,-8-8 62,-21-5-27,-140-37-111,120 39 195,0-3-1,1-1 0,-57-29 1,105 45-117,1 0 1,0 0-1,0 0 1,0 0 0,-1 0-1,1 0 1,0 0-1,0 0 1,0 0 0,-1 0-1,1 0 1,0-1-1,0 1 1,0 0 0,0 0-1,-1 0 1,1 0-1,0 0 1,0-1 0,0 1-1,0 0 1,0 0 0,0 0-1,-1 0 1,1-1-1,0 1 1,0 0 0,0 0-1,0 0 1,0-1-1,0 1 1,0 0 0,0 0-1,0 0 1,0-1-1,0 1 1,0 0 0,0 0-1,0 0 1,0-1-1,0 1 1,10-4 78,19 1-92,-28 3 17,354-15 266,-264 16-222,167 22 0,-232-15-54,-26-8-4,0 0 0,1 0 0,-1 0 0,0 0 0,0 0 0,0 1 0,0-1-1,1 0 1,-1 0 0,0 0 0,0 0 0,0 0 0,0 1 0,0-1 0,1 0 0,-1 0 0,0 0 0,0 1 0,0-1 0,0 0 0,0 0-1,0 0 1,0 1 0,0-1 0,0 0 0,0 0 0,0 0 0,0 1 0,0-1 0,0 0 0,0 0 0,0 1 0,0-1 0,0 0 0,0 0 0,0 0-1,0 1 1,0-1 0,0 0 0,0 0 0,0 0 0,-1 1 0,1-1 0,0 0 0,-4 3-93,0 0 0,0-1 0,0 1 0,-1-1 1,1 0-1,-5 1 0,-2 2-104,-72 24-2370,33-9 1642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2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43 7178,'70'18'2435,"-69"-18"-2382,-1 0 1,1 1-1,0-1 0,0 0 1,0 0-1,0 0 1,-1 0-1,1 0 1,0 0-1,0 0 0,0-1 1,0 1-1,-1 0 1,1 0-1,0-1 1,0 1-1,0 0 1,-1-1-1,1 1 0,0-1 1,-1 1-1,1-1 1,0 1-1,-1-1 1,1 1-1,0-1 0,0-1 1,4-19 970,-3 9-68,10-7 877,-7 20-1172,-3 12-715,0 40-79,-1-32 260,-1 1 1,0-1-1,-1 0 0,-6 26 1,4-24 94,0 1 1,2 0 0,1-1 0,3 32-1,-3-46-215,2 5 22,0 0 0,1 0 0,9 24 0,-1-1 42,-2-15-13,-8-19-50,1-1 1,-1 1 0,0 0-1,0-1 1,0 1-1,0 0 1,0 0 0,-1-1-1,1 1 1,-1 0-1,0 0 1,0 0 0,0 0-1,0 0 1,0-1-1,-1 1 1,1 0-1,-2 4 1,-2 1 3,0 1-1,1 0 1,0 0-1,0 0 1,1 0 0,1 0-1,-1 0 1,1 0 0,1 17-1,0-25-3,0-1-1,0 1 1,0-1-1,1 1 1,-1-1-1,0 1 1,0 0-1,1-1 1,-1 1-1,0-1 1,0 0-1,1 1 1,-1-1-1,1 1 1,-1-1-1,0 1 1,1-1-1,-1 0 1,2 1-1,-2 0 1,1-1 0,0 1 0,-1-1 0,1 1 0,0 0 1,-1-1-1,1 1 0,-1 0 0,1-1 0,-1 1 0,1 0 0,-1 0 0,0-1 0,1 1 0,-1 0 0,0 1 0,2 2-7,1 0 0,-1 0 1,1 0-1,-1 0 0,1 0 1,0 0-1,1-1 0,-1 0 0,0 1 1,1-1-1,0 0 0,0-1 1,5 4-1,-1-1 6,2 4 9,3 1 18,-13-10-32,0 0 0,0 0 0,1 0 0,-1 0 0,0 0 0,0 0 0,0 0 0,0 0 0,0 0 0,0 0 0,1 0 0,-1 0 0,0 0 0,0 0 1,0 0-1,0 0 0,0 0 0,1-1 0,-1 1 0,0 0 0,0 0 0,0 0 0,0 0 0,0 0 0,0 0 0,0 0 0,1 0 0,-1 0 0,0 0 0,0-1 0,0 1 0,0 0 1,0 0-1,0 0 0,0 0 0,0 0 0,0 0 0,0-1 0,0 1 0,0 0 0,0 0 0,0 0 0,0 0 0,0 0 0,0-1 0,0 1 0,0 0 0,0 0 0,0 0 1,0 0-1,0 0 0,0-1 0,0 1 0,0 0 0,0 0 0,0 0 0,0 0 14,24-7 167,-10 6-183,0-1 1,0 0-1,0-1 1,0 0-1,-1-1 1,1-1-1,18-9 1,-26 11 9,0-1 0,0 0 0,-1-1 0,1 0 0,-1 0 0,0 0 0,0 0 0,-1-1 0,1 0 0,-1 0 0,-1 0 0,1 0 0,-1 0 0,0-1 0,-1 0 0,3-7 0,-3 8 0,0-1 1,-1 1 0,0-1 0,0 1 0,-1-1-1,1 1 1,-1-1 0,-1 1 0,1-1-1,-1 1 1,0-1 0,-1 1 0,1 0 0,-1-1-1,-1 1 1,1 0 0,-6-10 0,7 15-10,0-1-1,-1 1 1,1 0 0,0-1 0,0 1 0,-1 0 0,1 0 0,0 0-1,-1 0 1,1 0 0,-1 0 0,0 0 0,1 0 0,-1 0-1,0 1 1,1-1 0,-1 1 0,-2-1 0,-7-2-7,10 3 9,0-1 0,0 1-1,0-1 1,1 1 0,-1-1 0,0 1-1,0-1 1,0 0 0,1 1-1,-1-1 1,0 0 0,1 0 0,-1 1-1,0-1 1,1 0 0,-1 0-1,1 0 1,-1 0 0,1 0-1,0 0 1,-1-1 0,-2-26 34,2 20-38,1 7 2,-1-11-1,0 0 1,1 1 0,1-1 0,-1 0 0,2 1-1,0-1 1,6-20 0,-3 15 4,0 0 0,-1-1 0,-1 0-1,0 0 1,-1 0 0,-1 0 0,-1 0 0,-1 0 0,0 0 0,-5-21-1,5 32 3,-2-2-123,-12 9 100,-22 7 45,16-3-16,-1-1 0,-31 0 0,-10-4-44,-43 0-7,106 2 38,0-1 0,0 0-1,-1 0 1,1 0 0,0 0 0,0 0 0,0 1 0,0-1 0,0 0 0,-1 0 0,1 0 0,0 0 0,0 1-1,0-1 1,0 0 0,0 0 0,0 0 0,0 1 0,0-1 0,0 0 0,0 0 0,0 0 0,0 1 0,0-1 0,0 0-1,0 0 1,0 1 0,0-1 0,0 0 0,0 0 0,0 0 0,0 1 0,0-1 0,0 0 0,0 0 0,1 0-1,-1 0 1,0 1 0,0-1 0,0 0 0,1 0 0,8 18-354,20 22-1603,-7-17 1232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3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84 98 5385,'-73'20'1903,"62"-18"-761,14-5-997,2-4 1022,28-18 1459,-20 16-2580,0 1 0,1 1-1,0 0 1,0 1 0,1 1 0,0 0-1,0 1 1,27-4 0,21-2-47,1 2 0,124 1 0,-183 7 1,0 0 0,0 0 0,1 1 0,-1 0-1,0 0 1,0 0 0,0 0 0,0 1 0,0 0-1,-1 0 1,1 0 0,0 1 0,-1 0 0,0 0-1,1 0 1,-1 0 0,0 0 0,-1 1 0,1 0-1,-1 0 1,1 0 0,-1 0 0,0 0-1,-1 1 1,4 6 0,-6-11 4,0 1-1,0 0-1,1-1 0,-1 1 1,0-1-1,0 1 0,1 0 1,-1-1-1,0 1 0,1-1 1,-1 1-1,1-1 0,-1 1 1,0-1-1,1 1 0,-1-1 0,1 0 1,0 1-1,-1-1 0,1 0 1,-1 1-1,1-1 0,-1 0 1,2 1-1,-2 6 367,-9 432 1193,9-423-1553,2 0-1,6 32 0,-5-33 12,0-1 0,-1 0 0,0 30 1,-10 64 333,-5 116-102,11-199-230,-1-1 1,-8 30-1,6-34-1,2 0 1,0 1 0,0-1-1,2 27 1,2-30-9,0-2-4,0 1 0,-1 0 0,0 0 0,-1-1 0,-5 21 0,5-31 3,0 0 0,0 0 0,1 1 0,-1-1 0,1 0 0,0 0 0,1 1 1,-1-1-1,1 0 0,0 0 0,1 0 0,-1 0 0,1 0 0,3 7 0,-3-5 5,-1-6-8,-1 1-1,1 0 1,-1 0-1,0 0 0,0 0 1,0 1-1,0-1 1,0 0-1,-1 0 1,1 0-1,0-1 0,-1 1 1,0 0-1,-1 3 1,-16 29 95,7-15-48,6 8 21,6-24-56,-2-1 0,1 1 0,0-1 0,-1 1 0,1-1 0,-1 1 0,0-1 0,-1 4 0,32 6 227,-11-5-235,-8-2-7,0-1 0,0-1 1,0 0-1,1 0 0,-1-1 1,13 1-1,146-8 62,-42 0-41,115-5 13,-238 10-41,-1 1 1,1 0-1,-1 0 1,0 0-1,1 1 0,-1-1 1,5 4-1,6 1-18,-14-5 15,0 0 0,0 0 0,0 0 0,0 0 1,0 1-1,0-1 0,0 0 0,-1 1 0,1-1 0,-1 1 1,1-1-1,0 2 0,1 3-4,5 8 2,0-1 0,-1 1 0,5 14 0,-10-21 9,1-1 0,-1 1 0,-1-1 0,1 1-1,-1 0 1,0-1 0,-1 1 0,-2 10 0,0 11-1,1 0-1,0 0 1,4 29 0,-2-51 0,0 0 1,-1 1 0,0-1-1,0 1 1,-4 10 0,-2 21 23,7-33-19,-1 0 0,1 0 0,-1 0 0,-1 0 1,1-1-1,-1 1 0,1 0 0,-6 8 0,4-7 2,1-1 1,-1 1-1,1-1 0,1 1 1,-3 9-1,4-14 2,-1 1 0,1-1 0,-1 1 0,0-1 0,0 0 0,0 1 0,0-1 0,0 0 0,0 1 0,0-1 0,0 0 0,0 0 0,0 0 0,-1 0 0,1 0 0,0 0 0,-1-1 0,1 1 0,-1 0 0,1-1 0,-1 1 0,1-1 0,-1 1 0,-3 0 0,-47 6 197,40-6-220,-112 16 41,78-8-1,0-3-1,-84 0 1,-113-4 40,183 0 10,-71-9 425,131 7-471,-28 3 239,-39 11-174,64-14-32,-1 1 0,1-1-1,0 0 1,-1-1-1,1 1 1,0 0 0,-1-1-1,1 0 1,0 1-1,0-1 1,-1-1 0,1 1-1,0 0 1,0-1-1,0 0 1,0 1 0,-3-5-1,5 5-42,0 0 1,0 0-1,0-1 0,0 1 0,0-1 0,0 1 0,0-1 0,1 1 1,-1-1-1,1 1 0,-1-1 0,1 1 0,0-1 0,-1 0 1,1 1-1,0-1 0,0-1 0,3-38-29,-3 39 18,7-142 242,0-12 289,7-172-338,-13 277-171,1 12-31,3 1 0,10-49 0,-7 49 82,-1 0-1,1-50 0,-10 23 198,-20-114-1,5 55-225,13 96-54,-2 0-1,-18-53 1,-2-2-3,22 60-3,1-2 0,-1-42 0,5 50 3,-2 0 0,0 0-1,-1 0 1,-1 0 0,0 0 0,-1 0-1,-7-18 1,7 27-24,0 1 0,-1 0 1,0 0-1,0 1 0,-9-10 0,11 13-110,1 0 0,-1-1 0,1 1 0,0 0 0,-1-1 0,2 1 0,-1-1 0,0 0 0,1 0 0,-1 1 0,0-8 0,0 6-339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4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579 175 2873,'25'-59'866,"-24"57"-811,-1 1 0,0 0 0,0 0 0,0 0 0,0-1 0,0 1 0,0 0-1,0 0 1,-1-1 0,1 1 0,0 0 0,-1 0 0,1 0 0,0 0 0,-1 0-1,0-1 1,1 1 0,-1 0 0,0 0 0,1 0 0,-1 0 0,0 1 0,0-1-1,0 0 1,0 0 0,0 0 0,0 1 0,0-1 0,0 0 0,0 1 0,-2-1-1,-1-2 392,-3-2-62,1 1 0,-1-1 0,0 2 1,0-1-1,0 1 0,-1 0 0,1 0 0,-1 1 0,1 0 0,-1 1 0,0-1 0,0 1 0,0 1 0,-13 0 0,9 1-145,1 1 0,-1 0 0,0 1 0,1 1 0,-1-1 0,1 2-1,0-1 1,1 2 0,-13 7 0,-8 7-8,1 2 1,1 1-1,1 2 1,1 0-1,-31 39 0,38-42-93,0-1 0,-42 32 0,60-51-129,-1 0 1,1 0 0,0-1-1,0 2 1,1-1-1,-1 0 1,0 0 0,1 0-1,-1 1 1,1-1 0,0 1-1,0-1 1,0 1-1,0-1 1,0 1 0,0 0-1,1 0 1,-1-1 0,1 1-1,0 0 1,0 0-1,0-1 1,0 1 0,0 0-1,1 0 1,-1-1 0,1 1-1,0 0 1,0-1-1,0 1 1,2 4 0,4 5 9,0 0 0,1 0 0,0-1 1,20 20-1,-24-26-9,37 37 44,-28-31-32,-1 2-1,0-1 1,-1 1 0,0 1 0,14 24 0,-13-18 7,4 10 23,-16-29-49,1 1 0,-1-1 0,1 1 0,-1-1 0,0 1 0,0-1 0,0 1 0,1 0 0,-1-1 0,-1 1 0,1-1 0,0 1 0,0-1 0,-1 1 0,1-1 0,-1 1 1,0 1-1,0-1 0,1-1 0,-1 1 0,1-1 0,0 1 1,-1-1-1,1 1 0,0 0 0,0-1 0,0 1 0,0-1 1,0 1-1,0 0 0,0-1 0,1 1 0,-1-1 1,0 1-1,1-1 0,0 1 0,0 1 0,0-1 0,0 1-1,0 0 0,0-1 0,-1 1 1,1-1-1,-1 1 0,0 0 1,0 0-1,0 2 0,-1 1 0,1-1-1,0 1 1,0-1 0,0 0-1,1 1 1,-1-1-1,1 0 1,3 8-1,-4-12 12,1 1 0,-1-1-1,1 0 1,0 1 0,0-1-1,0 0 1,-1 0 0,1 0 0,0 0-1,1 0 1,-1 0 0,0 0-1,0 0 1,0 0 0,0 0-1,1 0 1,-1-1 0,0 1-1,1-1 1,-1 1 0,1-1-1,-1 1 1,0-1 0,1 0-1,-1 0 1,1 0 0,-1 0 0,1 0-1,-1 0 1,1 0 0,-1 0-1,1 0 1,-1-1 0,1 1-1,1-1 1,102-33 198,-72 26-189,-1-2 1,0-1 0,0-1-1,-1-2 1,-1-1 0,48-33-1,-60 37-42,-14 9 32,0-1 0,0 1 1,-1-1-1,1 0 0,6-6 1,-9 7-1,0 0 1,0 1 0,0-1 0,0 0-1,-1 0 1,1 1 0,0-1 0,-1 0-1,1 0 1,-1 0 0,0 0 0,1 0-1,-1 0 1,0 0 0,0 0 0,0 0-1,-1-3 1,-9-36 86,-1 0 0,-1 1 0,-27-55 0,32 78-81,-3-7-3,5 16-11,2-1 0,-1 1-1,1-1 1,0 0 0,1-1 0,-2-9 0,2-1 0,0 0-1,-2 1 1,-1-1 0,0 1-1,-2 1 1,0-1-1,0 1 1,-2 0 0,-1 1-1,0 0 1,-1 0-1,-15-18 1,13 20-76,7 10-15,1-1 1,0 0-1,1 0 0,0-1 0,-1 1 1,-2-10-1,6 6-154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5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334 43 7802,'-115'-21'2426,"79"14"414,62 14-2369,-16-4-334,-1-1 0,0 0 1,0 0-1,1-1 0,-1 0 0,1-1 0,-1 0 1,1-1-1,13-2 0,17-6 185,-14 3-282,1 1 1,-1 1-1,30-1 0,-56 5-39,0 0-1,0 0 1,1 0 0,-1 0-1,0 0 1,0 0 0,1 0-1,-1 0 1,0 0 0,0 0-1,1 0 1,-1 1 0,0-1-1,0 0 1,1 0 0,-1 0-1,0 0 1,0 0 0,0 0-1,1 1 1,-1-1 0,0 0-1,0 0 1,0 0 0,1 0-1,-1 1 1,0-1-1,0 0 1,0 0 0,0 1-1,0-1 1,0 0 0,1 0-1,-1 1 1,0-1 0,0 0-1,0 0 1,0 1 0,0-1-1,0 0 1,0 0 0,0 1-1,0-1 1,0 0 0,0 0-1,0 1 1,0-1 0,-1 0-1,1 0 1,0 1 0,0-1-1,0 0 1,0 0 0,0 0-1,-1 1 1,-12 20 176,6-9-143,5-9-28,-7 10 28,0 1-1,2 0 1,0 0-1,0 0 0,1 1 1,-7 28-1,12-29-14,-1 0-1,2 0 1,0 0-1,1 0 1,0-1-1,1 1 1,0 0-1,7 20 1,-7-25 1,0 1 0,0-1 0,-1 1 0,-1 10 0,1-16 2,-1 0 1,-1 0-1,1 0 0,0 0 0,-1-1 0,0 1 0,0 0 0,0 0 0,0-1 0,-1 1 1,1-1-1,-4 6 0,0-6 117,0-1-1,0 1 1,1-1 0,-2 0-1,-4 2 1,8-3-114,-7 0 8,0 0 0,0 0 0,0-1-1,0 0 1,0-1 0,1 0-1,-1 0 1,0-1 0,-9-2 0,-16-3 11,4 2-81,0-1 0,0-1-1,-42-17 1,7-6-2962,38 12 1932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6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0 6177,'86'5'6708,"-86"-4"-6616,-3 19-212,2-10 272,2 39 381,3 0-1,2 0 0,14 56 0,-8-42-439,-8-46-45,-3-15-29,0 1 0,0-1 0,-1 1 0,1 0 1,-1-1-1,1 1 0,-1 0 0,0-1 0,0 1 0,0 0 0,0 0 0,-1-1 0,1 1 0,-1 0 1,0-1-1,0 1 0,1-1 0,-3 4 0,-1-7 500,-1-9-218,-2-19-181,-31-260-30,37 287-98,1 1 1,0-1 0,0 0 0,0 1-1,0-1 1,0 1 0,0-1 0,0 0-1,1 1 1,-1-1 0,0 1 0,1-1-1,0 1 1,-1-1 0,1 1 0,0-1-1,-1 1 1,1 0 0,0-1 0,0 1 0,0 0-1,0 0 1,1 0 0,0-2 0,1 2-19,1 0 1,-1 0 0,1 0-1,-1 0 1,1 0 0,-1 1-1,1-1 1,6 1 0,-4 0 15,43-3-139,-1 0 18,0 2-1,55 6 1,-99-5 143,0 1 0,0 0 0,1 0 0,-1 1 0,0-1 0,0 1 0,0 0 0,7 5 0,-10-7-3,0 1 1,0 0 0,0 0-1,0-1 1,0 1-1,0 0 1,0 0 0,0 0-1,-1 0 1,1 0 0,0 1-1,0-1 1,-1 0-1,1 0 1,-1 0 0,1 1-1,-1-1 1,0 0-1,1 1 1,-1-1 0,0 0-1,0 1 1,0-1 0,0 0-1,0 1 1,0-1-1,0 0 1,0 1 0,-1-1-1,1 0 1,-1 0 0,1 1-1,-1 1 1,-28 41 297,22-33-208,0 0 0,0 0 0,-8 18 0,-32 113 276,35-101-338,11-38-57,-2 7 58,0 0 0,-1 0 0,0 0 0,-1-1 0,-5 10 0,8-17-51,1 1 1,-1-1 0,0 0 0,0 0-1,0 0 1,0 0 0,-1 0 0,1 0 0,0-1-1,-1 1 1,0-1 0,1 0 0,-1 0 0,1 1-1,-1-2 1,0 1 0,0 0 0,0-1-1,0 1 1,1-1 0,-1 0 0,0 0 0,-4 0-1,-2-2-369,0 0-1,0 0 1,1-1-1,-1 0 1,1-1-1,-1 0 1,1 0-1,1 0 1,-1-1 0,1-1-1,-1 1 1,1-1-1,1 0 1,-10-12-1,-1-11-852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7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5 119 7906,'-4'-26'6076,"5"25"-5867,1-1-92,0 1 0,1 0 0,-1 0 0,1 0-1,-1 0 1,1 1 0,-1-1 0,1 0 0,3 1-1,1-1-248,10-4 438,-1 1 0,17-9-1,17-4 311,-13 5-485,0 3 0,1 1 0,75-5 0,-109 13-131,0 0 0,0 1 0,0-1 0,0 1 0,0 0 0,-1 1 0,1-1 0,0 1 0,-1-1 0,1 1 0,-1 0 0,1 0 0,-1 1 0,3 2 0,5 5-5,0 1 0,13 16 0,-8-7 12,-6-9-1,-1 0 1,0 0-1,-1 1 1,-1 0-1,0 1 1,10 25-1,-15-32-1,0 0 0,0 0-1,-1 0 1,0 0-1,0 1 1,0-1 0,-1 0-1,0 1 1,-1-1 0,1 1-1,-1-1 1,0 0-1,-1 0 1,1 1 0,-1-1-1,-1 0 1,1 0-1,-5 6 1,1-1 47,0 0 0,-1-1 0,0 0 1,-1-1-1,0 1 0,-1-2 0,0 1 0,0-1 0,-21 14 1,13-12 4,0 2 1,1 1 0,-24 22 0,11-8-57,14-13 20,2 0 0,-21 28 1,33-40-10,0-1 1,0 0-1,-1 0 1,1 0-1,0 0 1,-1 0 0,1 0-1,-1 0 1,1 0-1,-1 0 1,1-1-1,-1 1 1,1-1-1,-1 1 1,0-1 0,1 0-1,-1 1 1,0-1-1,1 0 1,-1 0-1,0 0 1,0 0 0,1 0-1,-1-1 1,0 1-1,-1-1 1,-6-2-6,0 0 1,0-1-1,-14-7 1,3 1 223,-9-1 1854,3 2-1032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8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137 304 2465,'-10'-22'774,"0"-1"1,1 0-1,-11-46 1,5-31-243,11 34 4289,3 100-1172,0-13-3556,3 34 0,10 36 63,-4-44-112,-3 0 0,0 55 0,2 113 164,0-103-25,-7-111-182,1 40 51,2 1 0,17 80 0,-3-62-28,-6-24 71,12 71 1,-21-94-60,-1-1 1,-1 1 0,0 0 0,-1 0 0,0 0 0,-1 0 0,0 0-1,-1-1 1,-7 19 0,-58 177 226,65-196-255,1-1 0,0 1 1,1-1-1,0 19 0,0 7 8,1-34-14,0 0-1,1 0 0,-1 0 1,1 0-1,-1 0 1,1-1-1,0 1 0,1 0 1,-1 0-1,0 0 1,1-1-1,-1 1 1,1-1-1,0 1 0,0-1 1,0 0-1,0 0 1,0 0-1,0 0 0,1 0 1,-1 0-1,6 2 1,-1 0 11,0 0 0,0 0 0,1-1 0,-1 0 0,1 0 0,0-1 0,12 3 1,7-2-12,4 1 1,45 11 0,-57-11 9,0-1 1,0 0 0,0-2 0,0 0 0,1-1 0,-1-1 0,0-1 0,0-1 0,0 0 0,0-2 0,0 0 0,-1-1 0,0-1 0,0 0 0,-1-2 0,0 0-1,0-1 1,-1 0 0,27-23 0,-28 18 44,22-30 0,10-11-23,-39 49-32,79-85 29,-78 80-2,-1 0 0,0 0 0,-1 0 0,0-1-1,0 0 1,7-25 0,-12 32-6,0-1 0,0 1-1,0-1 1,-1 1 0,0-1-1,0 0 1,0 0 0,-1 0 0,0 1-1,-1-1 1,0 0 0,0 0 0,0 1-1,-1-1 1,0 1 0,0-1 0,0 1-1,-4-7 1,-3-7 43,1-1 0,0 1 0,2-1 0,1-1 0,-5-36 1,4-110 20,6 151-85,-4-62 43,-3 1 1,-32-141 0,31 183-41,-32-130 21,36 153-28,-1 1 0,0 0 1,-1 0-1,0 0 0,-1 1 1,0 0-1,-1 0 1,-10-11-1,15 20 45,1 1 1,0-1-1,-1 1 1,1 0-1,-1 0 1,1 0-1,-1 0 1,1 1-1,-1-1 1,0 0-1,0 1 1,1 0-1,-1 0 1,0 0-1,1 0 0,-6 1 1,-3-1 32,-13 2-40,0 1 0,0 0 0,0 2 0,1 1 0,-29 12 0,-247 120-16,273-124-16,-1 1-464,-38 16 1,56-28-28,0 0 0,-1 0 0,0-1-1,1 0 1,-1 0 0,0-1 0,0-1-1,-11 0 1,5-2-257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9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55 47 7114,'-26'-46'6256,"38"66"-5230,-4 13-868,-2 0 0,-2 0-1,-1 1 1,-1-1-1,-5 58 1,-1-66-111,0 0-1,-2 0 1,-10 29 0,6-24 12,-7 39 0,16-58-51,-1 0-1,2 0 0,-1 0 1,1 0-1,1 0 0,0 0 1,4 17-1,0-13 39,1 0 1,1 0-1,0-1 1,0 0-1,2 0 0,0 0 1,0-1-1,1-1 1,23 23-1,-33-35 18,7 1-55,24 4-7,-22-3 1,1-1 0,0 1 0,-1-1 0,1-1 0,0 0 0,0 0 0,0-1 0,-1 0 0,1-1 0,15-4 0,-16 2 13,1-1 1,-1 0-1,0 0 0,0-1 1,-1 0-1,0 0 1,0-1-1,0 0 0,-1-1 1,0 1-1,10-15 0,-11 15-16,1 1-1,0 0 1,0 1-1,1 0 1,0 0-1,-1 0 0,2 1 1,11-4-1,11-8 10,-30 15 2,0 1-1,0-1 0,0 0 1,0 0-1,0 0 0,0 0 1,0 0-1,0 0 1,0 0-1,-1 0 0,1-1 1,0 1-1,-1 0 0,1 0 1,-1-1-1,1 1 1,-1 0-1,0-1 0,1 1 1,-1 0-1,0-1 0,0 1 1,0-1-1,0 1 1,0 0-1,0-1 0,-1 1 1,1-1-1,0 1 0,-1 0 1,1-1-1,-1 0 1,-3-7 48,1 1 0,-1 0 1,-9-14-1,9 17-49,-47-64 152,10 15-76,37 49-87,0 1 1,0 0-1,0 0 1,-9-6-1,10 8 1,0 0-1,1 0 1,-1 0 0,1 0 0,-1 0-1,1 0 1,0 0 0,0-1-1,0 1 1,0-1 0,0 0-1,1 0 1,-1 1 0,1-1 0,0 0-1,0 0 1,-1-5 0,-11-116 24,13 114-22,1 0 0,0 0 0,3-16 0,-1 15-2,-2 1 0,1 0 0,-1-15 0,-1 16 8,-2-25-81,2 33 42,0-1 0,0 1 0,0 0 0,-1 0-1,1 0 1,0 0 0,0-1 0,-1 1 0,1 0 0,-1 0 0,1 0 0,-1 0-1,1 0 1,-1 0 0,0 0 0,0 0 0,1 0 0,-1 0 0,0 1-1,0-1 1,-2-1 0,-14 4-228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0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237 52 5561,'-30'-24'5820,"46"25"-5084,43 10 188,-43-7-820,0 0 0,32 2-1,13-8 23,1-2 0,-1-2-1,85-21 1,-110 21-115,0 1-1,0 3 1,55 1 0,-90 1-2,0 0 0,0 0 1,0 0-1,0 0 1,0 0-1,0 0 0,0 0 1,0 0-1,0 0 0,0 1 1,0-1-1,0 0 1,0 1-1,0-1 0,0 0 1,0 1-1,-1-1 1,1 1-1,0 0 0,0-1 1,0 1-1,-1 0 0,1-1 1,0 1-1,-1 0 1,1 0-1,-1-1 0,1 1 1,-1 0-1,1 0 1,-1 0-1,1 0 0,-1 0 1,0 0-1,1 0 0,-1 0 1,0 0-1,0 2 1,-1 2 129,1 0 0,-2 0 1,1 0-1,0 0 1,-1 0-1,-3 6 0,-111 246 703,112-247-840,0-1 1,1 1-1,0 0 1,-2 18-1,-1 1 19,6-28-8,0 0-1,0 0 0,-1 0 1,1 1-1,-1-1 1,1 0-1,-1 0 1,1 0-1,-1 0 1,0 0-1,1 0 0,-1 0 1,0 0-1,0 0 1,0 0-1,1 0 1,-1-1-1,0 1 1,0 0-1,0-1 0,-3 2 1,2-1 44,-1-1 0,0 1 0,0-1 1,0 0-1,0 1 0,-6-2 0,5 1-29,0 0 1,1 0-1,-1 0 0,1 0 1,-1 1-1,-5 1 0,4-1-15,0 1 0,0 0 0,1 0 0,-1 0 0,0 1 0,1 0 0,0 0 0,-1 0 0,-3 4 0,3-5 7,0 1 1,-1-2 0,1 1 0,0 0 0,-1-1 0,1 0-1,-1-1 1,1 1 0,-1-1 0,-6 0 0,1 0 14,-40 1 96,-57-8 0,91 5-130,-6 1 64,1-2 0,-1 0 0,-22-8-1,-3-16 937,24 15-901,-1 0 27,0 1-1,0 2 0,-41-11 0,63 19-123,1 1 1,-1-1-1,0 1 0,1-1 0,-1 0 0,1 0 0,-1 0 1,1 0-1,0 0 0,-1-1 0,1 1 0,-3-3 1,3 2 3,0-1 0,0 0 1,0 0-1,1 0 0,-1 0 1,1 0-1,0 0 0,0 0 1,-2-7-1,0-6 19,0-1 0,0 1-1,2-1 1,0 1 0,1-1 0,2-19 0,0 23-42,0 0 0,0 0 0,1 1-1,0 0 1,2-1 0,-1 1 0,1 1 0,12-20 0,-17 30-23,1-1-1,0 1 1,0 0 0,0 0 0,0-1 0,0 1-1,0 0 1,0 0 0,0 0 0,0 0 0,0 1-1,1-1 1,-1 0 0,0 0 0,1 1 0,-1-1-1,1 1 1,-1-1 0,0 1 0,1-1 0,-1 1-1,1 0 1,-1 0 0,1 0 0,-1 0 0,1 0-1,-1 0 1,1 0 0,-1 1 0,1-1 0,-1 0-1,1 1 1,-1-1 0,1 1 0,-1 0 0,0-1-1,2 2 1,4 2-575,0-1 0,-1 1-1,0 1 1,0-1-1,0 1 1,0 0 0,-1 0-1,9 11 1,-5-3-287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1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74 26 8290,'-56'-26'3867,"57"37"-4083,6 12 288,8 62 140,-4 0 0,-3 1 0,-4 0-1,-12 137 1,-5 4-104,14-185-93,1 1-1,2-1 0,13 55 1,24 110 110,-37-177-71,-2 0 1,-1 0-1,-1 0 1,-2 0-1,-5 30 1,2-42-2,-1 1 1,-1 0 0,0-1 0,-2-1 0,-12 22-1,-10 20-31,28-52-22,0-1 0,0 1 1,1 0-1,0 0 0,0 0 0,1 0 1,-1 0-1,1 10 0,1-12 3,0 1 0,0-1-1,0 1 1,2 9 0,-2-15-1,0 1 0,0 0 1,1-1-1,-1 1 1,0 0-1,0 0 1,1-1-1,-1 1 1,0 0-1,1-1 1,-1 1-1,0-1 1,1 1-1,-1 0 1,1-1-1,-1 1 1,1-1-1,-1 1 0,1-1 1,0 1-1,-1-1 1,1 0-1,0 1 1,-1-1-1,1 0 1,0 0-1,-1 1 1,1-1-1,0 0 1,0 0-1,-1 0 1,1 0-1,0 0 1,-1 0-1,1 0 1,0 0-1,0 0 0,-1 0 1,1 0-1,0 0 1,0-1-1,-1 1 1,1 0-1,0 0 1,-1-1-1,2 0 1,17-6 14,0 0-1,1 2 1,0 0 0,0 1 0,0 1 0,1 0 0,23 2-1,-12-1-5,1 0 0,-1-2-1,0-2 1,58-17 0,8-6 8,-39 13-13,-46 12 2,0 1 1,1 0-1,-1 1 0,1 0 0,14 0 0,-28 2 6,1 0-1,-1 1 0,0-1 0,1 0 0,-1 0 1,0 0-1,1 0 0,-1 0 0,0 0 0,1 0 0,-1 0 1,0 0-1,1 0 0,-1 0 0,1 0 0,-1 0 1,0 0-1,1 0 0,-1-1 0,0 1 0,1 0 0,-1 0 1,0 0-1,0 0 0,1-1 0,-1 1 0,0 0 1,1 0-1,-1-1 0,0 1 0,0 0 0,0 0 0,1-1 1,-1 1-1,0 0 0,0-1 0,0 1 0,0 0 1,1-1-1,-1 1 0,0 0 0,0-1 0,0 1 0,0-1 1,0 1 25,-1-1 0,1 1-1,0-1 1,0 1 0,-1-1 0,1 1 0,-1-1 0,1 1 0,0 0 0,-1-1 0,1 1 0,-1 0 0,1-1 0,-1 1 0,1 0 0,-1-1-1,1 1 1,-1 0 0,1 0 0,-1 0 0,1 0 0,-1-1 0,1 1 0,-1 0 0,0 0 0,0 0 0,0 0-21,0-1 0,0 0-1,0 0 1,0 0 0,0 0 0,1 0 0,-1 0 0,0 0 0,1 0 0,-1 0 0,1-1-1,-1 1 1,1 0 0,-1 0 0,1 0 0,0-1 0,0 1 0,0 0 0,0 0-1,0-3 1,-1 3 2,-6-58 32,3-1 0,3 1 1,6-74-1,-1 48-16,-2 37 30,-3-1 1,-2 1-1,-14-78 0,-15-108 244,15 89-288,13 118-19,2 7 28,-8-31 1,9 47-27,0-1 1,-1 1-1,1-1 0,-1 1 0,0-1 0,-1 1 1,1 0-1,-1 0 0,0 0 0,0 1 0,0-1 1,-4-3-1,6 6-5,-1-1 1,1 0-1,0 1 1,0-1-1,0 0 1,-1 0-1,2 0 1,-1 0 0,0 1-1,0-1 1,1-1-1,-1 1 1,0-3-1,1 3 3,-1-1 0,0 0 0,0 1-1,1-1 1,-1 1 0,-1-1 0,1 1 0,0-1 0,-1 1-1,1 0 1,-3-3 0,-57-67 273,54 62-259,5 8-21,1 0 0,0 0-1,0 0 1,0 1-1,1-1 1,-1 0-1,0 0 1,1 0 0,-1 0-1,1 0 1,-1 0-1,1 0 1,0-1-1,0 1 1,0 0 0,0 0-1,1 0 1,-1 0-1,0 0 1,1 0-1,0 0 1,-1 0 0,1 0-1,2-3 1,2-12 5,-6 10 9,1 1-1,-1-1 1,0 1 0,0 0-1,-1-1 1,0 1-1,0 0 1,0 0 0,-1 0-1,0 0 1,0 0 0,0 1-1,-8-10 1,9 13-9,-1-1 0,1 0 0,-1 1 0,0 0 1,0-1-1,0 1 0,0 0 0,0 1 0,0-1 0,-1 0 0,1 1 1,0 0-1,-1 0 0,-5-1 0,-1 0-6,0 1 1,0 0-1,-15 2 0,-1 2-14,0 1-1,0 1 1,0 1-1,1 1 1,0 2-1,1 0 1,0 2-1,-24 14 0,47-25 17,1 1-1,-1-1 0,0 1 1,1-1-1,-1 1 0,1-1 1,-1 1-1,1-1 0,-1 1 1,1-1-1,-1 1 0,1 0 1,0-1-1,-1 1 1,1 0-1,0 0 0,0-1 1,-1 1-1,1 0 0,0 0 1,0-1-1,0 1 0,0 0 1,0 0-1,0-1 0,0 1 1,0 0-1,0 0 0,0-1 1,1 1-1,-1 0 0,0 0 1,0-1-1,1 1 0,-1 0 1,1-1-1,-1 1 0,0 0 1,1-1-1,-1 1 0,2 0 1,2 9-41,-3-9 42,0 0 0,-1 0 0,1-1 0,-1 1 1,1-1-1,0 1 0,-1-1 0,1 1 0,0-1 0,0 1 0,0-1 0,-1 0 0,1 1 1,0-1-1,0 0 0,0 0 0,0 1 0,-1-1 0,1 0 0,0 0 0,0 0 0,0 0 0,0 0 1,0 0-1,1-1 0,6 2-6,56 0 2,73-7 0,-34 1 16,-58 2 34,-1-2 0,0-2-1,63-18 1,-90 21-14,25-9 187,-25 7-177,-16 6-39,0 0-1,0-1 1,0 1 0,0 0 0,0-1 0,0 1 0,0 0 0,0-1 0,0 0 0,0 1-1,0-1 1,0 1 0,-1-1 0,1 0 0,0 0 0,0 1 0,0-1 0,-1 0 0,1 0 0,-1 0-1,1 0 1,-1 0 0,2-1 0,-2 1 0,0 1-1,0-1 0,1 1 1,-1-1-1,0 1 0,1 0 1,-1-1-1,0 1 1,1-1-1,-1 1 0,0 0 1,1 0-1,-1-1 1,1 1-1,-1 0 0,1-1 1,-1 1-1,1 0 0,-1 0 1,1 0-1,-1 0 1,2-1-1,2-1 453,-4 2-457,0-1 1,-1 1-1,1 0 1,0 0-1,0-1 1,0 1-1,-1 0 1,1 0-1,0 0 1,0-1 0,-1 1-1,1 0 1,0 0-1,0 0 1,-1 0-1,1 0 1,0 0-1,0-1 1,-1 1 0,1 0-1,0 0 1,-1 0-1,1 0 1,0 0-1,0 0 1,-1 0-1,1 0 1,0 0-1,-1 0 1,1 1 0,0-1-1,-1 0 1,1 0-1,0 0 1,0 0-1,-1 0 1,1 0-1,0 1 1,0-1-1,-1 0 1,1 0 0,0 0-1,0 1 1,0-1-1,-1 0 1,1 0-1,0 1 1,0-1-1,0 0 1,0 0 0,0 1-1,0-1 1,-1 0-1,1 0 1,0 1-1,0-1 1,0 0-1,0 1 1,0-1-1,0 0 1,0 1 0,0-1-1,0 0 1,0 0-1,0 1 1,0-1-1,1 1 1,-5 40 38,1 1 0,5 44 0,0-55 15,-2 0 0,-1 0 0,-1 0 0,-1 0 0,-13 52 0,11-68-138,-4 13 201,1 1 0,-5 31 0,12-50-559,0-1-1,1 1 1,0-1 0,0 1 0,1-1-1,0 1 1,1-1 0,0 0-1,0 1 1,7 14 0,5 1-882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3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50 129 4977,'3'-8'361,"-1"0"-1,0-1 1,-1 1 0,1-12-1,-2 17-276,-4-43 2561,7 19-235,0 73 201,-3-29-2546,0 60 74,0-67-90,-1 1-1,0-1 1,-1 0 0,0 0-1,-5 14 1,5-21 45,0 1-1,0-1 1,-1 0-1,1 0 1,0 0 0,-1 0-1,0 0 1,0 0 0,-5 3-1,-9 10 243,17-16-338,0 0 0,-1 1 1,1-1-1,0 0 0,0 0 0,0 1 0,0-1 0,0 0 0,-1 1 1,1-1-1,0 0 0,0 0 0,0 1 0,0-1 0,0 0 1,0 1-1,0-1 0,0 0 0,0 1 0,0-1 0,0 0 0,1 1 1,-1-1-1,0 0 0,0 0 0,0 1 0,0-1 0,0 0 0,0 0 1,1 1-1,-1-1 0,0 0 0,0 0 0,1 1 0,13 11 7,0-2-6,-9-6 2,2 2 3,0 0 0,0-1 1,1 0-1,-1 0 0,1 0 1,0-1-1,1-1 0,8 4 1,-4-5 16,0 0 0,0-1-1,1-1 1,-1 0 0,0 0 0,25-5 0,-22 3 20,-15 1-30,0 1 0,0 0 0,0 0 0,0-1 0,0 1 0,0 0 0,0-1 0,0 1 0,0-1 0,0 1 0,0-1 0,0 0 0,0 0 0,-1 1 0,1-1 0,0 0 0,0 0 0,-1 0 0,1 1 0,-1-1 0,1 0 0,0-2 0,7-25 190,-3 5-99,-2 17-81,-1 3-5,-1 1 0,0-1 0,1 1 0,-1-1 0,0 0-1,0 0 1,-1 1 0,1-1 0,-1 0 0,1 0 0,-1 0 0,0 0 0,0 0 0,0 0 0,0 1 0,-1-1 0,0-5 0,0 6 0,1 0 1,0-1 0,0 1 0,0 0-1,0-1 1,1 1 0,-1 0 0,1 0-1,-1-1 1,1 1 0,0 0-1,0 0 1,0 0 0,0 0 0,0 0-1,0 0 1,2-2 0,11-25 63,-2-15-17,-12 42-59,0 0 0,0 0 0,0-1 1,0 1-1,0 0 0,0 0 0,-1 0 1,1 0-1,-1-1 0,1 1 0,-1 0 1,0 0-1,0 0 0,0 0 0,0 0 0,0 0 1,-1 1-1,1-1 0,0 0 0,-1 1 1,1-1-1,-1 1 0,0-1 0,1 1 0,-3-2 1,-2 0-8,1 0 0,0 0 0,0 1 1,-1-1-1,0 1 0,1 0 1,-9-1-1,4 2-146,0 0 1,-1 1 0,1 0 0,0 1-1,0 0 1,0 0 0,0 1-1,0 0 1,1 1 0,-1 0-1,0 1 1,1 0 0,-11 6-1,-41 25-535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4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295 94 2937,'-68'22'2105,"67"-22"-1908,-1 0-1,0 0 0,1 0 0,-1 0 1,1 0-1,-1 0 0,0 0 0,1 0 0,-1-1 1,1 1-1,-1-1 0,1 1 0,-1-1 1,1 1-1,-1-1 0,1 0 0,0 0 0,-1 0 1,1 0-1,0 0 0,0 0 0,-1 0 1,1 0-1,0 0 0,0-1 0,0 1 1,1 0-1,-1-1 0,0 1 0,0-1 0,1 1 1,-1-1-1,1 1 0,-1-1 0,1-2 1,0 4-167,0 0-1,-1 0 1,1 0 0,0-1 0,0 1 0,0 0 0,0 0 0,0 0 0,0-1 0,0 1 0,0 0 0,0 0 0,0 0 0,-1 0-1,1-1 1,0 1 0,0 0 0,0 0 0,0 0 0,0 0 0,-1 0 0,1-1 0,0 1 0,0 0 0,0 0 0,-1 0 0,1 0-1,0 0 1,0 0 0,0 0 0,-1 0 0,1 0 0,0 0 0,0 0 0,0 0 0,-1 0 0,1 0 0,0 0 0,0 0 0,0 0-1,-1 0 1,1 0 0,0 0 0,0 0 0,0 0 0,-1 0 0,1 1 0,0-1 0,0 0 0,0 0 0,0 0 0,-1 0 0,1 0-1,0 1 1,0-1 0,0 0 0,-9 12 250,-2 9-113,0 1 0,2 0-1,-11 41 1,11-35 26,0 0 1,-18 36-1,20-53-123,4-7-25,0 1-1,1-1 1,-1 1 0,1-1-1,0 1 1,0 0 0,0 0 0,1 0-1,0 0 1,0 0 0,0 1-1,1 5 1,0-10-34,0 0 0,1 0 0,-1 0 0,1 0 0,-1 0 0,1 0 0,0-1 0,-1 1 0,1 0 0,0 0 0,-1-1 0,1 1 0,0 0 0,0-1 0,0 1 0,0-1 0,0 1 0,-1-1 0,1 0 0,0 1 0,0-1 0,2 1 0,24 3 96,-23-4-85,18 1 50,41-4 0,-6 0-16,-23 7-38,-27-3-10,0 0 0,0-1-1,0 1 1,8-2 0,-14 1 37,-1 0-29,8-3 2,24 1-9,-20 1-5,0 0 1,-1 0-1,1-1 1,-1-1 0,0 0-1,12-4 1,-19 5 14,0 1 0,-1-1 0,1 0 0,0 0 0,-1 0 0,0 0 0,1-1 0,-1 0 0,0 1 0,0-1 0,-1 0 1,1-1-1,-1 1 0,1 0 0,-1-1 0,0 1 0,2-7 0,-2 4 16,-1 1 0,0-1 0,0 1 0,-1-1 0,1 0 0,-1 1 0,-1-1 0,1 0 0,-1 1-1,0-1 1,0 1 0,-3-9 0,0 2-16,0 0-1,1 0 1,0 0-1,1 0 1,0 0-1,1 0 0,0-1 1,1 1-1,1-1 1,2-17-1,-1 24-16,-1 0 0,0-1 0,0 0 0,-1 1 0,0-1 0,0 1 0,-1-1 0,1 1 0,-1-1 0,-2-7 1,1 11-6,1 0 0,-1 0 0,1 0 0,-1 0 0,0 0 0,0 0 0,0 1 0,-1-1 0,1 1 1,0-1-1,-1 1 0,0 0 0,0 0 0,1 0 0,-1 0 0,0 1 0,-1-1 0,1 1 0,0 0 1,0-1-1,-5 0 0,0 1-38,0 0 0,-1 0-1,1 0 1,0 1 0,0 1 0,0-1 0,0 1 0,0 0 0,0 1-1,0 0 1,0 0 0,0 1 0,-11 6 0,-12 6-932,-54 37 1,55-32 83,-42 25-1200,-5 2 930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5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315 63 9010,'-5'-3'413,"2"2"-225,1 0 0,0 0-1,0-1 1,0 1 0,0 0 0,0-1-1,0 1 1,0-1 0,1 0-1,-1 0 1,0 1 0,1-1-1,0 0 1,-1 0 0,1-1-1,0 1 1,0 0 0,0 0 0,0 0-1,0-1 1,1 1 0,-1-1-1,1 1 1,-1 0 0,1-1-1,0-2 1,0 4-189,0 1 0,0 0-1,0-1 1,-1 1 0,1 0 0,0 0-1,0-1 1,-1 1 0,1 0 0,0 0 0,0-1-1,-1 1 1,1 0 0,0 0 0,0 0-1,-1 0 1,1-1 0,0 1 0,-1 0-1,1 0 1,0 0 0,-1 0 0,1 0-1,0 0 1,-1 0 0,1 0 0,0 0 0,-1 0-1,1 0 1,0 0 0,-1 0 0,1 0-1,0 0 1,-1 0 0,1 0 0,0 1-1,-1-1 1,1 0 0,-21 6-24,13-3 36,0 0 1,0 0 0,1 1-1,-1 0 1,1 1-1,0-1 1,0 1 0,0 1-1,-7 7 1,-1 2 87,-12 13 266,-27 35 0,47-54-318,0 1 1,1 0 0,0 0-1,1 0 1,0 1-1,0 0 1,1 0 0,-3 15-1,6-20-44,-3 12 45,1 1 0,0 0 0,1 19 0,2-33-30,0 0 1,1 0-1,-1 0 0,1 0 0,0 0 1,1-1-1,-1 1 0,1 0 1,0-1-1,0 1 0,0-1 0,0 0 1,1 0-1,0 0 0,0 0 1,5 6-1,18 21 49,-23-27-64,0 0-1,0 0 1,0 0 0,1 0 0,-1 0-1,1-1 1,0 0 0,0 0 0,0 0-1,0 0 1,6 2 0,2-1 18,0 0 1,0 0-1,0-1 1,0-1-1,1 0 1,-1-1-1,1 0 1,0-1-1,-1 0 1,1-1-1,-1-1 1,19-4-1,5-4 218,-2-1 0,1-1 0,33-18 0,-67 29-211,1 0-1,0 1 1,-1-1 0,1 0-1,0 0 1,-1 0 0,1-1 0,-1 1-1,0 0 1,1 0 0,-1-1 0,0 1-1,0-1 1,0 1 0,0-1 0,0 0-1,0 1 1,0-1 0,0 0 0,-1 0-1,1 1 1,-1-1 0,1 0 0,-1 0-1,0 0 1,0 0 0,0 0 0,0 0-1,0 0 1,0 1 0,-1-5 0,2-19 13,-1 22-44,1 1-1,0-1 1,0 0-1,0 0 1,0 0-1,1 1 1,-1-1-1,1 1 0,-1-1 1,1 1-1,0 0 1,0-1-1,0 1 1,0 0-1,0 0 1,1 0-1,-1 1 1,1-1-1,-1 0 0,4 0 1,13-12-15,-18 13 38,0 0 1,1 0-1,-1-1 0,0 1 0,-1 0 1,1 0-1,0-1 0,0 1 0,0-1 0,-1 1 1,1-1-1,-1 1 0,1-1 0,-1 1 0,0-1 1,1 0-1,-1 1 0,0-1 0,0-2 0,-7-12 441,6 12-420,0 1 0,0 0 0,-1 0-1,1 0 1,-1 1 0,-3-6 0,-14-16 241,-1 1 1,-26-23-1,34 35-198,0 0-1,0 0 1,-2 1 0,-14-8-1,24 16-121,-1-1-1,1 1 1,-1 0-1,0 0 1,0 1-1,0-1 1,0 1-1,0 0 1,0 1-1,0-1 1,0 1-1,0 0 1,0 0-1,-1 0 1,1 1-1,0 0 1,-9 2-1,0 4-560,-1 0-1,1 0 1,0 2-1,-21 15 0,-14 19-439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4:36.646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379 112 3513,'-15'0'541,"1"0"0,-26 5 1,33-3-687,-1 0 0,1 0-1,0 1 1,0 0 0,0 0 0,1 1 0,-8 5 0,-2 3 453,0 0 1,0 2-1,2 0 1,-20 22 0,27-22-127,7-13-118,0 0 1,0-1-1,0 1 0,0 0 0,0 0 0,0-1 0,-1 1 0,1 0 0,0-1 0,0 1 0,-1 0 0,1-1 0,-1 1 0,1 0 0,0-1 0,-1 1 0,1-1 0,-1 1 0,1-1 0,-1 1 0,0-1 0,1 1 0,-1-1 1,1 0-1,-1 1 0,0-1 0,0 0 0,1 0 0,-1 1 0,0-1 0,1 0 0,-1 0 0,0 0 0,-1 0 0,-9-2 500,-1-1-1,0 2 1,-23-1-1,27 2-451,3 0-67,1 0-1,-1 0 1,1 1-1,-1-1 1,-5 3 0,9-3-49,0 0 0,1 0 1,-1 0-1,0 0 0,1 1 1,-1-1-1,0 0 0,1 0 0,-1 0 1,1 1-1,-1-1 0,1 0 1,-1 1-1,0-1 0,1 1 1,-1-1-1,1 1 0,0-1 0,-1 1 1,1-1-1,-1 1 0,1-1 1,0 1-1,-1-1 0,1 1 0,0-1 1,0 1-1,-1 0 0,1-1 1,0 1-1,0 0 0,0-1 1,0 1-1,0 0 0,0-1 0,0 1 1,0 0-1,0-1 0,0 1 1,0 0-1,1 0 1,-1-1 1,0 0 0,0 1-1,1-1 1,-1 0-1,0 1 1,1-1-1,-1 0 1,1 1-1,-1-1 1,0 0-1,1 0 1,-1 0-1,1 1 1,-1-1 0,1 0-1,-1 0 1,1 0-1,-1 0 1,0 0-1,1 0 1,-1 0-1,1 0 1,-1 0-1,1 0 1,-1 0 0,1 0-1,-1 0 1,1 0-1,0-1 1,19-6 63,-14 4-27,158-50 1379,-149 51-1353,1 0-1,-1 1 1,0 1 0,1 1-1,-1 0 1,1 1 0,14 3-1,33 4-38,-39-7 147,0-2 1,1 0 0,-1-1 0,0-2 0,0 0-1,-1-2 1,1 0 0,34-14 0,-49 15-62,-1 1 0,1 0 0,0 1 1,0 0-1,0 0 0,12 0 0,-19 2-110,0 1 0,-1-1 0,1 1 0,-1 0 0,1 0 0,-1 0 0,1 0 0,-1 0 0,0 0 0,3 2 0,15 9-9,-9-9 23,1-1 0,0 0-1,-1 0 1,1-2 0,0 1 0,0-1 0,16-2-1,-2-3 29,-1 0 0,25-9 0,-9 1 152,-1 2 1,78-11 0,-97 19-165,-16 2-32,-1 0 0,0 1 0,1-1 0,-1 1 1,1 0-1,-1 0 0,1 0 0,-1 1 1,1-1-1,-1 1 0,0 0 0,1-1 0,4 3 1,0 0 77,1 0 0,-1-1 0,1 0 0,0-1 0,0 0 0,0 0 0,13-2 0,22-2-6,0-2 1,0-2 0,80-25-1,-108 29-59,0 0-1,0 1 0,0 1 1,29 1-1,2-1-10,92-13 20,-30 2-6,-53 10-61,67 7 1,-68-2 107,68-4 0,5-9 190,141-31-1,-227 33-72,0 2 0,0 1-1,72 3 1,125 28-179,-204-21 35,0-2-1,65-3 1,69-18-23,-138 14 17,-3-1 8,46 0 1,15 2 20,-48 1-74,0 1 0,73 9 0,-63 1 14,119 13 15,-97-18 1,109 2 24,-106-6-34,119-6 1,-157 3-4,-1 3 0,53 5 0,74 18-17,-21-2 11,50 11 35,-118-18-20,29-3-31,-75-10 34,-1 2 0,0 1-1,37 10 1,-21 0 17,-18-5-28,0 0-1,1-2 1,0-2 0,0 0 0,33 1-1,-40-5 16,-11-1 2,-1 1-1,0-1 0,1-1 1,-1 0-1,12-2 0,3-6 40,-17 6-42,1 1-1,0-1 0,-1 1 1,12-1-1,124-10 102,-102 11-80,59-12 1,4 0-6,24 8 46,62-6-5,135-9-11,-120 12-24,-51-12 358,-115 14-229,0 1 0,0 1-1,1 3 1,58 3-1,57 18-135,182 14 64,-255-23-66,149 35-44,-157-31 200,141 47 0,-173-48-195,-29-9 23,-7-2 4,0 0 1,1 0-1,-1-1 1,1 0-1,-1 0 0,1 0 1,8-1-1,-14 0-3,0 0 0,1 0 0,-1-1 0,0 1 0,0 0 0,1 0 0,-1-1 0,0 1 0,0 0 0,0-1 0,1 1 0,-1 0 0,0-1 0,0 1 0,0 0 0,0-1 0,0 1 0,0-1 0,0 1 0,0 0 0,0-1 0,0 1 0,0 0 0,0-1 0,0 1-1,0-1 1,0 1 0,0 0 0,0-1 0,0 1 0,0 0 0,0-1 0,-1 1 0,1 0 0,0-1 0,0 1 0,-1-1 0,-8-21 17,5 15-133,-2-7-178,4 11 46,1 0 1,-1 0-1,1-1 0,0 1 0,0 0 1,0-1-1,0 1 0,1-1 1,-1 1-1,1-4 0,2-10-383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5:45.296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117 17 7034,'-81'-16'1449,"77"15"-2271,6 2 533,-1 0 313,0 0-1,1 0 0,-1 0 0,0 0 0,0 0 0,0 0 1,0 0-1,0 0 0,0 1 0,0-1 0,0 0 0,1 2 1,0 6 18,0 0 0,-1-1 0,0 1 0,0 0 0,-1 0 0,0 0 0,0 0 1,-1 0-1,0 0 0,-1 0 0,-4 12 0,4-16 157,0 0 0,-1 0 0,0 0 0,0 0 0,0-1 0,0 0 0,-1 1 0,0-1-1,0-1 1,0 1 0,-6 4 0,9-7-237,82-5-1304,-77 4 1416,-1 1 0,0-1-1,0 1 1,0 0 0,0 0 0,0 1 0,0-1-1,0 0 1,0 1 0,-1 0 0,1 0 0,0-1 0,-1 2-1,0-1 1,1 0 0,2 4 0,8 6-267,2-4 9,-9-17 1023,-5 6-793,0 1 0,0-1 0,0 0 0,1 0 0,-1 0 0,1 1 1,2-4-1,6-5 70,-1 1 1,1 0-1,18-13 0,-27 23-100,17-17 2347,-10 13-2245,-1-1 0,0 0-1,10-9 1,15-10 185,-22 19-288,-2 2-1152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15:27:19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0 112,'0'3'32,"3"0"-24,0 0-16,-3-5 0,0 1-8,0-1 16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15:27:3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16 4417,'-63'-14'1166,"62"14"-1176,1 0 1,-1-1 0,0 1-1,0 0 1,1 0 0,-1 0 0,0 0-1,0-1 1,1 1 0,-1 0 0,0 0-1,0 0 1,1 1 0,-1-1-1,0 0 1,0 0 0,1 0 0,-1 0-1,0 1 1,0-1 0,1 0 0,-1 1-1,0-1 1,1 1 0,-1-1-1,0 0 1,1 1 0,-1 0 0,1-1-1,-1 1 1,1-1 0,-1 1 0,1 0-1,-1-1 1,1 1 0,0 0-1,-1-1 1,1 1 0,0 0 0,0-1-1,-1 1 1,1 0 0,0 0 0,0 0-1,0-1 1,0 1 0,0 0-1,0 0 1,0-1 0,0 1 0,1 1-1,-2 9-100,-15 38 5,-1 0-1,-2-1 1,-3-1-1,-35 58 1,-129 173 2259,102-158-1261,4-1-487,-83 164 0,138-231-411,2 0 0,2 2 0,3 0 1,2 1-1,3 1 0,-8 68 0,20-112-1,0 1 0,1-1 0,0 0-1,1 0 1,1 0 0,0 0 0,0 0-1,1 0 1,1 0 0,0-1 0,0 1-1,2-1 1,-1 0 0,1-1 0,1 1-1,-1-1 1,2-1 0,9 12 0,17 15 9,1-1 0,2-2 0,1-1 0,2-2 1,0-2-1,2-2 0,74 35 0,-65-34-3,-2 2 0,78 60 0,14 8-17,-122-85 9,1-2-1,0 0 1,0-2 0,1 0 0,1-1 0,-1-1-1,1-1 1,0-1 0,0-1 0,27 1 0,-15-5 43,-1 0 1,1-3-1,-1 0 1,0-2-1,0-2 1,36-13-1,-10 2-29,-18 7 66,-1-2-1,63-32 1,-91 39-1,1-1 0,-1 0 0,-1-1 1,0 0-1,0-1 0,-1 0 0,0 0 0,0-1 0,-1-1 0,-1 1 0,13-24 0,96-245 661,-77 175-600,-29 76-92,-1-1-1,-1 0 0,-2 0 1,-1-1-1,-1 0 0,-2 0 1,-1 0-1,-1-1 0,-2 1 1,-1 0-1,-7-36 0,1 18 84,-11-52 298,16 88-373,2 1 0,-1-1 0,2 1 0,-1-1-1,2 1 1,0-1 0,0 1 0,4-17 0,-2 14 95,0 1 1,-2-1 0,0 0-1,0 0 1,-3-20 0,0 18-117,1 1 0,1-1 0,1 0 0,5-29 0,1-27-13,-6 47-1,0-9-2,-1 0-1,-9-60 1,7 83-13,0 1 0,-2-1 1,1 1-1,-2 0 0,1 0 1,-1 0-1,-1 0 0,0 1 0,-1 0 1,0 0-1,-15-16 0,-7-1 0,-2 2-1,0 1 1,-1 2-1,-2 0 0,0 3 1,-1 1-1,-1 1 1,-56-17-1,-136-22 175,195 49-210,19 5-484,0 0 1,-1 1-1,1 1 0,-20 2 1,-31 0-2400,7-8 1792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5831 64 944,'-7'4'176,"-10"6"196,16-10-348,0 0 1,1 0 0,-1 0 0,0 0 0,0 1 0,0-1 0,1 0 0,-1-1 0,0 1 0,0 0 0,0 0-1,1 0 1,-1 0 0,0-1 0,0 1 0,0 0 0,1-1 0,-1 1 0,0 0 0,1-1 0,-1 1 0,0-1-1,-11-8 183,0 0 0,-1 1 0,0 1 0,0 1 0,0-1 0,-1 2 0,0 0 0,0 1 0,0 0 0,0 1 0,-1 1 0,-27-1 0,-10 2 279,0 3-1,-65 10 0,104-10-347,-87 12 93,32-4-365,-101 4 0,17-18-234,-36 1 409,160 3-34,-395 20-6,-38 1 34,330-17 247,-204 34 0,-116 45-314,432-79 32,-634 157-109,90 36 3,507-170 59,-80 51 0,-42 48 5,134-88 36,2 1-1,-54 65 1,-11 12 24,60-69-6,-76 100 0,34-33 5,-6 10 10,71-90-26,-34 65 1,-116 325-104,166-401 101,-28 87-30,-36 196-1,70-297 32,-65 318 15,-18-5-6,65-257-8,-21 136 0,35-149-13,3 1 0,1-1 0,8 64 0,-4-83 2,3-1 1,0 1 0,2-1-1,1-1 1,2 0 0,1 0-1,18 36 1,9 1-7,2-1 1,4-2-1,61 71 0,-53-75 17,9 11-9,118 109-1,-91-106 1,153 101 0,-31-36-26,50 30 11,-139-100 11,301 158-63,-323-182 87,117 73 0,-106-48-80,139 64-1,-213-118 41,655 279 8,-458-207-24,114 41-703,-212-89 381,240 42 0,147-19 842,-304-50-334,264-16 0,215-61-49,-234 14 6,-52 6 17,597-39 626,-883 79-728,200-10 4,-2-21 40,106-58 686,-353 68-412,0-2-1,-2-4 1,104-58 0,-147 69-242,-1-2 0,-1-2 0,32-32 0,-40 40-302,-11 10 10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9 880,'58'-8'556,"-57"8"-503,0 0 0,0 0 0,0 0 0,0-1 0,0 1 0,0 0 0,0 0 0,0 0 0,0 1 0,0-1 0,0 0 0,0 0 0,0 0 0,0 0 0,0 1 0,0-1-1,0 1 1,0-1 0,0 1 0,0-1 0,0 1 0,0 0 0,-1-1 0,1 1 0,0 0 0,0 0 0,-1 0 0,2 1 0,-1 0-6,-1 1 0,1-1 0,0 1 0,-1-1 0,1 1 1,-1 0-1,0-1 0,0 4 0,1 5 95,5 14 777,10-27-728,1 0-1,-1 1 1,0 2 0,0-1-1,24 5 1,79 24 359,-95-24-421,1-1 0,-1 0 1,33-1-1,12 2 554,21 2 96,53 8-319,122 43-440,-46-1 15,13 4 102,-126-30-90,298 90-18,-187-39-29,-133-47 0,97 27 6,-89-31-4,93 28-2,182 71 0,-94-16 0,-158-70 0,118 50 0,-47 5 12,-4-2 0,-177-94-12,155 77-17,-124-60 10,-1 2 0,41 35-1,-15-5-1,60 47 2,-68-58 7,-1 3-1,67 73 1,-43-41 0,7 8-6,-68-67-3,0 1 0,-1 1 0,11 20 1,72 147-87,-75-144 76,-2 0 0,-1 1 1,-3 1-1,22 91 0,-27-73 5,-2 1 0,-4 0-1,-1 74 1,-14 232 30,4-251-6,-5 0 0,-5-1 0,-54 199 0,-5-34 45,-5 27-9,53-227-22,-63 133 1,-41 114-16,127-316-9,-20 62 19,-9 25 37,26-84-45,-1 0 0,0 0 0,-18 28 0,-56 56 92,5-6 3,13 2 259,29-24-217,34-70-135,-1-1 0,1 1 0,0-1 0,-1 1-1,1-1 1,-1 1 0,1-1 0,-1 0 0,0 0-1,1 0 1,-1 0 0,0 0 0,0 0-1,0 0 1,0-1 0,-2 2 0,-38 5 226,27-5-153,-21 2 22,26-3-734,-1 0-1,0 1 1,1 0 0,-12 4 0,14-3-344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82 3761,'-29'11'989,"29"-11"-999,-1 0 0,1 0 0,-1 0 0,0 0 0,1 0 0,-1 0 0,1-1 0,-1 1 0,1 0 0,-1-1 0,0 1 0,1 0 0,-1-1 0,1 1 0,-1 0-1,1-1 1,0 1 0,-1-1 0,1 1 0,-1-1 0,1 1 0,0-1 0,0 1 0,-1-1 0,1 0 0,0 1 0,0-1 0,-1 1 0,1-1 0,0 0 0,0 1 0,0-1-1,0 1 1,0-2 0,-1-21-663,1-9 311,0 31 421,0 0 0,0 0 0,0 0 1,0 0-1,0 0 0,0 0 0,-1 0 1,1 0-1,0 0 0,0 0 0,-1 0 1,1 1-1,-1-1 0,1 0 0,-1 0 1,1 0-1,-1 1 0,0-1 0,1 0 1,-1 1-1,0-1 0,1 0 1,-1 1-1,0-1 0,0 1 0,0-1 1,1 1-1,-3-1 0,3 1 198,0 0 1,-1 0-1,1 0 0,0 0 0,-1 0 1,1 0-1,-1 0 0,1 0 0,0 0 1,-1 0-1,1 1 0,0-1 1,-1 0-1,1 0 0,-1 0 0,1 0 1,0 1-1,0-1 0,-1 0 0,1 1 1,-8 13 760,5-5-519,0-2-355,1-3 56,1 0 0,-1 0 0,0 0 0,0 0-1,-4 6 1,6-10-180,-1 1 1,1-1-1,0 1 0,0 0 0,0-1 0,0 1 1,-1-1-1,1 1 0,0 0 0,0-1 1,0 1-1,0 0 0,1-1 0,-1 1 0,0-1 1,0 1-1,0 0 0,0-1 0,1 1 1,-1-1-1,0 1 0,1 0 0,-1-1 0,1 1 1,-1 0 20,1 0 0,-1 0 0,1-1 0,-1 1 0,0 0 1,1 0-1,-1 0 0,0 0 0,0 0 0,0-1 1,0 1-1,0 0 0,0 0 0,0 0 0,0 1 0,-2 5 189,0-4-192,1 0 0,0 0 1,0 0-1,0 0 0,0 0 0,1 0 0,-1 0 1,1 0-1,0 0 0,0 0 0,0 0 0,0 1 0,2 4 1,0 4 73,1 0 1,-1 1-1,-1-1 1,-1 1-1,0 15 1,-11 65 106,1 1-96,-5 22 235,2-19-289,6 187 36,5-209-33,1-49-15,0 0 0,2 0 0,4 27 0,-1-17 52,0 68 0,-6-69-59,-2-1 0,-1 1 0,-13 44 0,2-5-4,8-38-16,3-18-7,2 0 0,0-1 0,0 1 0,2 0 0,0 0 0,3 23 0,8 21-14,-5-35 17,-1 1 0,-1 0 0,-1 38 0,-5-26-5,1-14 116,1 30 0,1-47-120,1 1-1,0-1 0,1 1 1,0-1-1,1 0 1,7 17-1,-6-14-8,0 0 1,0 1-1,2 16 0,-3-15 11,0 0 0,8 21-1,17 48 97,-10-26-32,2 16 118,-16-50-108,-3-18-79,-1-1 0,1 0-1,0 1 1,0-1 0,4 8 0,-4-8-5,0-1-1,1 1 1,-1 0-1,-1 0 1,1 0-1,-1 0 1,1 1 0,-1 3-1,2 20 26,8 4-1,-10-1 48,1-25-52,-1-1 0,0 0 0,-1 11 0,1-12-23,-1 1-1,1-1 0,0 0 0,0 1 0,0-1 0,3 8 0,-3-12-2,0 0-1,0 0 0,0 0 0,0 1 0,0-1 0,0 0 1,0 0-1,0 0 0,0 0 0,0 0 0,0 0 0,0 0 1,0 1-1,0-1 0,0 0 0,0 0 0,0 0 0,0 0 0,0 0 1,0 0-1,0 0 0,0 0 0,-1 1 0,1-1 0,0 0 1,0 0-1,0 0 0,0 0 0,0 0 0,0 0 0,0 0 1,0 0-1,0 0 0,0 0 0,-1 0 0,1 0 0,0 1 0,0-1 1,0 0-1,0 0 0,0 0 0,0 0 0,0 0 0,0 0 1,-1 0-1,1 0 0,0 0 0,0 0 0,0 0 0,0 0 1,0 0-1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38 4313,'-17'-31'1702,"16"30"-1633,0 1 0,-1-1 0,1 0 0,0 1 0,0-1 0,-1 1 0,1-1 1,0 1-1,0 0 0,-1 0 0,1-1 0,-1 1 0,1 0 0,0 0 0,-1 0 1,1 0-1,0 1 0,-1-1 0,-1 1 0,3-1 92,-1 0-1,1 0 1,0 1 0,-1-1-1,1 0 1,-1 0 0,1 0-1,0 0 1,-1 0 0,1 0-1,-1 0 1,1 0 0,0 0-1,-1 0 1,1 0 0,-1 0-1,1 0 1,-1 0 0,1 0-1,0 0 1,-1 0-1,1-1 1,-1 1 0,1 0-1,0 0 1,-1 0 0,1-1-1,0 1 1,-1 0 0,1 0-1,0-1 1,-1 0 498,1 3-312,1 10-16,-1 0 0,-1 0-1,0 1 1,-4 15 0,-1 17 265,4-29-373,-8 29 1,7-33-138,0 0 0,0 1-1,2-1 1,-1 16 0,12 83 47,-5-72-101,1 41 1,-6-59-21,-5 127 72,2-108-52,3 39 1,1-50 56,-1-1 0,-1 0 1,-10 55-1,-21 105 856,-7 27-160,30-183-670,-3 8 21,-12 83 0,22-97-102,-3 12 194,2-1 0,4 73-1,4-21-150,-4-51-51,7 42 1,-5-64-22,1 11 21,4 55 0,-10-54 20,2-17-33,-1 0 1,1 0 0,2 11 0,-2-20-430,1 3 1424,-4-8-5699,-3-8 3077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81 1656,'-3'-6'413,"1"-1"0,1 0 0,-1 1 1,1-1-1,0 0 0,0-8 0,-2-10 3921,-3 52-3119,-3 25 107,2 0 1,-1 64-1,15 182 186,-7-287-1450,0 31 372,-10 61 1,5-53-318,-11 65 141,10-21-107,2-82 45,3-10-182,0 0-1,0 0 1,1 0 0,-1 0 0,1 0 0,-1 0 0,0 4 0,0 8 32,0 0 0,2 22 0,5-8 473,-9-21-357,1-7-3733,1 0 2278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5425,'-34'-25'923,"32"20"4897,1 29-5405,1 1 0,4 33 1,-3-45-145,0 0 1,-2 0 0,1 0 0,-4 14 0,2-11 5,-1 31 0,3 8-43,-10 74 0,6-93-112,-3 68 417,7-78-442,1-17-74,-1-1 0,-1 0 0,1 0 0,-1 0 0,-3 8 1,0 5 0,1-1 0,1 1 0,0-1 0,2 1 0,2 28 0,-1-4 52,2 19 70,-1-34 115,-1-1 0,-5 49 0,3-59-190,1 1 0,0-1-1,1 0 1,2 0 0,4 20 0,2 19 3,-2-12 4,-3-30-22,-2-1 1,2 23 0,-5 45 143,1-48-78,-8 66 0,4-67 19,0-9-25,2-14-77,0-1-1,1 13 0,0-1-2,1-10 3,0 0 0,0 0 0,4 15 0,-4-24-29,1 0 0,-1 0 0,1 1 0,-1-1-1,0 0 1,0 0 0,0 0 0,-1 0 0,1 0 0,-1 0 0,0 0-1,-1 6 1,0-4-2,1 0 0,0 1 0,0-1 0,0 0 0,1 1 0,0-1 0,1 11 0,0-9-4,-1 1 0,0-1 0,-2 13 0,0 17 99,2-31 372,0-6-503,0 0-1,0 0 1,0 0 0,0 0 0,0 0-1,0 0 1,0 0 0,0 0 0,0 0 0,0 1-1,0-1 1,0 0 0,0 0 0,0 0-1,0 0 1,0 0 0,0 0 0,0 0-1,0 0 1,0 0 0,0 0 0,0 0 0,0 1-1,0-1 1,0 0 0,0 0 0,0 0-1,0 0 1,0 0 0,0 0 0,0 0-1,0 0 1,0 0 0,0 0 0,0 0-1,0 0 1,0 0 0,0 0 0,0 1 0,0-1-1,-1 0 1,1 0 0,0 0 0,0 0-1,0 0 1,0 0 0,0 0 0,0 0-1,0 0 1,0 0 0,0 0 0,0 0 0,0 0-1,0 0 1,-1 0 0,1 0 0,0 0-1,0 0 1,0 0 0,0 0 0,0 0-1,-12-12-3104,-16-20 1534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69 1712,'-4'-54'974,"1"41"1754,3 13-2560,0 0-1,0 0 0,0-1 1,-1 1-1,1 0 0,0 0 0,0 0 1,-1 0-1,1 0 0,0 0 1,0 0-1,0 0 0,-1 0 0,1 0 1,0 0-1,0 0 0,-1 0 1,1 0-1,0 0 0,0 0 0,-1 0 1,1 0-1,0 1 0,0-1 0,0 0 1,-1 0-1,1 0 0,0 0 1,0 1-1,-4 37-61,-3 14 505,5-36-408,1 1 0,0-1-1,1 1 1,1-1 0,0 1 0,5 16-1,2 44 472,-4-21-131,-2-42-465,0 1 0,-1-1 0,-1 1-1,0-1 1,-1 0 0,-5 22 0,4-24-3,0 0 0,1 0-1,0 0 1,1 0 0,1 13 0,-1-10 24,1 0 0,-4 24 1,-1-20 85,-2 16 287,-2 64 0,6-76-348,-6 41 0,4-39 26,-4 12 124,5-25-165,1 0 0,-3 23 0,-5 72 595,6-73-398,-2 50-1,7-44-2,-9 78 0,5-102-265,2 0 1,1 32 0,0-42-39,0 0 0,-1 0 0,0 0 0,-2 8 0,2-8 15,0 0 0,0 0 0,0 12 0,1 29 132,-9 74 1,2-81-133,4-24-15,-2 22 1,4-19-5,0 61 38,1-66-24,-1 0 0,0 0-1,-5 21 1,4-24 2,0-1 0,0 1 0,1 0 0,1 0 0,0-1 0,0 1 0,3 13 0,-2-12-8,0-1 1,0 0-1,-1 1 0,-1-1 1,0 1-1,-3 14 0,-2 18 15,1 234-11,5-168-5,-1-19 2,1-75 1,-1 1 0,-7 30-1,5-31-7,0 0-1,0 32 1,2-6 15,-2 0 1,-1 0 0,-20 82-1,19-103-16,2-14-3,1 1 0,0-1 1,1 1-1,-1 8 0,1 18-18,1 75 26,0-105 6,-1 1 0,0-1 1,0 0-1,0 1 1,0-1-1,-1 0 1,0 0-1,0 0 1,-4 7-1,-6 16 4,7-11-5,1 1 1,0-1-1,2 1 0,-1 18 1,-10 28 1,7-33-7,6-27-9,0-1 2,-1 0 0,1 0-1,0 0 1,0 0 0,0 0 0,0 0-1,0 0 1,0 0 0,1 0 0,-1 0-1,0 0 1,1 0 0,0 0-1,0 0 1,1 2 0,-2-4 169,-4 18-120,5-8-33,-1 1-1,1-1 1,4 15 0,-5-20 44,-1-1 1,1 1 0,-1 0 0,0 0 0,0-1 0,0 1-1,-1-1 1,-3 8 0,3-6-14,-4 6-314,6-12 205,0 0 0,0 0 1,0 0-1,0 1 0,0-1 0,0 0 0,0 0 0,0 0 0,0 0 0,0 0 0,0 0 0,0 0 0,0 0 0,0 0 0,0 0 0,-1 0 0,1 0 0,0 1 0,0-1 0,0 0 0,0 0 0,0 0 0,0 0 0,0 0 0,0 0 0,-1 0 0,1 0 0,0 0 0,0 0 1,0 0-1,0 0 0,0 0 0,0 0 0,0 0 0,0 0 0,-1 0 0,1 0 0,0 0 0,0-1 0,0 1 0,0 0 0,0 0 0,0 0 0,0 0 0,0 0 0,-7-20-6373,5 12 6335,-7-38-1650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81 2961,'-1'0'133,"1"-1"1,0 1-1,0 0 1,-1 0 0,1-1-1,0 1 1,0 0 0,0 0-1,-1-1 1,1 1-1,0 0 1,0-1 0,0 1-1,0 0 1,0-1 0,0 1-1,-1 0 1,1-1-1,0 1 1,0 0 0,0-1-1,0 1 1,0 0-1,0-1 1,0 1 0,1-1-1,-1 1 1,0 0 0,0-1-1,0 1 1,14-4 2565,-10 4-2939,161-15 2638,-57 7-2037,154-5 258,17 6 310,-133 0-496,-19 2-302,163 1 310,-19 8-99,-140-3-212,77 2 621,-75-6-637,-70 1-64,147-3 20,-48 7-36,-79-9 67,-78 7-137,-14 4-6170,8-4 5972,-9 4-1730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76 3105,'-11'-17'2449,"9"15"-2203,0 0-1,1 0 0,-1 0 0,1 0 0,0 0 1,0 0-1,-1 0 0,1-1 0,1 1 0,-1 0 1,0-1-1,1 1 0,-1 0 0,1-1 0,-1 1 1,1-1-1,0 1 0,0-1 0,1 1 0,0-5 1,1 1 1432,-2 10-482,2 12-854,1 5-60,0 1 0,-1-1-1,-2 1 1,-1 24 0,-12 291 1232,12-222-1441,0-86-67,-13 266 141,13-285-143,-22 160 244,-29 175 319,45-246-456,8 125-1,0-169 32,-2-26-62,6 43 1,5 74 47,-8-79-85,0-43-16,-1-2 78,0 0 0,-1-1-1,-5 39 1,-5-35-3,8-21-87,0 0-1,1 0 1,-1 0 0,-1 6-1,-5 62-19,9-63 16,-1-8-10,0-1 0,1 1 0,-1-1 1,0 0-1,0 1 0,0-1 0,0 1 1,1-1-1,-1 1 0,0-1 0,0 1 1,0-1-1,0 1 0,0-1 0,0 1 0,0-1 1,0 1-1,0-1 0,-1 1 0,1-1 1,0 1-1,0-1 0,0 0 0,0 1 1,-1-1-1,1 1 0,0-1 0,-1 0 1,1 1-1,0-1 0,0 1 0,-1-1 0,1 0 1,-1 1-1,1-1 0,0 0 0,-1 0 1,1 1-1,-1-1 0,1 0 0,-1 0 1,1 0-1,-1 1 18,0 0 0,1 0 1,-1-1-1,1 1 0,-1 0 0,1 0 1,0 0-1,-1-1 0,1 1 0,0 0 1,-1 0-1,1 0 0,0 0 0,0 0 1,0 0-1,0 0 0,0-1 0,0 1 1,0 0-1,0 0 0,0 0 0,1 1 1,-1 7-46,0-4 32,0-2-3,0 1-1,-1-1 0,1 0 1,1 1-1,-1-1 0,0 0 1,1 0-1,0 1 0,2 5 1,-2-5 6,-1 0 0,1 1 0,-1-1 0,0 7 0,0-10-5,0-1 13,0 1 5,0 0 0,0 1 0,0-1 0,0 0 0,0 0 0,0 1 0,0-1 1,-1 0-1,1 0 0,0 0 0,-2 3 0,1-2 28,-4 19-83,-2 7 51,7-25-20,0-1-1,0 0 1,0-1 0,-1 1 0,1 0-1,0 0 1,-1-1 0,1 1 0,-1-1-1,1 1 1,-1 0 0,0-1 0,0 1-1,0-1 1,0 0 0,-1 2 0,2-2 3,0-1 0,0 0 0,0 0 0,-1 0 0,1 1 0,0-1 0,0 0 0,0 0 1,0 1-1,0-1 0,0 0 0,0 0 0,0 1 0,0-1 0,0 0 0,0 0 0,0 1 0,0-1 0,0 0 1,0 0-1,0 1 0,0-1 0,0 0 0,0 0 0,0 1 0,0-1 0,0 0 0,1 1 0,-1-1-5,0 0-1,0 0 0,0 0 0,0 0 0,0 0 0,0 0 0,0 0 0,0 1 1,0-1-1,0 0 0,0 0 0,0 0 0,0 0 0,0 0 0,0 0 0,0 1 1,0-1-1,0 0 0,0 0 0,0 0 0,0 0 0,0 0 0,0 1 0,0-1 1,0 0-1,0 0 0,0 0 0,0 0 0,0 0 0,0 0 0,0 0 0,0 1 1,-1-1-1,1 0 0,0 0 0,0 0 0,0 0 0,0 0 0,0 0 0,0 0 1,0 0-1,-1 0 0,1 0 0,0 0 0,0 0 0,0 0 0,0 0 0,0 1 1,0-1-1,-1 0 0,1 0 0,0 0 0,0 0 0,0 0 0,0-1 0,0 1 1,0 0-1,-1 0 0,1 0 0,0 0 0,0 0 0,0 0 0,0 0 0,0 0 1,0 0-1,-1 0 0,1-2-3222,1-3 2338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87 1120,'-8'4'182,"1"1"745,18-3 2748,23 0-2561,-26-1-970,0 0 0,15 0 0,150-17 1037,-33 2-403,-22 4-492,71-5 241,-14 5-45,-166 9-463,47 1 185,70-11 1,-61 4-81,0 2 1,94 7-1,-43-1-68,-53 0 44,-42 0 270,27-1 0,-12-2-30,-19 1-224,0 0 0,29-6 0,-16 5-9,-29 1-100,-1 1 37,0-4 602,0 4-713,0 0-1,0 0 1,0 0 0,0 0 0,0 1-604,-1-1 604,1 0 0,0 0 0,0 0 0,0 0 0,0 0 0,0 0-1,0 0 1,0 0 0,0 0 0,0 0 0,0 0 0,0 0 0,0 0 0,0 0 0,0 0 0,0 0 0,0 0-1,0 0 1,0 0 0,0 0 0,-1 0 0,1 0 0,0 0 0,0 0 0,0 0 0,0-1-604,0 1 604,-10 15-2975,7-12 2691,1 0 0,0 0 0,0 0 0,0 0 0,-2 6 0,4-5-293,1 0 385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13 816,'2'-12'9910,"-3"18"-10168,2 17 322,-1-20-55,1-1 1,-1 1 0,0-1 0,0 0-1,0 1 1,0-1 0,-1 1 0,1-1-1,0 1 1,-1-1 0,0 0 0,0 1-1,0-1 1,0 0 0,-1 4 0,0-4 35,0 1 1,1 0 0,0-1 0,-1 1 0,1 0 0,0 0 0,1 0 0,-1 0 0,0 0-1,1 0 1,0 4 0,1 38 328,0-11-235,-2-10 17,0 50 402,1-57-482,-4 35-1,-1-1-42,4-31 8,-6 26-1,4-28 17,-2 35 0,11 62 203,-2-27-113,-4-79-117,-1 1 1,-3 15 0,-1 11 121,-3 129 340,6-141-470,1 0 114,1 27-1,2-24-24,1 19-22,-2-32-72,0 29-1,0-1 3,4 18 28,0-14 37,-2 61 0,-8 25 115,3 67-52,3-172-110,-7 89 68,2-66-77,2-32-21,1 34 0,2-22 14,-1 0 0,-8 50 1,7-31-9,1-37-5,0 0 1,-1 0-1,-3 17 0,2-17-4,1-1 0,-1 17-1,2-18 13,0 0-1,-1 0 0,-4 17 0,-3-12 1,7-13-16,0 0 0,0-1 0,0 1 0,0 0 0,0-1 0,1 1 0,-1 0 0,1 0 0,-1 0 0,1 0 0,-1 2 0,-2 31 15,1-28-15,1 1 1,0 0-1,1 0 0,0 0 0,0 0 1,1 0-1,0 0 0,2 10 1,-1-9 7,0-1 1,1 16-1,-1-3-3,0-10 261,-2-11-260,-1 0-1,1 0 1,0 1 0,0-1-1,0 0 1,0 0 0,0 0-1,0 0 1,0 0 0,0 0-1,0 0 1,-1 0 0,1 0-1,0 0 1,0 0 0,0 0-1,0 0 1,0 0 0,0 0-1,-1 0 1,1 0 0,0 0-1,0 0 1,0 0 0,0 0 0,0 0-1,0 0 1,-1 0 0,1 0-1,0 0 1,0 0 0,0 0-1,0 0 1,0 0 0,0 0-1,0 0 1,-1 0 0,1 0-1,0 0 1,0 0 0,0 0-1,0-1 1,0 1 0,0 0-1,0 0 1,0 0 0,0 0-1,0 0 1,0 0 0,-1 0-1,1-1 1,0 1 0,0 0-1,0 0 1,0 0 0,0 0-1,0-1 1,0 1-50,0 0 0,0 0-1,0 0 1,0 0 0,0 0 0,0 0-1,0 0 1,0 0 0,0-1-1,0 1 1,-1 0 0,1 0 0,0 0-1,0 0 1,0 0 0,0 0 0,0 0-1,0 0 1,0 0 0,-1 0 0,1 0-1,0 0 1,0 0 0,0 0-1,0 0 1,0 0 0,0 0 0,-1 0-1,1 0 1,0 0 0,0 0 0,0 0-1,0 0 1,0 0 0,0 0-1,0 0 1,-1 0 0,1 0 0,0 0-1,0 0 1,0 0 0,0 0 0,0 1-1,-3 5-3627,2-2 2805,-3 6-730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99 760,'6'-80'1710,"-6"79"-1533,0-1 0,0 1-1,0-1 1,0 1 0,0-1 0,0 1 0,0-1 0,0 1 0,-1-3-1,-3 3 1003,-2 7-577,2 0-465,0 0 0,1 1 0,-1-1 0,1 1 0,1 0 0,-1 0 0,1 0 0,0 0 0,1 0 0,-2 9 0,1 6 171,1-16-155,0 1 0,1 0 0,0-1 0,0 1-1,2 13 1,-1-12-46,0 0-1,-1-1 0,0 1 1,0 0-1,-2 10 1,0 16 138,2 30 270,-1-19 68,9 73 0,-4-84-316,-1 40 1,-2-24-188,5-9-9,-4-31-27,-1 1 1,2 15 0,-3-15-3,1 0 1,4 16-1,-3-19-24,0 1 0,-1-1-1,0 1 1,-1 0 0,0 8-1,-4 16 38,2 0-1,4 58 0,-1-74-41,-1-1 1,-4 28-1,2-23-5,-5 14 26,6-28-24,-1 0 0,1 0 0,0 0-1,0 0 1,1 12 0,0-10 0,-1-1 0,1 0-1,-1 0 1,-3 11 0,-2 20 65,2 50 75,4 8 2,5-51-65,-2-21-47,-1 27 1,-2-40-24,1 1 0,1-1 0,3 16 0,-2-17-2,-1 1 0,0-1 0,-1 1 1,0 13-1,-3 1 18,0-12-23,1 0 1,2 24-1,0-30-3,-1 1-1,0 0 1,-1-1-1,-2 10 1,2-7 1,0-1 0,0 14 0,3 13 16,1 74 63,-6-93-73,2-16-14,1 0 1,0 1-1,-1-1 0,1 0 0,0 1 1,0-1-1,0 0 0,0 1 1,1-1-1,0 5 0,1 3 10,0 1 0,0-1 0,-1 1 0,-1-1 0,0 1-1,-2 19 1,0-9 15,3 81 16,-3-75-25,0 23 23,1-3 46,-10 74 1,9-108-72,-1 29 28,3-31-29,0 0 0,-1-1 0,0 1 0,-1-1 0,-4 13 0,-12 47 113,13-45-99,2-16-18,2 0 0,-1 0-1,1 0 1,1 1-1,0-1 1,0 0 0,0 0-1,2 0 1,-1 1-1,4 10 1,-3-10 7,-1-1 0,1 1 0,-1 20 0,2 19 48,-2-45-50,0 6 55,0-9-67,-1-1-1,0 0 0,0 0 0,0 0 0,0 1 0,0-1 0,0 0 1,0 0-1,-1 1 0,1-1 0,0 0 0,0 0 0,0 0 0,0 1 1,0-1-1,0 0 0,0 0 0,0 0 0,0 1 0,-1-1 0,1 0 1,0 0-1,0 0 0,0 0 0,0 0 0,-1 1 0,1-1 1,0 0-1,0 0 0,0 0 0,-1 0 0,1 0 0,0 0 0,0 0 1,0 0-1,-1 0 0,1 0 0,0 1 0,-1 1 8,1 1-1,-1-1 0,1 1 1,0-1-1,0 1 1,0 4-1,0-5-2,-6 28 559,0-30-1680,3 0 504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19 544,'-7'0'48,"1"0"484,-1 0 0,1 0 0,0-1 0,-11-2 1,10 1 673,10 3 822,15 2-652,1-3-478,20-3 0,17-1-289,62-1-147,15 1-311,-54 8 78,101 18 1,-144-19-168,0-1 1,65-4-1,-27-2 7,143-4 251,90 5 338,-221 5-645,-8 5 3,-16-1 38,-23-9-45,-7 1 228,-31-5 214,32 3-127,-34 3-2075,1 1 1138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58 784,'-7'-1'283,"6"2"-222,1-1 0,0 0 0,-1 0 0,1 0 0,0 0 0,-1 0 0,1 0 0,0 0 0,-1 0 0,1 0 0,0 0 0,-1 0 0,1 0 0,0 0 0,-1-1 0,1 1 0,0 0 0,-1 0 0,1 0 1,0 0-1,-1-1 0,1 1 0,0 0 0,0 0 0,-1 0 0,1-1 0,0 1 0,0 0 0,0 0 0,-1-1 0,1 1 0,0 0 0,0-1 0,0 1 0,0 0 0,0-1 0,-1 1 0,1 0 0,0-1 0,0 1 0,0 0 0,0-1 0,2 0 138,-1 1 0,1-1-1,-1 0 1,1 1-1,-1 0 1,1-1-1,-1 1 1,1 0-1,2-1 1,5 0-59,34-5 8,66 0-1,24-3 156,-21-4 644,125 3-1,-122 19-811,1 1-87,295-23 237,-382 11-184,40 0 132,-1 2 0,1 4 1,112 20-1,-79-11-46,-48-8-6,-46-4-97,0-1 0,-1 0 0,1 0-1,0-1 1,12-3 0,-8 4 111,-11 0-206,1 1-1,-1-1 1,1 0 0,-1 0 0,1 0 0,-1-1 0,1 1 0,-1 0 0,0 0 0,3-1 0,-4 0-378,0 1 170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1416,'3'-3'2221,"-3"3"-2076,1 0 0,-1-1 0,0 1 0,1 0 0,-1-1 0,0 1 0,1 0 1,-1 0-1,0-1 0,0 1 0,0-1 0,1 1 0,-1 0 0,0-1 1,0 1-1,0 0 0,0-1 0,1 1 0,-1-1 0,0 1 0,0-1 0,0 1-116,0-1-1,0 1 0,0 0 0,0-1 1,1 1-1,-1 0 0,0-1 0,0 1 0,0 0 1,1 0-1,-1-1 0,0 1 0,0 0 1,1 0-1,-1 0 0,0-1 0,1 1 1,-1 0-1,0 0 0,0 0 0,1 0 0,-1-1 1,0 1-1,1 0 0,-1 0 0,0 0 1,1 0-1,-1 0 0,1 0 0,15-1-9,-11 0 45,15 2-30,-12-1 56,-1 0-1,0 0 1,0 0-1,1-1 0,12-3 1,-8 1 103,0 0 0,0 1 1,0 1-1,19-1 0,25-3 229,-49 4-416,1 1 0,-1-1 0,1 1 0,0 1-1,-1-1 1,1 1 0,-1 1 0,1-1 0,11 5 0,-13-4 3,1-1 1,-1-1 0,0 1-1,10-1 1,-7 0 3,-3 0 4,-5 1 41,1-1 1,-1 0-1,1 0 0,-1 1 0,1-1 0,-1 0 1,1 0-1,0-1 0,-1 1 0,1 0 1,-1 0-1,1-1 0,-1 1 0,0-1 1,1 1-1,-1-1 0,1 0 0,-1 1 0,2-3 1,-2 3-56,-1-1 1,1 1 0,-1 0-1,1 0 1,0-1 0,-1 1-1,1 0 1,-1 0-1,1-1 1,-1 1 0,1 0-1,0 0 1,-1 0 0,1 0-1,0 0 1,-1 0 0,1 0-1,-1 0 1,1 0 0,0 0-1,-1 0 1,1 1-1,-1-1 1,2 1 0,7 0-386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 1280,'-1'5'102,"1"0"470,1-6 199,8-8 9,-8 9-654,-1 0 0,0 0 0,1-1 0,-1 1 0,0 0 0,1-1 0,-1 1 1,0 0-1,0 0 0,1-1 0,-1 1 0,0 0 0,0-1 0,1 1 0,-1-1 0,0 1 0,0 0 1,0-1-1,0 1 0,0-1 0,0 0 0,0 1-68,0 0 1,1 0 0,-1-1-1,0 1 1,0 0-1,0 0 1,0-1-1,0 1 1,0 0-1,0 0 1,0 0-1,0-1 1,1 1 0,-1 0-1,0 0 1,0 0-1,0-1 1,0 1-1,1 0 1,-1 0-1,0 0 1,0 0-1,0 0 1,1-1 0,-1 1-1,0 0 1,0 0-1,1 0 1,-1 0-1,0 0 1,0 0-1,0 0 1,1 0-1,-1 0 1,0 0 0,0 0-1,1 0 1,-1 0-1,0 0 1,0 0-1,1 0 1,57 5-96,2 0 298,-46-6 24,23-3 0,-24 2 38,22 1-88,3-1-83,-33 2-149,0-1 0,0 1 1,0 0-1,9 2 0,-9-2 0,0 1 1,0-1-1,0 0 1,9-1 0,-12 1-9,-2 0 8,1 0 0,-1 0 1,0 0-1,0 0 0,0 0 0,0 0 0,0 0 0,0 0 0,0 0 0,0 0 0,0 0 0,0 0 0,1 0 0,-1 0 0,0 0 0,0 0 0,0 0 0,0 0 0,0 0 0,0 0 0,0-1 0,0 1 0,0 0 1,0 0-1,0 0 0,1 0 0,-1 0 0,0 0 0,0 0 0,0 0 0,0 0 0,0 0 0,0 0 0,0 0 0,0 0 0,0 0 0,0 0 0,0-1 0,0 1 0,0 0 0,0 0 0,0 0 0,0 0 0,0 0 1,0 0-1,0 0 0,0 0 0,0 0 0,0 0 0,0-1 0,0 1 0,0 0 0,0 0 0,0 0 0,0-4 31,0 4-155,-1 0-1313,0 0 870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2192,'5'0'387,"7"-1"257,-12 1-277,1-1 0,-1 1 0,0-1-1,1 1 1,-1-1 0,0 0 0,0 1-1,1-1 1,-1 1 0,0-1 0,0 0-1,0 1 1,0-1 0,0 0 0,0 1-1,0-1 1,0 0 0,0 1 0,0-2 739,1 4-952,0 0 1,0 0-1,0 0 0,0 0 0,0 0 0,-1 0 0,1 0 0,0 2 0,0 0-14,1 4-36,-1 0 0,0 0 0,0 0 0,0 0 1,-1 1-1,-1 9 0,0-1 61,1-12-96,0 0-1,-1 0 1,1-1-1,-1 1 1,0 0-1,-3 6 1,-4 17 239,2-45 204,5 6-535,0 0 0,1 1 1,0-1-1,3-20 0,0-6 19,-6-9-222,4 45 212,0 0 0,1 0 0,0 0 0,-1 1 0,1-1 0,-1 0 0,1 0 0,0 1 0,3-1 0,-5 1 11,12-3-30,0 1 0,0 1 0,16 0 0,9 0 28,-29-1 25,-4 23 200,6 101 426,-10-114-614,-1-1 0,0 0 0,0 0 0,0 0 1,-1 0-1,-3 9 0,4-15 11,0 0 0,-1 0 0,1-1 0,0 1 1,0 0-1,-1-1 0,1 1 0,0-1 0,-1 0 0,-1 1 0,-5 1-13,4 0-23,3-2-3,-1 1 0,1 0 0,-1 0-1,1-1 1,-1 1 0,1-1 0,-1 0 0,0 1-1,1-1 1,-1 0 0,1 0 0,-1 0-1,0 0 1,1 0 0,-1 0 0,1 0-1,-1-1 1,0 1 0,-1-1 0,-2-3-550,4 3 330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16 2345,'-4'-1'458,"3"1"-299,0 0 0,1 0 0,-1 0 1,0 0-1,0-1 0,0 1 0,1 0 0,-1-1 0,0 1 0,1 0 1,-1-1-1,0 1 0,0-1 0,1 1 0,-1-1 0,1 1 0,-1-1 0,-3-2 5147,3 6-3649,2 8-2051,-1-8 874,3 18-105,-1-12-184,-1-1 0,0 0 1,0 1-1,-1-1 0,-1 11 0,0-16-172,1-1 0,0 1 1,-1-1-1,1 1 0,0-1 1,0 1-1,1-1 0,-1 1 0,0-1 1,1 1-1,0-1 0,-1 1 1,1-1-1,0 1 0,0-1 1,0 0-1,1 0 0,2 4 0,-7-9 39,1-1 0,0 1 0,0 0 0,0-1 0,1 0 0,-1 1 0,1-1 0,0 0 0,0 0 0,0 0 0,0-5 0,-4-12-25,-9-16-29,15 34-21,-1 0 1,1 1 0,0-1-1,-1 0 1,1 1 0,3-5-1,-2 1-51,-1 5 56,-1 0-1,1 0 1,0 0-1,-1 1 1,1-1 0,0 0-1,0 0 1,-1 1 0,1-1-1,0 1 1,0-1-1,0 1 1,0-1 0,0 1-1,0-1 1,0 1 0,0 0-1,2-1 1,22-3-89,-21 4 97,18-2-1,-20 2 1,-1 0 1,0 0 0,1 0-1,-1 0 1,0 1 0,1-1-1,-1 0 1,1 1 0,-1-1-1,0 1 1,0-1 0,1 1-1,1 1 1,-3-2-17,7 17 208,-4-5-11,0 0-1,0-1 1,1 22 0,-4 26 183,0-58-344,0-1-1,-1 1 1,1-1 0,0 0-1,0 1 1,0-1 0,0 0 0,0 1-1,-1-1 1,1 0 0,0 1 0,0-1-1,-1 0 1,1 1 0,0-1 0,0 0-1,-1 0 1,1 1 0,0-1 0,-1 0-1,1 0 1,0 0 0,-1 1 0,0-1-1,-13 5 586,5-2-460,0 0-141,0-1 0,0 0 0,0-1 0,-18 1 0,12-2-4041,20-1 2873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36 2505,'-11'5'742,"-8"2"-60,11-6 3641,18 9-322,-8-8-3768,-1 1 0,0-1 1,0 0-1,0 1 0,0-1 1,0 5-1,0 0-107,0-1 1,-1 1-1,0 0 0,0 6 1,-8 41 981,13-45-827,-4-7-71,-4-5 113,2-7-304,1 6-18,0-17-1,1 10-40,-1 0 1,-1-20 0,0 26 5,1 1 0,-1-1 0,1 1 1,1 0-1,-1-1 0,2-5 0,-2 8 24,0 1 0,0-1 0,1 1 0,-1 0 0,1-1-1,-1 1 1,1-1 0,0 1 0,-1 0 0,1-1 0,0 1 0,0 0 0,0 0 0,0 0 0,0 0 0,0 0 0,0 0 0,1 0 0,-1 0 0,0 0-1,3-1 1,11-3-39,0 0 34,1 1 0,25-5 0,-27 7 45,-10 1-32,0 0 0,1 1-1,-1-1 1,0 1 0,1 0 0,6 1-1,-10-1 3,0 1 0,1-1 0,-1 1-1,0-1 1,0 1 0,0-1 0,0 1-1,0 0 1,0 0 0,0-1 0,0 1 0,0 0-1,0 0 1,-1 0 0,1 0 0,0 0-1,0 0 1,-1 0 0,1 0 0,-1 0-1,1 1 1,-1-1 0,1 0 0,-1 0-1,0 0 1,0 1 0,1 1 0,-1 0 33,0 0 1,0 0-1,-1 0 0,1 1 1,-1-1-1,1 0 1,-1 0-1,0 0 1,-1 3-1,-5 17 63,6-14-90,0 1 54,0-1 0,1 1 0,1 17 0,-1-24-34,0 0 0,0 0 1,0 0-1,-1 0 0,1 0 0,-1-1 1,0 1-1,1 0 0,-1 0 0,-1-1 1,1 1-1,0-1 0,-1 1 0,1-1 1,-4 5-1,-4 7 85,9-14-89,-1 1 1,1-1 0,-1 1 0,1-1-1,-1 1 1,0-1 0,1 0 0,-1 1-1,0-1 1,1 0 0,-1 1 0,0-1-1,0 0 1,1 0 0,-1 0 0,0 0-1,0 0 1,1 1 0,-1-1 0,0-1-1,-1 1 1,-8 1 33,-1-1-12,0 0 1,0-1-1,1 0 1,-1 0 0,0-1-1,-12-5 1,20 6-2836,3 0 1873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65 3297,'-7'0'514,"6"0"-400,0 1-1,0-1 0,-1 0 1,1 0-1,0 0 1,0 0-1,0 0 0,0 0 1,-1-1-1,1 1 0,0 0 1,0-1-1,0 1 0,0 0 1,0-1-1,-4 2 7695,4 24-7215,0-11-421,1 1-1,1 0 1,0-1 0,1 1 0,1-1 0,5 18 0,-8-21-91,0-9 62,0-7 285,2-9-432,1-11-114,-1 0 0,0 0 1,-2 0-1,-6-44 1,6 68 109,0 0 1,0 1-1,0-1 1,0 0-1,1 0 1,-1 0 0,0 0-1,0 1 1,1-1-1,-1 0 1,0 0 0,1 0-1,-1 1 1,1-1-1,-1 0 1,1 1-1,-1-1 1,1 0 0,-1 1-1,1-1 1,0 1-1,-1-1 1,1 1-1,0-1 1,0 1 0,-1-1-1,1 1 1,0 0-1,0-1 1,0 1-1,1 0 1,31-8-97,-28 7 106,3 0-4,0 0 0,1 0 0,-1 1 1,0-1-1,1 2 0,-1-1 0,0 1 1,0 1-1,15 3 0,-23-4 8,1-1 1,-1 0-1,1 1 0,-1-1 0,1 0 0,-1 1 1,1-1-1,-1 1 0,1-1 0,-1 1 0,0-1 1,1 1-1,-1-1 0,0 1 0,0-1 0,1 1 0,-1-1 1,0 1-1,0 0 0,0-1 0,0 1 0,0-1 1,0 1-1,0-1 0,0 1 0,0 0 0,0-1 1,0 1-1,0-1 0,0 1 0,-1 1 0,-7 20 315,5-15-250,2-2-14,0 1 0,0-1 0,0 1 0,1 0 0,-1-1 0,2 7 0,-2 9 98,1-15-126,-1 0-1,1 0 1,0 0-1,0 0 0,0 0 1,1-1-1,0 1 0,0 0 1,1 0-1,4 10 1,-6-16-24,0 0 0,0 1 0,0-1 0,0 0 0,0 0 0,0 1 0,0-1 0,1 0 0,-1 0 1,0 1-1,0-1 0,0 0 0,0 0 0,0 1 0,0-1 0,0 0 0,0 0 0,0 1 1,0-1-1,0 0 0,-1 0 0,1 1 0,0-1 0,0 0 0,0 0 0,0 0 0,0 1 0,0-1 1,0 0-1,-1 0 0,1 0 0,0 1 0,0-1 0,0 0 0,-1 0 0,1 0 0,0 0 1,0 1-1,-1-1 0,-12 5 305,1-1-312,10-3 6,-3 2 10,-1 0 1,1-1-1,-1 0 1,0 0-1,1-1 1,-1 1-1,-9 0 1,1-2 9,0 0 0,0-2 0,-27-4 1,33 4-33,8 2-26,0 0 0,-1 0 1,1 0-1,0 0 0,0 0 0,0 0 0,0 0 1,0 0-1,0 0 0,0 0 0,-1 0 0,1 0 1,0 0-1,0 0 0,0 0 0,0 0 0,0 0 1,0 0-1,0 0 0,-1 0 0,1 0 0,0 0 1,0 0-1,0 0 0,0 0 0,0 0 0,0 0 1,0 0-1,0-1 0,0 1 0,0 0 0,0 0 1,-1 0-1,1 0 0,0 0 0,0 0 0,0 0 1,0 0-1,0-1 0,0 1 0,0 0 0,0 0 1,0 0-1,0 0 0,0 0 0,0 0 0,0 0 1,0-1-1,0 1 0,0 0 0,0 0 0,0 0 1,0 0-1,0 0 0,0 0 0,1 0 0,-1 0 1,0-1-1,0 1 0,0 0 0,0 0 0,0 0 1,0 0-1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41 2312,'-3'-14'6533,"3"10"-3922,1 7-7,-1-1-2571,4 36 817,10 43 0,-28-101-193,10 12-654,0 1-19,0 0 1,0-1-1,1 0 0,0 1 1,-2-12-1,4 18 5,1-1 0,-1 0 0,1 0 0,0 0 0,0 0 0,0 0-1,0 0 1,1 0 0,-1 0 0,0 0 0,1 1 0,-1-1 0,1 0-1,0 0 1,-1 0 0,1 1 0,0-1 0,0 0 0,0 1 0,0-1-1,1 1 1,-1-1 0,0 1 0,1 0 0,-1-1 0,1 1 0,-1 0-1,1 0 1,-1 0 0,4-1 0,0 0-8,0 0-1,1 0 0,-1 0 1,1 1-1,-1 0 1,1 1-1,-1-1 1,12 1-1,-13 0 14,0 0-1,-1 1 1,1-1-1,-1 1 1,1 0-1,-1 0 1,0 0-1,1 0 1,-1 0-1,0 1 1,0-1-1,1 1 1,-2 0-1,1 0 1,4 4-1,-7-5 10,1 0-1,-1 0 1,0 0-1,0 0 1,1 0-1,-1 0 1,0 0-1,0 0 1,0 0-1,0 0 1,-1 0-1,1 0 1,0 0-1,0 0 1,0 0-1,-1 0 1,1 0-1,-1 0 1,1 0 0,-1 1-1,-3 11 17,3 4 55,1-13-34,0 0 0,0 0 1,0 0-1,-1 0 0,1 0 0,-1 0 0,0 0 0,0-1 1,-1 1-1,1 0 0,-3 4 0,2-6-20,0 0-10,1 0 0,0 0 0,-1 0 0,1 0-1,0 0 1,0 0 0,0 0 0,0 1 0,1-1 0,-1 0 0,0 0 0,1 1 0,-1 2 0,-8-1 439,3-2-434,0 1 0,0-1 0,-1 0 0,1-1-1,-11 2 1,14-3-30,1 0 0,-1 0 0,0 0 0,1 0 0,-1 0 0,0-1-1,1 1 1,-1-1 0,1 0 0,-1 0 0,1 0 0,-1 0 0,1 0 0,0 0-1,-1-1 1,-3-2 0,2-4-2593,5 8 1561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9 4257,'-30'-8'2032,"30"8"-1913,0 0-1,-1 0 0,1-1 1,0 1-1,0 0 0,0 0 0,0 1 1,0-1-1,-1 0 0,1 0 1,0 0-1,0 0 0,0 0 1,0 0-1,0 0 0,0 0 1,0 0-1,-1 0 0,1 0 0,0 0 1,0 0-1,0 0 0,0 0 1,0 0-1,0 1 0,0-1 1,0 0-1,0 0 0,-1 0 1,1 0-1,0 0 0,0 0 0,0 0 1,0 1-1,0-1 0,0 0 1,0 0-1,0 0 0,0 0 1,0 0-1,0 1 0,0-1 1,0 0-1,0 0 0,0 0 0,0 0 1,2 12 1304,5 12-2246,-7-22 1300,2 4-404,0 1 0,0-1 0,0 0 0,-1 1 0,0-1 0,0 1 0,-1 0 0,0-1 0,0 1 0,-1-1 0,-2 13 0,3-19-63,0 0 0,0 0-1,0 0 1,0 0 0,0 0 0,0 0 0,0 0 0,0 0-1,0 0 1,0 0 0,0 0 0,0 0 0,0 0 0,0 0-1,0 0 1,0 0 0,0 0 0,0 0 0,0 0 0,0 0-1,0 0 1,-1 0 0,1 0 0,0 0 0,0 0 0,0 0-1,0 0 1,0 0 0,0 0 0,0 0 0,0 0 0,0 0-1,0 0 1,0 0 0,0 0 0,0 0 0,0 0 0,0 0-1,0 0 1,0 0 0,0 0 0,0 0 0,0 0 0,0 0-1,0 0 1,-1 0 0,1 0 0,0 0 0,0 0 0,0 0-1,0 0 1,0 0 0,-2-9 127,-2-15-247,4 20 162,-10-60-149,10 63 73,0 1-17,0 0 37,0 0 0,0 0 0,0 0 0,0 0 0,0 0 0,0-1 0,0 1 0,0 0 0,0 0 0,0 0 0,0 0 0,0 0 0,0 0 0,0 0-1,0-1 1,0 1 0,0 0 0,1 0 0,-1 0 0,0 0 0,0 0 0,0 0 0,0 0 0,0 0 0,0 0 0,0 0 0,0-1 0,0 1 0,0 0 0,1 0 0,-1 0 0,0 0 0,0 0 0,0 0 0,0 0 0,0 0-1,0 0 1,0 0 0,1 0 0,-1 0 0,0 0 0,0 0 0,0 0 0,0 0 0,0 0 0,0 0 0,122 0-13,-121 0 17,-1 0 0,0 0 1,0 0-1,0 0 0,0 0 0,0 0 1,0 0-1,1 0 0,-1 0 0,0 0 1,0 0-1,0 0 0,0 0 1,0 0-1,1 1 0,-1-1 0,0 0 1,0 0-1,0 0 0,0 0 1,0 0-1,0 0 0,0 0 0,0 0 1,1 0-1,-1 1 0,0-1 1,0 0-1,0 0 0,0 0 0,0 0 1,0 0-1,0 0 0,0 1 0,0-1 1,0 0-1,0 0 0,0 0 1,0 0-1,0 0 0,0 1 0,0-1 1,0 0-1,0 0 0,-3 9 162,0 1-71,2-5-72,-6 34 257,6-36-247,1 0-1,0 1 0,0-1 1,0 0-1,1 1 0,-1-1 1,1 0-1,0 0 0,0 1 1,1 3-1,-24-3 615,13-3-632,1 0 1,-15 1-1,20-2-5,1 0 0,-1 0-1,0-1 1,0 1-1,0-1 1,1 1 0,-1-1-1,0 0 1,1 0 0,-1 0-1,0-1 1,1 1-1,-3-2 1,-13-12-1785,15 14 1179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42 5185,'-30'-17'2223,"29"16"-1948,0 0-1,0 0 1,0 1-1,0-1 1,0 0-1,0 0 1,0 0-1,1 0 1,-1 0-1,0 0 1,1 0-1,-2-2 0,2 1 1401,1 8-1197,5 75 625,-6-81-916,0-1-170,0-1-1,0 1 1,0-1 0,0 1-1,0-1 1,1 1 0,-1-1-1,0 1 1,1 0 0,1-3-1,-1-1 1,4-12-16,-2 7-5,0 0 1,7-16 0,-9 25-5,0 0 1,0 0-1,0 0 0,0 0 1,0 1-1,0-1 0,0 0 1,0 1-1,1-1 1,-1 1-1,0-1 0,0 1 1,1 0-1,-1 0 0,0-1 1,0 1-1,1 0 1,-1 0-1,2 0 0,25 3-70,-24-2 69,0 0 0,0 1 0,0-1 0,-1 1-1,1 0 1,4 3 0,-6-4 12,0 1 0,-1-1 0,1 0 0,0 1-1,-1-1 1,0 1 0,1-1 0,-1 1 0,0 0 0,0 0-1,0 0 1,0-1 0,2 5 0,-7 8 565,2-6-550,0 1 0,-1-1 0,0 0-1,0 0 1,-8 13 0,10-20 24,-1-1 0,0 1 0,0-1 0,0 1 0,0-1-1,-1 0 1,1 0 0,0 0 0,0 0 0,0 0 0,0 0 0,-3-2 0,0 2 1,0 0-170,-22-4 437,26 3-421,-1 1 1,1-1-1,-1 1 0,0-1 1,1 1-1,-1-1 1,1 0-1,-1 0 0,1 0 1,0 0-1,-1 0 0,1 0 1,0 0-1,-2-2 1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1992,'-20'18'5620,"21"-9"-3645,0 2-1495,-1-7-395,0-1 0,0 1 1,0 0-1,1 0 0,0 0 1,0 0-1,0-1 0,3 8 0,-8-38-19,4 26-73,-1-1 1,1 1 0,0 0 0,-1-1 0,1 1-1,0-1 1,0 1 0,0 0 0,0-1-1,1-1 1,-1 3 1,1-1 0,-1 0-1,1 1 1,-1-1 0,1 1 0,-1-1-1,1 1 1,-1 0 0,1-1 0,0 1-1,-1 0 1,1-1 0,0 1-1,-1 0 1,2-1 0,11-5 54,-12 6-49,1-2 10,1 0 0,0 1 0,1-1 0,-1 1 0,0 0 0,0 0 0,0 0 0,1 1 0,-1-1 0,1 1 0,-1-1 0,0 1 0,4 1 0,32-2 58,-38 6 242,-1 1 0,-1-1 0,1 0 0,-1 0 0,0 0 0,0 0 0,-2 6 0,2-10-271,1 0-1,-1-1 0,0 1 1,1 0-1,-1-1 0,0 1 0,0-1 1,0 1-1,0-1 0,0 1 1,1-1-1,-1 0 0,0 1 1,0-1-1,0 0 0,0 0 1,0 1-1,0-1 0,0 0 1,0 0-1,0 0 0,0 0 1,0-1-1,0 1 0,0 0 1,-2-1-1,-28-7 105,27 7-37,-14-7 228,16 7-304,0 0 1,1 0 0,-1 1 0,0-1-1,0 0 1,0 0 0,0 1-1,1 0 1,-1-1 0,0 1-1,0 0 1,0 0 0,0 0-1,-3 0 1,4 0-1243,0 0 833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38 1688,'2'-16'2597,"-1"15"-2207,-1-1 0,0 1 0,1-1 0,-1 1 0,0-1 0,0 1 0,0-1 0,0 0 0,0 1 0,-1-1 0,1-1 0,0 3-341,0 0 1,0 0 0,-1 0-1,1 0 1,0-1 0,0 1-1,0 0 1,0 0 0,0 0-1,0 0 1,0 0 0,0 0-1,0 0 1,0 0 0,-1 0-1,1 0 1,0 0 0,0 0-1,0 0 1,0 0 0,0 0-1,0 0 1,0 0 0,0 0-1,0 0 1,-1 0-1,1 0 1,0 0 0,0 0-1,0 0 1,0 1 0,0-1-1,0 0 1,0 0 0,0 0-1,0 0 1,0 0 0,0 0-1,0 0 1,-1 0 0,1 0-1,0 0 1,0 0 0,0 0-1,0 1 1,0-1 0,0 0-1,0 0 1,0 0 0,0 0-1,0 0 1,0 0 0,0 0-1,0 0 1,0 1 0,-3 6-86,3-7 170,-5 19 81,0 1-1,1-1 1,2 1 0,-2 20-1,4 84 309,0-116-488,0 0 0,-1 0 0,0-1 0,-1 1 0,-4 14 0,6-17 4,-1 1 106,0-9 361,3-70-677,1 9-260,-4 58 378,0-9-114,1 0 0,1-1 0,0 1 0,1 0 0,6-25 0,-8 39 157,1 0 0,-1-1 0,1 1 0,0 0 0,0 0 0,0 0 0,-1 0 0,1 0 0,0 0 0,0 0 0,0 0-1,1 1 1,-1-1 0,0 0 0,0 1 0,0-1 0,0 0 0,1 1 0,-1 0 0,0-1 0,1 1 0,-1 0 0,0-1 0,1 1 0,-1 0 0,0 0 0,2 0 0,6 1 3,0-1 0,0 2 0,10 1 0,-7-1-19,35 1 21,-38-3 4,0 0-1,0 1 0,0-1 0,0 2 0,14 3 0,-22-5 5,0 1 0,-1-1 0,1 0 0,-1 1 0,1-1 0,-1 0 0,1 1 0,-1-1 0,1 1 0,-1-1 0,1 1 0,-1-1 0,0 1 0,1-1 0,-1 1 0,0-1 0,0 1 0,1 0 0,-1-1 0,0 1 0,0-1 0,0 1 0,0 0-1,1-1 1,-1 1 0,0 0 0,0-1 0,0 1 0,-1-1 0,1 1 0,0 0 0,0-1 0,0 1 0,0 0 0,0-1 0,-1 1 0,1 0 0,-15 28 108,9-18-95,1 4 115,-7 27-1,3-5 305,1 2 25,7-31-401,0 0 1,0 0-1,-1 0 1,-5 11 0,7-18-54,-1 1 0,1-1 0,0 1 0,-1-1 0,1 1 0,0-1 0,0 1 0,0-1 0,0 1 0,0 2 0,-1 10 65,-2-14-4,1 0-1,-1 0 1,0 0-1,0 0 1,1 0-1,-1 0 1,0-1-1,1 0 1,-5-1-1,-29-4-114,28 6 33,-1 0-35,-1 0-1,-17-3 1,26 4-1820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66 968,'13'-17'1004,"-13"17"-865,0 0-1,0 0 1,0 1 0,-1-1-1,1 0 1,0 0-1,0 0 1,0 1-1,-1-1 1,1 0-1,0 0 1,0 0-1,-1 0 1,1 1-1,0-1 1,0 0 0,-1 0-1,1 0 1,0 0-1,0 0 1,-1 0-1,1 0 1,0 0-1,-1 0 1,1 0-1,0 0 1,0 0-1,-1 0 1,1 0 0,0 0-1,0 0 1,-1 0-1,1 0 1,0-1-1,0 1 1,-1 0-1,1 0 1,0 0-1,0 0 1,-1 0-1,1-1 1,0 1 0,0 0-1,0 0 1,0 0-1,-1-1 1,1 1-1,0 0 1,0 0-1,0-1 1,0 1-1,0 0 1,0 0-1,-1-1 1,1 1 0,0 0-1,0-1 1,0 1-1,-11 33 574,1 2 0,2-1 0,2 1 0,0 0 0,0 59 0,10-108-659,0 3-101,2-11-384,-1-1 0,-1 1 0,3-42 0,-13-36 170,6 98 259,0 0 0,0 0 0,1 0 0,-1 0 0,1 0 1,-1 0-1,1 0 0,0 0 0,0 1 0,-1-1 0,1 0 0,0 1 0,1-1 0,-1 0 0,0 1 0,0-1 0,2-1 0,0 1-3,0 0 0,0 0 1,0 0-1,0 1 0,0-1 1,1 1-1,-1 0 0,0 0 1,4-1-1,4 0 59,-1 1-1,1 0 1,0 0-1,-1 1 1,16 2 0,-24-2-37,27 5 79,-27-5-95,1 0 1,-1 1-1,0 0 1,0-1-1,0 1 1,0 0 0,0 0-1,0 0 1,0 0-1,2 2 1,-3-2 2,-1 1 0,0-1 0,0 0 0,1 0 0,-1 0 0,0 0 0,0 0 0,-1 0 1,1 0-1,0 0 0,0 0 0,0 1 0,-1 0 0,-1 10 35,3 71 376,-1-73-363,0 1 1,-1-1 0,0 0-1,-1 0 1,0 0 0,-1 0-1,0 0 1,0 0 0,-1-1-1,0 1 1,-1-1-1,0 0 1,-10 14 0,13-21-35,0-1 1,0 0-1,0 0 1,0 0-1,-1 0 1,1 0 0,0 0-1,0-1 1,-1 1-1,1-1 1,0 0-1,-1 1 1,-1-1-1,-13 3 24,8-1-14,0 0 0,0 0-1,-11 0 1,16-2-18,0 0 0,0 0 0,-1 0 1,1 0-1,0-1 0,0 0 0,-1 1 1,1-2-1,-4 0 0,6-1-1247,2 2 820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76 160,'4'-19'18,"8"-17"10323,-10 49-8308,-1 14-2346,-2 2 886,-8 38 1,7-54-414,-2 0 14,3-13-172,1 1 0,0-1 0,0 0 0,0 0 0,0 1 1,0-1-1,-1 0 0,1 0 0,0 0 0,0 1 0,0-1 0,0 0 0,0 0 0,0 1 0,0-1 0,0 0 1,0 1-1,0-1 0,0 0 0,0 0 0,0 1 0,0-1 0,0 0 0,0 0 0,0 1 0,1-1 0,13 4 1,-4-3-1,6 1 22,1 0-1,-1-1 1,1-1-1,19-2 1,-33 2 4,-1 0-1,1-1 1,-1 1-1,1-1 1,-1 1-1,1-1 1,-1 0-1,1 0 1,-1 0-1,0-1 1,0 1-1,0 0 1,0-1 0,0 1-1,0-1 1,0 0-1,0 0 1,0 0-1,1-2 1,-2 2-12,-1 0 1,0 1-1,0-1 1,1 0-1,-1 0 1,0 1-1,-1-1 1,1 0-1,0 1 1,0-1-1,-1 0 1,1 1-1,-1-3 1,-2-13 16,5-5-29,8-30 1,-9 32-5,-1 18 0,0 1 0,0-1 0,0 0 0,0 1 0,0-1 0,0 1 0,0-1 0,0 0 0,1 1 0,-1-1-1,1 1 1,-1-1 0,1 1 0,0 0 0,0-1 0,-1 1 0,1-1 0,1 0 0,-1-1-105,-7 1 261,-5 3 422,-1 3-409,0 0 0,-1 0 0,1-1 0,-1 0 0,1-1 0,-19 0 0,-44-4-163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 2505,'22'-19'880,"-18"10"6202,-3 0-4420,-1 10-2323,1 11-425,4 55 261,-3-17 195,3 0 0,12 55 0,-15-97-133,-1-23-479,2-14 78,-1-1 0,-2 0 0,-1 1 0,-1-1 0,-1 1 0,-8-31 0,8 46 171,0 6-5,1 0 0,0 0 0,1 1 0,0-1 0,0 0 0,0 0 0,2-13 1,-1 20-9,1 0 1,-1 0-1,1 0 1,0 0-1,-1 0 1,1 0-1,0 1 1,0-1 0,-1 0-1,1 0 1,0 0-1,0 1 1,0-1-1,0 0 1,0 1 0,0-1-1,0 1 1,0-1-1,0 1 1,0 0-1,0-1 1,0 1-1,1 0 1,-1 0 0,0 0-1,0 0 1,2 0-1,3-1-17,-1 1 0,1 1 0,-1-1 0,8 2 0,8 3 27,-1 2 0,39 17 0,-31-11 21,-17-9 0,6 3 92,-16-7-95,-1 1-1,1-1 1,-1 1-1,1-1 1,-1 1-1,0-1 1,1 1-1,-1-1 1,0 1 0,1 0-1,-1-1 1,0 1-1,0 0 1,0-1-1,0 1 1,1-1-1,-1 1 1,0 0 0,0-1-1,0 1 1,0 0-1,0-1 1,-1 1-1,1 0 1,0-1-1,0 2 1,-6 21 400,-4 38-1,9-49-399,1-1 0,0 1 0,1 0 0,0 0 0,4 15 0,5 11 164,-6-23-104,0 0 0,-1 0-1,0 0 1,0 17 0,-3-31-60,0 0 0,1 0 0,-2 0 1,1 0-1,0 0 0,0 0 0,0 0 0,0 0 1,-1 0-1,1 0 0,0 0 0,-1 0 0,1 0 1,-1-1-1,1 1 0,-1 0 0,1 0 1,-1 0-1,0 0 0,1-1 0,-1 1 0,-1 1 1,-1-1 39,0 0 0,0 0 0,0 0 1,0 0-1,0 0 0,-5 0 0,-3 1-103,8-1 46,0 0 9,-1-1-1,1 1 1,0-1-1,-1 1 1,1-1-1,-1 0 1,1-1-1,-1 1 1,1 0-1,-6-2 1,-6-3 171,-1 0 0,0 1 1,0 1-1,-27-1 0,22 1-2005,20 4-326,-3 1 849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2897,'14'4'5588,"2"4"-4328,-10-5-1284,1 1 0,-1-1 0,1-1 0,11 4 0,124 12 258,-39-7 167,-60-8-180,-33-3-170,-1 0-1,0 1 1,1 0-1,-1 1 0,0 0 1,11 3-1,-20 5 640,-3 8-82,-3 62 109,-1 51-42,4-57-13,-1 10-209,4 99 3,-2-74 464,1-99-888,0-1 0,-1 1 0,-4 11 0,-3 21 427,11-38-200,-4-8-1766,-5-9 948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2 3553,'-1'-1'7811,"1"10"-6870,-1-5-898,0 1 0,-1 0 0,1-1 0,-1 1 0,0-1 0,0 1-1,-1-1 1,-3 5 0,-3 7 146,6-7-66,1-1 0,0 1 0,0 0 0,1 0 0,0 0 0,1 0 0,1 18 0,-1-11-59,3 82 693,-2 102 807,-3-146-1468,3-33-49,-2 0-1,-1 0 0,-5 24 0,7-40-40,-1-1 1,1 1-1,0 0 0,0 7 0,0-9 3,1 1-1,-1 0 0,0-1 1,-1 1-1,1-1 1,-1 1-1,1 0 0,-2 3 1,1-6 4,1 1 0,-1 0 0,1 0 0,0-1 0,-1 1 0,1 0 0,0 0 0,0-1-1,0 1 1,1 0 0,-1 0 0,0-1 0,1 1 0,-1 0 0,1-1 0,0 3 0,0-2-3,0 1 0,0-1-1,-1 1 1,1-1 0,-1 1-1,1-1 1,-1 1 0,0-1 0,-1 5-1,-3 30-41,4-36 33,1-1-1,-1 1 1,1-1-1,0 1 0,-1-1 1,1 1-1,-1-1 1,1 0-1,0 1 1,-1-1-1,1 0 0,0 1 1,-1-1-1,1 0 1,1 0-1,0 1 3,2 0-1,0 0 1,0 0-1,0 0 1,0-1 0,1 1-1,-1-1 1,0 0 0,6-1-1,39-9 15,-48 10-17,93-15-3,-63 10 7,-24 2 238,-3 1-2750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2465,'-1'2'533,"0"-1"0,1 0 0,-1 1 0,0-1 1,1 1-1,-1-1 0,1 1 0,-1-1 1,1 1-1,0-1 0,-1 1 0,1 0 0,0-1 1,0 3-1,2 24 1067,-1-26-1430,3 28 613,-2-20-550,0 1 1,-1-1-1,0 1 0,-1 0 0,-1 17 0,1-37-102,1-1 0,-2 0 0,1 0 0,-3-11 0,1 3-277,-1-30 1,3 47 136,1 0 0,-1-1-1,0 1 1,1 0 0,-1 0 0,1 0-1,-1 0 1,1 0 0,-1 0 0,1 0-1,0 0 1,-1 0 0,1 0 0,0 0 0,0 0-1,0 1 1,0-1 0,0 0 0,0 1-1,0-1 1,0 0 0,0 1 0,0-1-1,0 1 1,0 0 0,0-1 0,1 1-1,1 0 1,5-2-9,0 1-1,1 0 1,8 0 0,-7 1 7,8-2-6,-9 0 8,1 2 0,-1-1 0,9 1 0,-16 0 7,0 1 0,0-1 0,0 0 0,0 0 1,0 1-1,-1-1 0,1 1 0,0 0 0,0 0 0,-1-1 0,1 1 1,0 0-1,-1 1 0,1-1 0,-1 0 0,1 0 0,-1 0 1,0 1-1,1-1 0,0 3 0,-6 10 262,-1 2-88,3-1 8,2 1-1,0-1 0,1 17 1,0-31-150,-1 0 0,0 0 0,0 0 0,0 0 0,0-1 0,0 1 0,0 0 1,-1 0-1,1 0 0,0 0 0,0 0 0,-1 0 0,1 0 0,0 0 0,-1 0 0,1 0 1,-1 0-1,1-1 0,-1 1 0,0 0 0,1 0 0,-1-1 0,0 1 0,1 0 0,-1-1 1,0 1-1,0-1 0,0 1 0,0-1 0,1 1 0,-1-1 0,0 0 0,0 1 0,0-1 1,-2 0-1,-1 1 62,-1-1-1,0 0 1,0 0 0,0 0 0,-8-2 0,5 1-235,-32-5 189,29 4-201,-1 0-1,-16-1 1,22 4-616,6 4 332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34 800,'-35'-31'871,"35"31"-823,0 0-1,0 0 1,0-1-1,0 1 1,-1 0-1,1 0 1,0 0 0,0 0-1,0 0 1,0 0-1,-1-1 1,1 1 0,0 0-1,0 0 1,0 0-1,-1 0 1,1 0-1,0 0 1,0 0 0,0 0-1,-1 0 1,1 0-1,0 0 1,0 0-1,-1 0 1,1 0 0,0 0-1,0 0 1,0 0-1,-1 1 1,1-1-1,0 0 1,0 0 0,0 0-1,0 0 1,-1 0-1,1 0 1,0 1 0,0-1-1,0 0 1,0 0-1,-1 0 1,1 0-1,0 1 1,0-1 0,0 0-1,0 0 1,0 1-1,-3 9 3356,3-8-1638,-3 11-1009,1 0 1,-1 25-1,1-10-479,-4 105-260,4-114-116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43 203 4593,'-18'-74'1334,"17"71"-1298,1 0 0,-1 1 0,1-1 0,0 0 0,0 0 0,0 0 0,0 0 0,0 0 0,1-5 0,0 6-49,0 0 0,0 0 0,0 0 0,0 1 0,0-1 0,0 0 0,0 0-1,2-1 1,-1 1 196,-1 1-1,1-1 0,-1 0 0,0 0 1,0 1-1,0-1 0,0 0 0,1-4 1,20-49 2768,-22 53-2135,-3 6-497,-2 8-70,-1 17 140,2 0-1,-1 53 1,3-39-349,-10 103 338,-4 130 1091,15-257-1129,-1-13-518,-1-14-1804,-1-10-166,-2-21 912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1 136 3921,'1'-8'213,"0"1"0,1 0 0,0-1 0,1 1 0,-1 0 0,1 0-1,0 0 1,5-7 0,-6 11-111,0 0-1,1 0 0,-1 0 0,0 0 1,1 1-1,0-1 0,0 1 1,-1 0-1,1 0 0,0 0 0,1 0 1,-1 0-1,0 1 0,1-1 1,-1 1-1,0 0 0,1 0 0,5 0 1,54-3 809,9 0-485,-63 3-383,37-6 223,84-1-1,-129 7-251,1 1 0,0 1 0,-1-1 0,1 0-1,0 0 1,-1 1 0,1-1 0,0 1 0,-1-1 0,1 1 0,0 0 0,-1-1 0,1 1 0,-1 0 0,2 1 0,-2-1 64,0 1 0,0-1 0,-1 0 1,1 0-1,0 0 0,-1 1 0,1-1 0,-1 1 0,1-1 1,-1 0-1,1 1 0,-1-1 0,0 1 0,0-1 0,0 0 1,0 1-1,0-1 0,0 3 0,-2 26 513,-6 58-172,5-46 370,1 68 1,3-72-556,-1-1 0,-8 55 0,0-12 444,7-59-600,-1 1 0,-1-1 0,-6 25 0,8-44-55,0 0 0,0 0 1,0 0-1,0 0 0,0 0 0,-1 0 1,1 0-1,0-1 0,-4 3 0,4-2-14,0-1-1,-1 1 1,1-1-1,0 1 1,0-1-1,0 1 0,0-1 1,0 1-1,0 0 1,0 0-1,0 2 0,0-3 16,0 0 0,1-1-1,-1 1 1,0 0 0,1-1-1,-1 1 1,0-1-1,0 1 1,0-1 0,0 1-1,1-1 1,-1 0-1,0 1 1,0-1 0,0 0-1,-1 1 1,-13 4 15,10-2-18,1-1 1,-1 0 0,1-1-1,-1 1 1,0-1 0,0 0 0,1 0-1,-1 0 1,-7-1 0,-7-1 326,-37-6 0,39 3-199,0 2 1,0 0-1,-20 1 1,14 3-128,14-1-27,1 0 1,-1-1-1,1 0 1,-10-1 0,15-1-1897,3 1 1218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5:45.296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117 17 7034,'-81'-16'1449,"77"15"-2271,6 2 533,-1 0 313,0 0-1,1 0 0,-1 0 0,0 0 0,0 0 0,0 0 1,0 0-1,0 0 0,0 1 0,0-1 0,0 0 0,1 2 1,0 6 18,0 0 0,-1-1 0,0 1 0,0 0 0,-1 0 0,0 0 0,0 0 1,-1 0-1,0 0 0,-1 0 0,-4 12 0,4-16 157,0 0 0,-1 0 0,0 0 0,0 0 0,0-1 0,0 0 0,-1 1 0,0-1-1,0-1 1,0 1 0,-6 4 0,9-7-237,82-5-1304,-77 4 1416,-1 1 0,0-1-1,0 1 1,0 0 0,0 0 0,0 1 0,0-1-1,0 0 1,0 1 0,-1 0 0,1 0 0,0-1 0,-1 2-1,0-1 1,1 0 0,2 4 0,8 6-267,2-4 9,-9-17 1023,-5 6-793,0 1 0,0-1 0,0 0 0,1 0 0,-1 0 0,1 1 1,2-4-1,6-5 70,-1 1 1,1 0-1,18-13 0,-27 23-100,17-17 2347,-10 13-2245,-1-1 0,0 0-1,10-9 1,15-10 185,-22 19-288,-2 2-1152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38 2665,'-22'-25'1256,"20"13"3548,2 29-4224,1-1 0,4 21 0,0 20 4,-5-52-459,0 1 0,-1 0-1,1-1 1,-1 1 0,-1-1 0,-1 7 0,2-9-99,0-1-98,0 4 467,-1-11-15,-1-23-485,1-1-1,3-35 1,-1 62 91,0 0-1,1 0 1,-1 1-1,1-1 1,-1 0 0,1 1-1,0-1 1,0 1-1,0-1 1,-1 1 0,1-1-1,1 1 1,-1 0-1,0-1 1,0 1 0,0 0-1,1 0 1,-1 0 0,3-2-1,-1 1 1,1 0 0,-1 1 0,1-1 0,-1 1 0,1 0 0,-1 0 0,1 0 1,4-1-1,0 2-1,0 0 0,0 1 0,0 0 1,0 0-1,0 1 0,0-1 1,13 6-1,-12-4 35,1 0 0,0 0 0,0-1 0,11 1 0,-18-3 0,0 0-31,0 0 0,1 0 0,-1 0 1,1 1-1,5 1 0,-8-1 23,0-1 1,-1 1-1,1-1 1,0 0-1,-1 1 0,1-1 1,0 1-1,-1 0 1,1-1-1,0 1 0,-1-1 1,1 1-1,-1 0 1,1-1-1,-1 1 0,0 0 1,1 0-1,-1-1 1,0 1-1,1 0 0,-1 0 1,0 0-1,0-1 1,0 1-1,0 0 0,0 0 1,0 0-1,0 0 1,0 0-1,-1 9 226,0-1 0,-1 0 0,0 0 0,0 0 0,-8 16 0,6-13 130,3-8-281,-1 0 0,1 0 0,-1 0 0,0 0 0,0-1 0,-4 6-1,3-6-49,1-1-1,-1 0 0,1 1 0,-1-1 0,0 0 0,0 0 1,0-1-1,0 1 0,0-1 0,-1 1 0,1-1 0,0 0 0,-1 0 1,1-1-1,0 1 0,-1-1 0,1 1 0,-1-1 0,1 0 0,-5-1 1,2 1-40,-1-1 1,0 0 0,1-1 0,-1 0 0,1 0-1,0 0 1,0 0 0,0-1 0,0 0-1,-6-4 1,6-1-3298,8 8 2087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85 1224,'-13'-58'250,"11"40"3899,2 18-4056,0 0 1,0 0-1,0 0 1,0 0-1,0 0 1,0 0-1,0 0 1,0 0-1,0 0 1,0 0-1,-1 0 0,1 0 1,0 0-1,0 0 1,0 0-1,0 0 1,0 0-1,0 0 1,0 0-1,-1 0 977,1 16 1014,-6 60-1233,3-30-284,-14 77 0,15-115-466,0 1 1,1 0-1,0-1 1,0 1 0,1 13-1,0-22-88,0-1-1,0 1 1,0 0 0,0 0-1,0 0 1,0 0-1,-1 0 1,1 0 0,0 0-1,0 0 1,0 0 0,0-1-1,0 1 1,0 0-1,0 0 1,0 0 0,0 0-1,0 0 1,-1 0-1,1 0 1,0 0 0,0 0-1,0 0 1,0 0 0,0 0-1,0 0 1,0 0-1,-1 0 1,1 0 0,0 0-1,0 0 1,0 0-1,0 0 1,0 0 0,0 0-1,-1 0 1,5-8-25,0-1 1,-1 0-1,0 0 0,0 0 0,-1 0 1,0 0-1,-1 0 0,1-16 1,-2 9-59,0-12-88,-1 0 1,-6-42 0,-2 15-23,8 53 166,1 1 0,0 0 0,0-1-1,0 1 1,0 0 0,0-1 0,0 1 0,0-1-1,0 1 1,1 0 0,-1-1 0,0 1 0,1 0-1,-1 0 1,1-1 0,0 1 0,-1 0 0,1 0-1,0 0 1,0 0 0,0-1 0,-1 1 0,1 0 0,3-1-1,-2 1-11,0 0 0,1 0 0,-1 0 0,1 1-1,0-1 1,-1 1 0,1-1 0,-1 1 0,1 0-1,0 0 1,-1 0 0,1 1 0,3 0 0,13 2-28,25 1 1,-24-2 71,21 4 1,-38-6-14,0 0 0,-1 0 1,1 1-1,0-2 0,6 0 0,3 0 12,-11 1-23,-1 2 6,0 45-18,2-22 366,-2 1 1,-1 0-1,-1 0 1,-10 47-1,-1-37-155,9-26-74,0 1 0,1 0-1,0 0 1,-2 17 0,10-7 8,-3-11-109,-1-8-13,-1 0-1,0 0 1,0 1-1,0-1 1,0 0-1,0 0 1,-1 0-1,1 1 1,-1-1-1,0 3 1,-1 3 96,1-7-84,1-1 1,-1 1 0,1-1-1,-1 1 1,1-1-1,-1 1 1,0-1 0,1 1-1,-1-1 1,0 0-1,1 0 1,-1 1 0,0-1-1,1 0 1,-1 0-1,0 1 1,0-1 0,1 0-1,-1 0 1,0 0-1,1 0 1,-1 0 0,-1-1-1,-22 1 88,21-1-80,-53-3 63,-50-3-423,108 9-3304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65 952,'-10'-5'1840,"9"5"-1691,0 0 1,0 0 0,1 0 0,-1 0-1,0 0 1,1 0 0,-1 0-1,0-1 1,1 1 0,-1 0 0,0-1-1,1 1 1,-1 0 0,1-1-1,-1 1 1,1-1 0,-1 1-1,0-1 1,1 1 0,0-1 0,-1 1-1,1-1 1,-1 1 0,1-1-1,0 0 1,-1 1 0,1-1-1,0 0 1,-1 0 0,3 0-99,0 0 0,-1 1 0,1-1 0,0 1 0,-1-1 0,1 1 1,0-1-1,0 1 0,1 0 0,2-1 231,33-5 131,-24 5-258,25-7-1,-17 4-24,-1 0 1,1 2 0,0 0-1,37 2 1,-29 0-109,16 1 5,41-1 130,-49-4-96,-11 1-25,0 1 0,49 4 0,79 10 63,-137-11-34,0-1 1,27-3-1,6 0 48,-49 3-105,1 0-1,-1-1 0,0 1 1,0-1-1,1 1 0,-1-1 1,0 0-1,3-1 0,-4 1-2,1 0 0,0 1 0,-1-1-1,1 0 1,0 1 0,0-1 0,-1 1-1,1 0 1,0 0 0,0 0 0,-1 0-1,4 0 1,9 0 15,7 2 63,-16-2 299,-5 0-433,1 0 1,-1-1-1,0 1 1,0 0-1,0 0 0,0 0 1,0 0-1,0 0 1,0 0-1,0 0 0,0 0 1,0 0-1,0-1 1,0 1-1,0 0 0,0 0 1,0 0-1,0 0 1,0 0-1,0 0 0,0 0 1,0 0-1,0-1 1,0 1-1,0 0 1,0 0-1,0 0 0,0 0 1,-1 0-1,1 0 1,0 0-1,0 0 0,0 0 1,0 0-1,0 0 1,0-1-1,0 1 0,0 0 1,0 0-1,0 0 1,0 0-1,-1 0 0,1 0 1,0 0-1,0 0 1,0 0-1,0 0 1,0 0-1,0 0 0,0 0 1,0 0-1,0 0 1,-1 0-1,1 0 0,-4-2-675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1800,'4'-2'8505,"9"2"-7580,-9 0 506,0-3 4563,-1-3-4448,-3 5-1575,0 1 0,0-1 0,0 1-1,0-1 1,1 1 0,-1-1-1,0 1 1,0-1 0,1 1 0,-1-1-1,0 1 1,1-1 0,-1 1 0,1-1-1,-1 1 1,0 0 0,1-1-1,-1 1 1,1-1 0,-1 1 0,1 0-1,-1 0 1,1-1 0,0 1-1,-1 0 38,21-17 239,-12 11-285,-8 6 39,0-1 1,0 1-1,0-1 0,0 1 1,0-1-1,0 1 0,-1-1 1,1 0-1,0 1 1,0-1-1,-1 0 0,1 0 1,0 1-1,-1-1 1,1 0-1,-1 0 0,1 0 1,-1 0-1,1 0 0,-1 0 1,1-1-1,-1 1-6,1 1 0,-1-1 0,1 1 0,0-1 0,-1 1 0,1 0-1,-1-1 1,1 1 0,0 0 0,-1-1 0,1 1 0,0 0 0,0 0 0,-1-1 0,1 1 0,0 0-1,-1 0 1,2 0 0,14-2-66,13 4 33,-19-1 50,0-1 0,0 0 1,0 0-1,10-2 0,119-14-43,-76 10 31,17 3 0,-56 4 0,1-2 0,27-4 0,88-13 1,-62 10-2,227-27 1,85 15-21,-144 12 10,411 9-21,-594 3 34,222 5 12,-106-3-14,0-1 0,124 4 0,134 8 8,-369-12-8,112 5 0,48 1 0,-21 0 0,-14-2 0,-78 3 0,-75-6 0,64 0 0,-24-2 8,-16 0-6,-16-2 8,20 1-6,98 3-4,-128-3 0,1 1-8,66 16 0,-104-20-141,1 1 461,-9-3-772,3 2-4237,-6 2 3162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57 2793,'-56'-52'3244,"51"48"631,4 6-1768,7 12-1073,-3-7-1054,0-1 131,-1 0-1,0-1 0,0 2 0,0-1 0,-1 0 0,0 0 1,0 0-1,0 1 0,-1 7 0,-1 1 13,0 0 1,1 0-1,3 25 0,1 13-67,-1-15 63,-2-31-86,0 0 0,-1 0-1,1 0 1,-1 0 0,0 0 0,-1 0 0,0 0 0,0-1 0,-1 1 0,-2 9 0,1-9-14,1 0 1,0 0-1,1 0 0,0 0 1,0 1-1,0-1 1,1 12-1,-1 17 18,-1-24 15,2 0 1,-1-1-1,1 1 1,3 16-1,-3-26-19,0 9-31,0-11 24,0 1 1,-1-1-1,1 0 0,0 1 1,-1-1-1,1 0 1,0 1-1,0-1 0,-1 0 1,1 0-1,-1 0 0,1 1 1,0-1-1,-1 0 1,1 0-1,0 0 0,-1 0 1,1 0-1,-1 0 0,1 0 1,0 0-1,-1 0 1,1 0-1,-1 0 0,1 0 1,-1 0-1,-7 7 621,5-4-3514,1 0 1828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48 2697,'20'-37'1113,"-20"37"-888,1-1 0,-1 1 0,0 0 0,0 0 0,1-1 0,-1 1 1,0 0-1,0-1 0,0 1 0,0 0 0,0-1 0,0 1 0,1 0 0,-1-1 0,0 1 0,0 0 0,0-1 0,0 1 0,0 0 0,0-1 0,0 1 0,0 0 0,-1-1 1,1 1-1,0 0 0,0-1 0,0 1 0,0 0 0,0-1 0,0 1 0,-1-1 0,1 1-174,0 0 1,-1 0-1,1 0 1,0 0-1,0 0 1,0 0-1,-1 1 0,1-1 1,0 0-1,0 0 1,0 0-1,0 0 0,-1 0 1,1 0-1,0 0 1,0 0-1,0 0 1,0 1-1,-1-1 0,1 0 1,0 0-1,0 0 1,0 0-1,0 0 0,0 1 1,0-1-1,0 0 1,-1 0-1,1 0 1,0 1-1,0-1 0,0 0 1,0 0-1,0 0 1,0 0-1,0 1 0,0-1 1,0 0-1,0 0 1,0 1-1,-4 36 524,-1 7-184,0 62-1,2-29-106,0-8-170,2-47-99,-1 1 1,-9 42-1,5-40 35,-2 45 1,8 43 267,-5-22-159,0 9 233,5-90-340,-1 0 0,0 1 0,-1-1 1,0 0-1,-6 18 0,-23 47 536,19-50-413,-11 37 0,-10 83 40,25-103-58,-7 56-84,7 7 186,7-90-239,3 75 19,0-42-26,1 16 9,-1 39 83,1 16-6,0 3 58,8 61 59,0-27-91,2-9-44,-1 24 216,-13-116-256,2-1 0,10 57 1,-7-66 77,-1 0-1,-6 71 1,1 7-94,6-7 36,2 74 21,-4-121-56,-1-33 46,-5 70-1,2-83-54,0 1-1,1-1 0,2 0 0,3 25 1,-4-42-2,0 1 1,0-1-1,-1 10 1,0-12-12,1 0 1,-1 0-1,1 0 0,0 0 1,0 0-1,0 1 1,1-1-1,0 0 0,-1 0 1,3 6-1,-1-6 7,-1 0-1,0 0 0,0 0 0,0-1 1,-1 1-1,1 5 0,-1-6-4,0 0 0,0 1-1,1-1 1,0 0-1,-1 0 1,1 1 0,0-1-1,1 0 1,1 3-1,-11 14 361,7-16-359,-4 21-36,5-24 32,0 1 0,0-1-1,0 1 1,0-1 0,1 1 0,-1-1 0,0 1 0,1-1-1,-1 1 1,1-1 0,-1 0 0,1 1 0,-1-1 0,1 0 0,0 1-1,0-1 1,1 2 0,-5-6 717,0 3-1604,2 4-3593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32 4361,'-3'-1'3210,"7"-3"-2667,10-3-707,-6 3 252,-4 1 113,-1 1 0,1 0 0,-1 1 0,1-1 0,0 1 0,-1 0 0,1 0 0,8-2 0,33 14 3020,32-4-2543,123-4-1,-5-4 100,-168 2-719,3 0 8,66-1 101,120 0 28,-55 3-120,164-1 273,-275-2-264,179-2 233,-93-1-21,58-1-57,29 7 32,-222-3-271,240 11 176,-88-7-88,13 3-47,-79-1 335,-88-7 212,6 0-523,12-2-150,3 2 89,-16 0-447,-8 1-335,-2 0 322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65 2857,'-49'-19'1427,"48"18"-1280,-1 1 0,1-1 1,0 0-1,-1 1 1,1-1-1,0 0 0,-1 0 1,1 0-1,0 0 1,0 0-1,0 0 1,0 0-1,0 0 0,0-1 1,-1-1-1,1 2-45,1 0-1,0 0 1,0 0-1,0 0 1,0-1-1,0 1 1,0 0-1,0 0 1,0 0-1,0 0 1,1 0 0,-1 0-1,1-1 1,1-11 3602,-1 15-3608,-1 0 0,0-1 1,1 1-1,-1-1 0,1 1 1,-1-1-1,1 1 0,0-1 0,0 1 1,0-1-1,0 0 0,0 1 1,1 1-1,0-2-74,-1 1 1,1 0-1,-1 0 1,0 0-1,1 0 0,-1 1 1,0-1-1,0 0 1,0 4-1,2 15 753,0 43-1,-2-16-334,0 14 216,-7 67 1,6-127-637,-11 97 737,5-50-553,0 63 1,6-90-151,-1 1 0,-1-1 0,0 0-1,-2 0 1,0 0 0,-15 40 0,7-26 82,2 0-1,1 1 1,-4 42 0,11-67-143,-11 122 127,7-47-41,-2-28-32,-3 35 75,13 15 54,0-4-129,-2-100-44,-2 31 18,1 1 0,3-1 1,8 59-1,3 1 38,-10-73-1,-1-1 0,-2 46 0,-1-47-23,0 0 0,2 0 0,6 38 1,-5-48-17,0-1 0,-1 1 1,0 0-1,0 0 0,-3 21 1,0 41 206,2-15-126,-1-39-82,1 0-1,0-1 0,2 1 1,0 0-1,5 18 0,-5-25-10,0 0 0,-1 0 0,0 0 1,-1 0-1,-3 23 0,0-1 14,-14 145 126,16-166-131,1 1-1,0 14 1,1-18-7,0 1 0,-2-1 0,1 1 0,-4 16 0,-2 1 22,2 0 0,1 0 0,0 0 0,3 0 0,2 36-1,-1-49-21,-1 1 0,-3 17 0,2-18-1,0 1-1,1 18 1,3-7-6,-2 1 0,-3 33 0,-3-32 3,4-25-4,0 1 0,0 0 0,0 0 0,0 0 1,1 0-1,0 0 0,0 0 0,0-1 0,2 9 0,1 2 3,-1 0-1,-1 0 0,0 0 0,-2 27 0,0-23-1,-2 20 11,1-27-11,1-1 0,1 1-1,0 0 1,2 15-1,-1-16 4,0 1 1,-2 17-1,1-18-4,-1-1-1,3 15 0,0 30 24,0-46-7,-2-8-16,0-1 1,0 0-1,0 1 0,1-1 0,-1 1 1,0-1-1,0 0 0,0 1 0,0-1 1,0 0-1,1 1 0,-1-1 0,0 1 1,0-1-1,0 1 0,0-1 0,0 0 0,0 1 1,-1-1-1,1 1 0,0-1 0,0 0 1,0 1-1,0-1 0,0 0 0,0 1 1,-1-1-1,1 0 0,0 1 0,0-1 1,-1 0-1,1 1 0,0-1 0,0 0 1,-1 1-1,1-1 0,0 0 0,-1 0 1,1 1-1,-1-1 0,1 0 0,0 0 1,-1 0-1,1 0 0,0 0 0,-1 0 1,1 1-1,-1-1 0,1 0 0,0 0 1,-1 0-1,0 7 30,1 1 1,2 14 0,-1-14 151,0-4-153,-1 1 1,1-1-1,-1 1 1,0-1-1,0 0 0,-1 1 1,0 5-1,-2-9 91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83 1752,'-63'-49'710,"62"48"-665,-1 0 0,0 0 1,1-1-1,-1 1 0,1-1 0,0 0 1,-1 1-1,1-1 0,-2-3 0,3 5 8,0-1 1,0 1-1,0 0 0,0-1 0,0 1 0,0-1 0,0 1 0,0-1 0,0 1 0,0 0 0,0-1 1,1 1-1,-1-1 0,0 1 0,0 0 0,0-1 0,0 1 0,1-1 0,-1 1 0,0 0 0,1-1 0,1-3 1357,-2 4-1311,0 0 0,0 0 0,0 0 0,0 0 1,0-1-1,0 1 0,0 0 0,0 0 0,0 0 0,0 0 1,0 0-1,0 0 0,-1 0 0,1-1 0,0 1 0,0 0 1,0 0-1,0 0 0,0 0 0,0 0 0,0 0 0,0 0 1,-1 0-1,1 0 0,0 0 0,0 0 0,0 0 0,0 0 1,0 0-1,0-1 0,-1 1 0,1 0 0,0 0 0,0 0 0,0 0 1,0 0-1,0 1 0,0-1 0,-1 0 0,1 0 0,0 0 1,0 0-1,0 0 0,0 0 0,0 0 0,0 0 0,-1 0 1,1 0-1,0 0 0,0 0 0,0 0 0,0 0 0,0 1 1,0-1-1,0 0 0,0 0 0,0 0 0,-1 0 0,1 0 1,0 0-1,0 1 0,-7 47 956,3 0 1,1 55-1,0-6-278,1 148 242,2-201-848,-4 120 399,1-19-364,4-103-173,0-22 2,-2 35 1,-23 94 110,19-122-125,-9 79 25,13-87-31,-4 22 4,3-26-18,0 1-1,1 18 1,-3 22 38,2-38-11,1-10-16,0-1 1,0 0 0,-3 11 0,3-17-19,1 0 0,0-1 0,0 1 0,0 0 0,0 0 0,0-1 0,1 1 0,-1 0 0,0 0 0,0 0 0,0-1 0,1 1 0,-1 0 0,0 0 0,1-1 0,-1 1 0,0 0 0,1-1 0,-1 1 0,1-1 0,-1 1 0,1 0 0,0-1 0,0 2 0,0-1-18,0-1-297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107 119 5145,'25'-47'1722,"-24"46"-1672,-1-1 1,1 1-1,-1 0 1,1-1-1,-1 1 1,0 0-1,0-1 1,0 1-1,0-1 1,0 1-1,0-1 1,0 1-1,0 0 1,0-1-1,-1 1 1,1-1-1,-1 0 1,-1-10-1,4 4 92,2-10 1190,-4 18-1161,0 0 0,0-1 0,0 1 1,0 0-1,0-1 0,0 1 0,0 0 0,0 0 0,0-1 1,0 1-1,0 0 0,0-1 0,-1 1 0,1 0 1,0-1-1,0 1 0,0 0 0,0 0 0,0-1 0,-1 1 1,1 0-1,0 0 0,0-1 0,-1 6 831,-3 221 1257,-7-67-1063,2-54-1009,8-80-183,-18 222 465,17-235-422,-1 0 0,0 0 0,0 0-1,-2 0 1,-8 17 0,3-5 39,-8 3-46,-6 43-80,20-57-2733,1-11 714,2-7 802,1 4 505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37 2385,'-44'33'1120,"32"-25"64,7-8 776,5-1-1865,0 1 0,0 0-1,0 0 1,1-1-1,-1 1 1,0 0 0,0-1-1,0 1 1,0 0-1,0-1 1,0 1 0,1 0-1,-1 0 1,0-1-1,0 1 1,0 0-1,1 0 1,-1-1 0,0 1-1,0 0 1,1 0-1,-1 0 1,0-1 0,0 1-1,1 0 1,-1 0-1,1 0 1,88-21 224,-81 19-329,1 1 1,0 1 0,0-1-1,-1 1 1,1 1 0,16 2-1,22 2 6,21-12 139,-44 4 83,25 0 0,241-11 220,-14 1-305,-27 14 138,-79-7 452,-98 2-576,102 7 0,-46 7-2,202-9 0,-50-8 1482,104 20-1358,-360-12-253,0-2 1,26-3-1,13-1 0,-30 0-12,-27 4-3,1 0 0,-1 0-1,12 0 1,29 1 43,-45-7 433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39 2937,'-29'-6'1323,"29"5"-1283,0 1 1,0 0-1,-1 0 1,1 0-1,0 0 1,-1 0-1,1 0 0,0 0 1,-1-1-1,1 1 1,0 0-1,0 0 1,-1 0-1,1-1 1,0 1-1,0 0 1,-1 0-1,1-1 1,0 1-1,0 0 1,0-1-1,0 1 1,-1 0-1,1 0 1,0-1-1,0 1 1,0 0-1,0-1 1,0 1-1,0 0 1,0-1-1,0 1 1,0 0-1,0-1 1,0 1-1,0 0 1,0-1-1,0 1 1,0 0-1,0-1 1,1 1-1,-1 0 1,0-1-1,0 1 1,0 0-1,0 0 1,1-1-1,-1 1 0,0 0 1,0-1-1,15-12 1987,-12 11-681,-4-2 4627,0 5-5802,-3 28-144,1 1 0,1-1 1,5 48-1,-2 19 10,-39 330 155,31-376-157,-7 34 207,14-76-160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37 1816,'0'-1'154,"-17"-21"3042,17 21-2849,-1 0 1,0 0-1,0-1 1,0 1-1,0 1 1,-1-1-1,1 0 0,0 0 1,0 0-1,0 1 1,-1-1-1,1 0 1,0 1-1,-1-1 1,-1 0-1,2 2-286,1-1 0,-1 0 0,0 0 0,1 0 0,-1 1 0,1-1 0,0 0-1,-1 1 1,1-1 0,-1 0 0,1 1 0,-1-1 0,1 0 0,0 1 0,-1-1 0,1 1 0,0-1 0,-1 1 0,1-1 0,0 1 0,0-1 0,0 1 0,-1-1 0,1 1 0,0-1-1,0 1 1,0 0 0,0-1 0,0 1 0,0-1 0,0 1 0,0-1 0,0 1 0,0 0 0,-1 5 24,-38 288 3227,10-88-2730,-13 71-338,32-232-218,-4 33 103,13-77-223,1-4-217,2-7-419,3-8 320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42 3625,'24'-25'1688,"-23"24"-1375,0 0 0,0 0-1,-1 0 1,1 0 0,0 0-1,-1 0 1,1 0 0,-1 0-1,1-1 1,-1 1 0,1 0 0,-1-2-1,-2 4 3440,-3 6-2626,-11 25-298,2 2-1,-13 41 1,-12 75 545,28-95-1178,-4 66 0,5 58 7,3-33-78,6-86-15,-1-58-288,-1-9-1754,-2-10 1247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12 936,'-8'0'278,"-2"-1"191,10 1-437,0 0 0,0 0 0,0 0 1,-1 0-1,1 0 0,0-1 0,0 1 0,0 0 0,0 0 0,0 0 0,0 0 1,0 0-1,0 0 0,0 0 0,0-1 0,0 1 0,-1 0 0,1 0 1,0 0-1,0 0 0,0 0 0,0-1 0,0 1 0,0 0 0,0 0 0,0 0 1,0 0-1,0 0 0,0-1 0,0 1 0,0 0 0,0 0 0,1 0 1,-1 0-1,0 0 0,0-1 0,0 1 0,0 0 0,0 0 0,0 0 0,0 0 1,0 0-1,0 0 0,0 0 0,1 0 0,-1-1 0,0 1 0,0 0 1,0 0-1,0 0 0,0 0 0,1 0 0,-1 0 85,0 0-1,0-1 0,0 1 1,0 0-1,0 0 1,0 0-1,-1 0 1,1-1-1,0 1 1,0 0-1,0 0 1,0 0-1,0 0 1,0-1-1,0 1 1,0 0-1,0 0 0,0 0 1,-1 0-1,1 0 1,0-1-1,0 1 1,0 0-1,0 0 1,0 0-1,-1 0 1,1 0-1,0 0 1,0 0-1,0 0 1,0 0-1,-1 0 1,1 0-1,0-1 0,0 1 1,0 0-1,0 0 1,-1 0-1,1 0 1,0 1-1,-2-1 2301,9 2-2794,24 11 518,-26-10-130,1-1-1,-1 1 0,1-1 1,0-1-1,0 1 0,-1-1 1,8 1-1,57-1-1804,-63-1 1109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84 1320,'-10'0'260,"7"0"-131,1 0 0,0 0 0,0 0 0,0 0 0,0 0 1,0-1-1,-4 0 0,6 1-59,0 0 1,0-1 0,0 1 0,0 0 0,0 0 0,-1 0 0,1 0 0,0-1-1,0 1 1,0 0 0,0 0 0,0 0 0,0 0 0,0-1 0,0 1 0,0 0-1,0 0 1,0 0 0,0 0 0,0-1 0,0 1 0,0 0 0,0 0-1,0 0 1,0 0 0,0-1 0,0 1 0,0 0 0,1 0 0,-1 0 0,0 0-1,0 0 1,0-1 0,0 1 0,0 0 0,0 0 0,0 0 0,1 0 0,-1 0-1,0 0 1,0 0 0,0-1 0,0 1 0,1 0 0,-1 0 0,0 0 0,0 0-1,0 0 1,67-3 852,-36 1-673,44 3 0,-26 0 149,0-2-1,65-9 1,36-1 243,4 3 88,14-1-157,-78 7-446,81 4-85,-122 0-16,0-1-1,70-9 0,152-15 637,-183 21-289,-80 0-231,-5 1-183,-4 1-468,-6 2 150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50 1832,'1'-4'562,"-1"1"0,0-1-1,1 1 1,0 0 0,0-1 0,0 1-1,2-6 1,3-7 1923,-6 16-2423,0 0-1,0 0 0,0 0 1,0 0-1,0 0 0,0 0 0,0 0 1,1 1-1,-1-1 0,0 0 1,0 0-1,0 0 0,0 0 1,0 0-1,0 0 0,0 0 1,0 0-1,0 0 0,0 0 1,0 0-1,1 0 0,-1 0 1,0 0-1,0 0 0,0 0 1,0 0-1,0 0 0,0 0 1,0 0-1,0 0 0,0 0 1,0 0-1,0 0 0,0 0 1,1 0-1,-1 0 0,0-1 1,0 1-1,0 0 0,0 0 1,0 0-1,0 0 0,0 0 1,2 12 419,-1 151 1072,-1-10-665,-1 56 161,-7-135-895,5-52-144,0 1 0,2 0 0,1 23 0,5 8 82,-1-17 51,-1 37 0,-3-51-11,1 0 0,0 1 1,7 28-1,-4-28 50,1 34 1,1 9 142,-3-49-297,-2 0 0,0 0 0,-1 0 0,0 0 0,-2 0 1,0 1-1,-1-2 0,-6 20 0,3-7-7,-5 44 0,9-47 39,-2-1 1,-11 41-1,4-28-36,1 1 1,1 0-1,3 1 1,-3 75-1,9-77 29,5 168 195,12-95-179,-10-75-54,4 60-1,-10-31 27,-1-17 6,11 83 0,-4-77-20,-2 107-1,-5-147-22,0 139 3,-5-1 8,0 19-22,11 77 16,-7-191 6,-9 61 0,8-97-14,2 0 0,3 32 0,0-13 22,-3-33-13,0-1-1,-1 0 0,0 0 1,0 0-1,-4 9 0,3-10-9,1 0 0,0 0 0,-1 0 0,2 0-1,-1 0 1,1 12 0,1 34 4,-1-39-3,0 1 0,3 19 1,-1-13 245,-1 31 0,-1-45-225,0-6 70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3 114 3049,'-1'-6'184,"0"0"1,1 0 0,-1 0 0,2 0-1,-1 0 1,1 0 0,0 0-1,0 0 1,0 1 0,1-1 0,0 0-1,3-6 1,-3 8 305,0 1 1,0-1-1,0 1 1,0 0-1,1 0 1,5-6-1,-8 9-458,0 0 0,0 0 0,0 0 0,1 0 0,-1 0 0,0 0 0,0 0 0,0 0 0,0-1 0,1 1 0,-1 0 0,0 0 0,0 0 0,0 0 0,1 0 0,-1 0 0,0 0 0,0 0 0,0 0 0,1 0 0,-1 0 0,0 0 0,0 0 0,0 0 0,1 1 0,-1-1 0,0 0 0,0 0 0,0 0 0,0 0 0,1 0 0,-1 0 0,0 0 0,0 1 0,0-1 0,0 0 0,0 0 0,0 0 0,1 0 0,-1 0 0,0 1 0,0-1 0,0 0 0,0 0 0,0 0 0,0 1 0,0-1 0,6 15 385,-5-11-368,4 19 253,-1 1 0,0-1 0,-1 40 0,1 5-147,1 11 198,-6 85 1,2 8-17,0-126-204,0-33-93,0 1 0,-1 0 0,-3 19 1,0-15-33,1 0 1,0 0-1,2 1 1,0-1-1,1 0 1,4 24 0,-1-30-1834,-5-13 934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28 111 320,'-11'-4'1535,"10"4"-1411,0 0 1,1 0-1,-1 0 0,0 0 1,1 0-1,-1 0 1,1 0-1,-1 0 0,1-1 1,-1 1-1,0 0 1,1 0-1,-1 0 1,1-1-1,-1 1 0,1 0 1,-1-1-1,1 1 1,-1-1-1,1 1 0,0 0 1,-1-1-1,1 1 1,-1-1-1,1 1 1,0-1-1,0 1 0,-1-1 1,1 0-1,0 1 1,0-1-1,0 1 0,-1-1 1,1 0-1,21-10 127,-14 8-167,-1 0-1,1 0 1,-1 0-1,1 1 1,0 0-1,13-2 1,-5 3-88,0 0 1,19 3 0,-2-1 261,0-1 1,0-1-1,58-11 0,-41 3-119,1 3-1,49-1 0,1-1 581,5 0-254,-91 8-459,36 1 28,-27-2 31,-13-4 124,-10 5-178,0 0 1,0 0-1,0-1 1,1 1-1,-1 0 1,0 0-1,0 0 1,0-1-1,0 1 1,0 0-1,0 0 0,0-1 1,0 1-1,0 0 1,0 0-1,0 0 1,0-1-1,0 1 1,0 0-1,0 0 1,0-1-1,0 1 0,0 0 1,-1 0-1,1 0 1,0-1-1,0 1 1,0 0-1,0 0 1,0 0-1,-1-1 1,1 1-1,0 0 1,0 0-1,0 0 0,-1-1 1,0 1-77,-1 0 0,1 0 0,-1-1 1,1 1-1,-1 0 0,1 0 0,-1 1 0,1-1 1,-1 0-1,1 0 0,0 1 0,-1-1 0,-1 1 0,2 0-13,-25 8-1450,9 4 650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64 1240,'-16'19'1139,"16"-20"-977,0 1-1,0-1 0,0 1 1,-1 0-1,1-1 1,0 1-1,0-1 0,0 1 1,0 0-1,0-1 1,0 1-1,1-1 0,-1 1 1,0 0-1,0-1 1,0 1-1,0-1 0,0 1 1,1 0-1,-1-1 1,0 1-1,0 0 0,0-1 1,1 1-1,-1 0 1,0-1-1,1 1 1,-1 0-1,0 0 0,1-1 1,-1 1-1,0 0 1,1 0-1,-1 0 0,1-1 1,18-5 82,0 0 0,0 1 0,1 1-1,0 1 1,34-1 0,15-3 485,-3 1-406,76 2-1,4 0-268,-68 2-11,-73 2-38,1-1 1,-1 0 0,0 0-1,6-2 1,14-2 12,-1 2-5,-16 1-68,-1 1 0,16 0 0,-23 1 7,1 0 0,-1 0 1,0 0-1,0 0 0,0 0 0,1 0 0,-1 0 0,0 0 0,0 0 0,0 0 0,1 0 0,-1 0 0,0 0 0,0 0 0,0 1 0,1-1 0,-1 0 0,0 0 0,0 0 0,0 0 0,0 0 0,0 0 0,1 1 1,-1-1-1,0 0 0,0 0 0,0 0 0,0 0 0,0 1 0,0-1 0,1 0 0,-1 0 0,0 0 0,0 0 0,0 1 0,0-1 0,0 0 0,0 0 0,0 0 0,0 1 0,0-1 0,0 0 0,0 0 1,0 1-1,-6 6-731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29 2825,'-30'25'1014,"33"-24"-272,7-2-485,13-3 502,19-5 461,0 2-1,68-3 0,-27 3-599,53-2-500,-15 5-35,-65 0-17,88 7 1,-141-3-225,13 1 460,-16-1-350,0 0 0,1 0 1,-1 0-1,0 0 1,0 0-1,0 0 0,1 0 1,-1 0-1,0 0 0,0 0 1,1 0-1,-1 0 1,0 1-1,0-1 0,1 0 1,-1 0-1,0 0 1,0 0-1,0 0 0,1 0 1,-1 0-1,0 1 0,0-1 1,0 0-1,0 0 1,1 0-1,-1 1 0,0-1 1,0 0-1,0 0 1,0 0-1,0 1 0,0-1 1,0 0-1,0 0 0,1 0 1,-1 1-1,0-1 1,0 0-1,0 0 0,0 1 1,0-1-1,0 0 1,0 0-1,0 1 0,0-1 1,-1 0-1,-3 7-615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50 2304,'-44'16'1310,"83"-24"2316,-22 6-3203,1 0 0,24 2-1,-5 1 394,0-1 0,64-9 0,224-22 129,-292 28-901,2-2-38,-28 3-6,0 1 0,1 0 0,-1 0 0,0 0 0,0 1 0,12 1 0,-19-1-23,-1 0 1,1 0 0,0 0 0,0 0 0,0 0-1,0 0 1,0 0 0,0 0 0,0 1 0,0-1 0,-1 0-1,1 0 1,0 0 0,0 0 0,0 0 0,0 0-1,0 0 1,0 0 0,0 0 0,0 0 0,0 1 0,0-1-1,0 0 1,0 0 0,0 0 0,0 0 0,0 0-1,0 0 1,0 0 0,0 0 0,0 1 0,0-1 0,0 0-1,0 0 1,0 0 0,0 0 0,0 0 0,0 0-1,0 0 1,0 1 0,0-1 0,0 0 0,0 0 0,0 0-1,0 0 1,0 0 0,0 0 0,0 0 0,0 0 0,0 0-1,0 1 1,0-1 0,1 0 0,-1 0 0,0 0-1,0 0 1,0 0 0,0 0 0,0 0 0,0 0 0,0 0-1,0 0 1,1 0 0,-1 0 0,0 0 0,0 0-1,0 0 1,-1 0-474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41 2497,'-61'20'1688,"61"-20"-1592,-1 0 1,0 1-1,0-1 1,0 0-1,0 0 1,0 0-1,1 0 1,-1 1-1,0-1 1,0-1-1,0 1 1,0 0-1,0 0 1,0 0-1,0 0 1,1 0-1,-1-1 1,0 1-1,-1-1 1,1 1-59,1-1 0,0 1 0,0 0 0,0 0 0,0 0 0,0 0 0,0-1 0,0 1 0,0 0 0,0 0 0,0 0 1,-1-1-1,1 1 0,0 0 0,0 0 0,0 0 0,0-1 0,0 1 0,0 0 0,1 0 0,-1 0 0,0-1 1,0 1-1,0 0 0,0 0 0,0 0 0,0-1 0,0 1 0,0 0 0,0 0 0,0 0 0,1 0 0,-1-1 0,0 1 1,0 0-1,4-2 0,-1 1 0,1 0 0,0 0 0,0 0 0,0 0 0,-1 1 0,1-1 0,0 1 0,7 0 0,-1 0 7,172-8 212,28-3 332,13 0 401,-213 10-902,-1 1-1,0-2 0,12-2 0,-12 2-81,0 0 0,1 0 0,12 1-1,39 3-1423,-51 0 911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22 1520,'-8'7'509,"2"0"-137,5-7-318,1 0 0,0 0 0,0 0 0,0 0 0,0 0 0,0 0 0,0 0 0,0 0 0,-1 0 0,1 0 0,0 0 0,0 0 0,0-1 0,0 1 0,0 0 0,0 0 0,0 0 0,0 0 0,-1 0 0,1 0 0,0 0 0,0 0 0,0 0 0,0 0 0,0 0 0,0 0 0,0 0 0,0-1 0,0 1 0,0 0 0,0 0 0,0 0 0,-1 0 0,1 0 0,0 0 0,0 0 0,0 0 0,0-1 0,0 1 0,0 0 0,0 0 0,0 0 0,0 0 0,0 0 0,0 0 0,0-1 0,0 1 0,0 0 0,0 0 0,1 0 0,-1 0 0,0 0 0,0 0 0,0 0 0,0 0 0,0-1 0,0 1-20,0 0 0,0 0 0,0 0 0,0-1 0,0 1 0,0 0 0,0 0 0,0 0 0,0-1 0,0 1 0,0 0 0,0 0 0,0 0 0,0-1 0,0 1 0,0 0 0,0 0 0,1 0 0,-1 0 0,0-1 0,0 1 0,0 0 0,0 0 0,0 0 0,1 0 0,-1 0 0,0-1 0,0 1 0,0 0 0,0 0 0,1 0 0,-1 0 0,0 0 0,0 0 0,0 0 0,1 0 0,-1 0 0,0 0 0,0 0 0,0 0 0,1 0 0,-1 0 0,0 0 0,0 0 0,0 0 0,1 0 0,-1 0 0,0 0 0,0 0 0,2 0 779,-9-10 1431,50 18-2162,1-1 1,47 0 0,353-14 225,-205 0-87,-35-2 128,41 0 84,77 6-260,220 3 143,-461-2 109,36 2-197,-34 12-213,-31-3 20,-16-12 37,-11 3-71,68 0 22,-89 0-241,-9 2-656,-9 2-367,-14 7 469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1408,'0'0'3989,"5"0"-2401,302-16-157,52 24-1189,-159-13-210,-39-8 1320,-27 1-465,30 17-817,-100 0-65,214 5 33,-160-9-21,17 1 6,167 8 81,-243-7-85,53-2 128,-2-2 250,-56 2-375,-14-8 90,2 4-176,-40 4-1154,-2 0 763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35 5057,'0'0'70,"0"0"1,0 0-1,-1 0 0,1 0 1,0 0-1,0-1 0,0 1 1,0 0-1,0 0 0,0 0 0,0 0 1,0 0-1,0 0 0,0-1 1,0 1-1,0 0 0,0 0 1,-1 0-1,1 0 0,0 0 0,0-1 1,0 1-1,0 0 0,0 0 1,0 0-1,1 0 0,-1-1 1,0 1-1,0 0 0,0 0 1,0 0-1,0 0 0,0 0 0,0 0 1,0-1-1,0 1 0,0 0 1,0 0-1,0 0 0,1 0 1,-1 0-1,0 0 0,0 0 1,0-1-1,10-3 741,13 0-1289,-21 4 761,19-3-163,0 1 1,39 2 0,-7 0 259,-46-1-292,679-9 1630,-501 15-1699,23 2 13,185-21 239,-312 11-79,155 15 0,-126-11-144,-57-2-2,-7 3-8,57 9-1,-83-11 27,11-7-1100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1440,'43'-4'1041,"-34"3"15,0 1-448,2 0-152,2 0-152,1 0-32,-2-2-72,4 2-32,0 0-96,-1 0-32,2 1-24,-2-1-8,-3 1-16,-1-1-88,-4 2 64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62 1240,'-42'-14'591,"34"8"1623,7 6-1987,0-1 0,0 0 1,1 1-1,-1-1 1,0 1-1,0-1 1,0 1-1,0-1 1,0 1-1,1-1 0,-1 1 1,0 0-1,0 0 1,-2-1-1,32 1 684,63-2 148,-27-4-642,248-20 943,-1 26-1051,138 18-216,-396-19 14,319 5 248,-302 3-320,-42-3-3,0-1-1,0-2 0,56-3 0,-37-2 86,-48 1-1172,-1 3 608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88 1576,'0'-52'937,"1"27"1483,0 14 2556,-2 13-4866,0 0 0,0 0 0,0 0 0,0 0 1,1 0-1,-1 0 0,1 0 0,0 0 0,-1 3 0,-2 18 222,1-1 0,1 28 1,4-2-7,-3-23 115,2 1 0,0-1 0,2 0 0,10 37 0,-11-51-403,-1 1 0,0-1 1,-1 1-1,-1-1 0,1 1 1,-2 0-1,-2 19 0,1-15-14,1 0 0,0 0-1,2 17 1,1-22 8,1-1 0,-1 1 1,5 10-1,-3-10-17,1 7 41,-1 0 0,-1 0-1,1 28 1,-4-35-35,0-1 0,-3 12 1,0 15 35,8 51 3,-3-49-49,4 23 220,-6-61-274,0-1 0,0 1 1,0-1-1,0 0 1,0 1-1,0-1 0,0 1 1,0-1-1,0 0 0,0 1 1,0-1-1,0 1 1,-1-1-1,1 0 0,0 1 1,0-1-1,0 0 0,0 1 1,-1-1-1,1 0 0,0 1 1,0-1-1,-1 0 1,1 0-1,0 1 0,-1-1 1,1 0-1,-1 1 0,-1-2-582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2000,'33'-38'727,"-31"36"-519,-1 0-1,1 0 0,-1 0 0,0 0 1,1 0-1,-1 0 0,0-1 1,0 1-1,0-1 0,-1 1 1,1-1-1,0-2 0,-1-3 6348,0 8-6421,-5 10 503,2 15-201,1 1 0,2 48 0,12 51 234,-11-119-628,-1-1 0,0 0 1,-1 0-1,0 6 0,0-6-8,1-1 0,-1 1 0,1-1 0,0 1 0,0-1 0,1 6 0,1-1 2,-1-1 0,-1 1 0,0 0 0,0-1 0,-1 1 0,-1 9 0,0-7-10,1-1 0,0 1 0,2 16 0,1 9 12,-1-20-5,4 25 0,-4-33-22,0 1 0,0 0 1,-1 0-1,-2 16 0,1-16 0,0 0 0,1 0 1,0 0-1,2 12 0,12 67 140,-7-21-118,-7-65-22,0 0 0,0 1 0,0-1 0,0 0-1,0 0 1,0 0 0,0 0 0,-1 0 0,1 0-1,-2 3 1,-1 7 2,1 0 1,0 0-1,0 0 0,1 12 1,1-23 19,0-1 0,0 1 0,0 0-1,0 0 1,0 0 0,0 0 0,0 0 0,-1 0 0,1 0 0,0-1 0,-1 1 0,1 0 0,0 0 0,-1 0 0,0 1-1,-5 0-686,0-4-2642,6 1 2253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28 1240,'-2'-12'6782,"1"-2"-4151,0 14-2615,1 0 0,0 0 0,0-1 0,0 1 0,0 0 0,0 0 0,0 0 0,-1 0 0,1 0 0,0 0 0,0 0 0,0 0 0,0 0 0,0 0 0,-1 0 0,1 0 0,0 0 0,0 0 0,0 0 0,0 0 0,0 0 0,-1 0-1,1 0 1,0 0 0,0 0 0,0 0 0,0 1 0,0-1 0,-1 0 0,1 0 0,0 0 0,0 0 0,0 0 0,0 0 0,0 0 0,0 0 0,0 0 0,0 1 0,-1-1 0,1 0 0,0 0 0,0 0 0,0 0 0,0 0 0,0 1 0,0-1 0,0 0 0,0 0 0,0 0 0,0 0 0,0 0 0,0 1 0,0-1 0,0 0 0,0 0 0,0 0 0,0 0 0,-2 36 397,1-1-1,2 0 1,1 1 0,2-1 0,12 52-1,-13-67-206,0 1 0,0 39 0,-2-12-165,0-17 32,-6 53-1,4-74-49,-2 20 10,1 0-1,3 38 1,-2-33 13,1-30-39,-1 1 0,1-1 0,0 0 0,0 1-1,0-1 1,1 0 0,2 8 0,-3-7-4,1 0 1,-1 0 0,1 0-1,-2 0 1,1 0-1,-2 6 1,1-2 12,-2 65 64,0-52 51,3-23-80,-6-6 1184,4 3-5568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12 768,'-41'14'676,"41"-14"-418,-1 1-1,1-1 0,-1 0 0,1 0 0,-1 1 1,1-1-1,-1 0 0,1 0 0,-1 0 1,1 0-1,-1 0 0,1 1 0,-1-1 0,1 0 1,-1 0-1,1-1 0,-1 1 0,0 0 1,1 0-1,-1 0 0,1 0 0,-1 0 1,0-1-1,1 1-202,0 0 1,1-1 0,-1 1 0,0 0-1,0 0 1,0 0 0,1-1-1,-1 1 1,0 0 0,0 0-1,1 0 1,-1 0 0,0 0 0,0-1-1,1 1 1,-1 0 0,0 0-1,1 0 1,-1 0 0,0 0-1,0 0 1,1 0 0,-1 0 0,0 0-1,1 0 1,17 1 501,1-2 0,25-3 0,81-15 523,-118 19-1079,0-1 1,1 2-1,-1-1 0,0 1 0,1 0 1,-1 1-1,11 3 0,12 3 39,-19-6 66,-1-1 1,1 0 0,0 0-1,0-1 1,21-2 0,-31 1 64,0-1-360,3 2-2965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96 1656,'-11'10'337,"7"-6"-183,6-3 52,-2-2-94,0 1 0,0 0 0,0 0 0,0 0 0,0 0 0,1 0 0,-1-1 0,0 1 0,0 0 0,0 0 0,0 0 0,0 0 0,0-1 0,0 1 0,0 0 0,0 0 0,1 0 0,-1-1 0,0 1 0,0 0 0,0 0 0,0 0 0,0-1 0,0 1 1,0 0-1,0 0 0,0 0 0,-1-1 0,1 1 0,0 0-26,0-1 1,0 1-1,0-1 1,0 1 0,0 0-1,0-1 1,0 1-1,0 0 1,0-1-1,0 1 1,0-1-1,1 1 1,-1 0 0,0-1-1,0 1 1,0 0-1,0-1 1,1 1-1,-1 0 1,0-1 0,0 1-1,0 0 1,1 0-1,-1-1 1,1 1-1,4-2-76,0 0 0,-1 0-1,2 1 1,-1-1-1,0 1 1,0 1 0,0-1-1,0 1 1,1 0 0,-1 0-1,0 0 1,9 2-1,-5 0-5,0-2-1,17 0 0,142-19 66,-34 11-30,0 4 162,-9 1 8,93-22 304,85-5-305,-34 38-174,7 0 15,21-3 119,-172-1-140,300 8 68,-337-7-83,56 1 0,483-10 513,-415 10-514,-86-2 321,-60-1 113,-22 0-44,68-6 0,-36 2 303,-54 1-654,-1 0-1,26-4 0,157-23 972,-179 27-934,-14 3-383,-11-3 261,0 0 0,0 1-1,1-1 1,-1 0-1,0 0 1,0 0 0,0 0-1,0 1 1,0-1 0,0 0-1,0 0 1,0 0-1,0 1 1,1-1 0,-1 0-1,0 0 1,0 0 0,0 0-1,0 1 1,0-1-1,0 0 1,0 0 0,0 0-1,-1 1 1,1-1 0,0 0-1,0 0 1,0 0-1,0 1 1,0-1 0,0 0-1,0 0 1,0 0 0,0 0-1,0 1 1,-1-1-1,1 0 1,0 0 0,0 0-1,0 0 1,0 0 0,-1 1-1,-7 6-624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69 173 3385,'-52'-10'1376,"38"5"-263,14 4-1067,0 1-1,-1 0 1,1 0 0,0 0 0,0 0-1,0-1 1,0 1 0,0 0 0,0 0-1,-1-1 1,1 1 0,0 0 0,0 0-1,0 0 1,0-1 0,0 1 0,0 0-1,0 0 1,0-1 0,0 1 0,0 0-1,0 0 1,0-1 0,0 1 0,0 0-1,0 0 1,0 0 0,1-1 0,-1 0 88,1 1 1,-1-1 0,1 0 0,-1 0-1,1 1 1,0-1 0,-1 1 0,1-1-1,0 1 1,0-1 0,-1 1 0,3-1 0,26-8 7,1 2 1,0 1 0,0 2 0,1 1 0,-1 1 0,59 4 0,-58 0-105,0-2 0,42-5 0,63-16 515,-1 0-227,-58 14-293,-25 3 27,56-12-1,-39 5-33,105-4-1,-91 10 3,299-3 65,-111 7-71,-186-1 5,146 17 0,-113-3 1,131-4 0,-165-12 7,22 0-6,35 5 12,119 5-50,-58-7 18,-75-3 8,-106 4-15,330 13 10,-199-4 49,-67-5-26,-6 5-21,28 0 70,13-10 729,-36 13-717,-83-12-99,14 1 152,-10-3 194,-9-1 309,2 2-692,1 1 1,-1 0 0,1 0 0,-1 0 0,1 0-1,-1 0 1,1 0 0,-1 0 0,0 1 0,1-1-1,-2 1 1,-7 1-560,-27 5-1781,4 2 1050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4 504,'26'13'2015,"-17"-10"-1308,-2 0-449,0 0 1,0-1-1,0 0 0,0 0 1,0-1-1,0 0 1,11 1-1,-3-5 224,-12 2-402,-1 0 0,1 1 1,0-1-1,-1 1 0,1 0 1,0 0-1,-1 0 0,5 1 0,10 0 66,0 0-1,0 0 0,0-2 0,-1 0 0,28-6 0,-30 5-133,-1 0-1,1 1 1,-1 0-1,1 1 0,0 1 1,15 3-1,-12-4 474,1 0 0,-1-1 0,0 0 0,33-8 1,-30 5-407,-19 4-72,2-1-6,0 1 0,1-1 1,-1 0-1,0 0 0,0 0 1,4-2-1,-7 3-36,-2 0-3258,1 0 2309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1 128,'-2'4'57,"0"6"-2,2-10-46,0 0 0,0 1 0,0-1 0,0 0 0,0 0-1,0 0 1,0 0 0,0 0 0,0 0 0,0 0 0,0 0-1,0 1 1,0-1 0,1 0 0,-1 0 0,0 0 0,0 0-1,0 0 1,0 0 0,0 0 0,0 0 0,0 0 0,0 0-1,0 1 1,0-1 0,0 0 0,0 0 0,1 0 0,-1 0-1,0 0 1,0 0 0,0 0 0,0 0 0,0 0 0,0 0-1,0 0 1,0 0 0,1 0 0,-1 0 0,0 0 0,0 0-1,0 0 1,0 0 0,0 0 0,0 0 0,0 0 0,1 0-1,-1 0 1,0 0 0,0 0 0,0 0 0,0 0 0,0 0-1,0 0 1,0-1 0,0 1 0,0 0 0,0 0 0,1 0-1,-1 0 1,0 0 0,0 0 0,0 0 0,0 0 0,0 0-1,0-1 1,22 5 1473,-11-4-1067,0 1-1,19 5 1,-6-2 8,-3 0 1099,-14-2-1397,0-1-1,1 1 0,-1-1 1,0-1-1,1 0 0,-1 0 1,1 0-1,-1-1 0,13-2 1,-15 2-89,1 0 1,-1 0 0,1 0-1,-1 1 1,1 0 0,-1 0-1,1 1 1,6 1 0,-5-1-10,16 4 235,-19-4-227,0 0 0,0 0 0,0-1 0,0 1 0,0-1 0,0 0 0,0 0 0,0 0 0,4-1 0,1 0 78,0 0 0,0 1 0,-1 0 0,1 0 0,15 3 0,33-1 520,-30-3-421,-22 0-125,0 0 0,0 1 0,0 0 0,0 0 0,0 1 0,8 1-1,15 0 0,-1 1 339,-21-2-310,0 0-1,0 0 0,1 0 0,-1-1 1,0 1-1,11-2 0,-6-5 373,-11 6-486,1 0 0,-1-1-1,1 1 1,-1-1 0,1 1-1,-1 0 1,1 0 0,-1-1-1,1 1 1,-1 0 0,1 0-1,-1 0 1,1-1 0,-1 1-1,1 0 1,0 0 0,-1 0-1,1 0 1,-1 0 0,1 0-1,-1 0 1,1 0 0,0 0-1,-1 1 1,1-1-1,-1 0 1,2 1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94 5929,'-2'-9'2213,"2"6"-2302,-1 1-1,1 0 0,1-1 1,-1 1-1,0-1 0,0 1 1,1-1-1,0 1 0,-1 0 1,1-1-1,0 1 0,0 0 0,3-4 1,-3 4 277,0 1-1,0 0 1,1 0 0,-1 0 0,1-1 0,0 1-1,-1 1 1,1-1 0,0 0 0,-1 0 0,1 0-1,0 1 1,0-1 0,0 1 0,-1 0 0,1-1-1,3 1 1,40 1 627,-30 0-412,11-2-287,-1-1 0,1-1 0,-1-2 0,33-9 0,-28 7-84,-28 6-30,-1 1-2,0 0 1,0 0-1,-1-1 1,1 1-1,0 0 1,0 0-1,0 0 1,-1 0-1,1 0 1,0 0 0,0 0-1,-1 1 1,1-1-1,1 0 1,-2 0 7,-3 1-1390,-5 0 883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31 2232,'-18'-29'2972,"18"29"-2928,0 0 1,0 0 0,0-1-1,0 1 1,0 0 0,-1 0-1,1 0 1,0 0 0,0 0-1,0 0 1,0 0 0,-1 0-1,1 0 1,0-1 0,0 1-1,0 0 1,0 0 0,-1 0-1,1 0 1,0 0 0,0 0-1,0 0 1,-1 0 0,1 0-1,0 0 1,0 1 0,0-1-1,0 0 1,-1 0 0,1 0-1,0 0 1,0 0 0,0 0-1,0 0 1,-1 0 0,1 0-1,0 1 1,0-1 0,0 0-1,0 0 1,0 0 0,0 0-1,-1 0 1,1 1 0,0-1-1,0 0 1,0 0 0,0 0-1,0 0 1,0 1 0,-7 13-34,5-10 248,0 0-224,0-1 33,1 0 0,-1 0 1,1 0-1,0 0 0,0 0 0,0 0 0,0 1 0,0-1 0,1 0 0,-1 6 0,2 13 361,-1-17-401,0-1 1,0 1 0,1 0 0,0 0 0,1 5 0,-1 2 29,-1-10-18,0-1 0,0 1 0,1 0 0,-1-1 0,0 1 0,0-1 0,1 1 0,-1-1 0,1 1 1,-1-1-1,1 1 0,1 1 0,-1-1 0,0 0-1,0 1 1,0-1 0,0 0 0,0 1 0,-1-1-1,1 1 1,-1-1 0,0 1 0,1-1-1,-1 1 1,0-1 0,-1 1 0,1-1 0,0 1-1,-2 3 1,2-3-23,-1 1-1,1-1 0,0 1 1,0-1-1,0 1 0,1 6 1,-1-8 31,0 0 0,0 0 0,0 1 0,0-1 0,0 0 0,0 0 0,-1 0 0,1 0 0,-2 3 0,1-1 40,0-1 0,1 1 0,-1-1 0,1 1 0,-1-1 0,1 5 0,-1 21 330,0-7-273,-1-22-2590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5831 64 944,'-7'5'176,"-10"4"196,16-9-348,0 1 1,1-1 0,-1 0 0,0 0 0,0 0 0,0 0 0,1 0 0,-1 0 0,0 0 0,0 0 0,0 0-1,1-1 1,-1 1 0,0 0 0,0 0 0,0-1 0,1 1 0,-1 0 0,0-1 0,1 1 0,-1-1 0,0 0-1,-11-8 183,0 1 0,-1 0 0,0 1 0,0 0 0,0 1 0,-1 0 0,0 1 0,0 1 0,0 0 0,0 1 0,-1 1 0,-27-1 0,-10 2 279,0 3-1,-65 10 0,104-10-347,-87 12 93,32-3-365,-101 2 0,17-16-234,-36-1 409,160 5-34,-395 18-6,-38 2 34,330-16 247,-204 32 0,-116 46-314,432-78 32,-634 155-109,90 37 3,507-170 59,-80 51 0,-42 49 5,134-90 36,2 3-1,-54 64 1,-11 11 24,60-68-6,-76 100 0,34-32 5,-6 8 10,71-89-26,-34 65 1,-116 326-104,166-403 101,-28 88-30,-36 196-1,70-296 32,-65 316 15,-18-4-6,65-256-8,-21 135 0,35-149-13,3 0 0,1 1 0,8 63 0,-4-84 2,3 1 1,0-1 0,2 0-1,1 0 1,2-1 0,1 0-1,18 35 1,9 3-7,2-3 1,4-1-1,61 71 0,-53-74 17,9 10-9,118 108-1,-91-104 1,153 99 0,-31-35-26,50 30 11,-139-100 11,301 158-63,-323-182 87,117 74 0,-106-50-80,139 66-1,-213-120 41,655 281 8,-458-208-24,114 40-703,-212-87 381,240 41 0,147-19 842,-304-50-334,264-17 0,215-59-49,-234 13 6,-52 6 17,597-39 626,-883 78-728,200-8 4,-2-22 40,106-59 686,-353 70-412,0-4-1,-2-2 1,104-59 0,-147 68-242,-1-1 0,-1-1 0,32-33 0,-40 40-302,-11 9 10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9 880,'58'-8'556,"-57"8"-503,0 0 0,0 0 0,0 0 0,0-1 0,0 1 0,0 0 0,0 0 0,0 0 0,0 1 0,0-1 0,0 0 0,0 0 0,0 0 0,0 0 0,0 1 0,0-1-1,0 1 1,0-1 0,0 1 0,0-1 0,0 1 0,0 0 0,-1-1 0,1 1 0,0 0 0,0 0 0,-1 0 0,2 1 0,-1 0-6,-1 1 0,1-1 0,0 1 0,-1-1 0,1 1 1,-1 0-1,0-1 0,0 4 0,1 5 95,5 14 777,10-27-728,1 0-1,-1 1 1,0 2 0,0-1-1,24 5 1,79 24 359,-95-24-421,1-1 0,-1 0 1,33-1-1,12 2 554,21 2 96,53 8-319,122 43-440,-46-1 15,13 4 102,-126-30-90,298 90-18,-187-39-29,-133-47 0,97 27 6,-89-31-4,93 28-2,182 71 0,-94-16 0,-158-70 0,118 50 0,-47 5 12,-4-2 0,-177-94-12,155 77-17,-124-60 10,-1 2 0,41 35-1,-15-5-1,60 47 2,-68-58 7,-1 3-1,67 73 1,-43-41 0,7 8-6,-68-67-3,0 1 0,-1 1 0,11 20 1,72 147-87,-75-144 76,-2 0 0,-1 1 1,-3 1-1,22 91 0,-27-73 5,-2 1 0,-4 0-1,-1 74 1,-14 232 30,4-251-6,-5 0 0,-5-1 0,-54 199 0,-5-34 45,-5 27-9,53-227-22,-63 133 1,-41 114-16,127-316-9,-20 62 19,-9 25 37,26-84-45,-1 0 0,0 0 0,-18 28 0,-56 56 92,5-6 3,13 2 259,29-24-217,34-70-135,-1-1 0,1 1 0,0-1 0,-1 1-1,1-1 1,-1 1 0,1-1 0,-1 0 0,0 0-1,1 0 1,-1 0 0,0 0 0,0 0-1,0 0 1,0-1 0,-2 2 0,-38 5 226,27-5-153,-21 2 22,26-3-734,-1 0-1,0 1 1,1 0 0,-12 4 0,14-3-344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204 82 3761,'-29'11'989,"29"-11"-999,-1 0 0,1 0 0,-1 0 0,0 0 0,1 0 0,-1 0 0,1-1 0,-1 1 0,1 0 0,-1-1 0,0 1 0,1 0 0,-1-1 0,1 1 0,-1 0-1,1-1 1,0 1 0,-1-1 0,1 1 0,-1-1 0,1 1 0,0-1 0,0 1 0,-1-1 0,1 0 0,0 1 0,0-1 0,-1 1 0,1-1 0,0 0 0,0 1 0,0-1-1,0 1 1,0-2 0,-1-21-663,1-9 311,0 31 421,0 0 0,0 0 0,0 0 1,0 0-1,0 0 0,0 0 0,-1 0 1,1 0-1,0 0 0,0 0 0,-1 0 1,1 1-1,-1-1 0,1 0 0,-1 0 1,1 0-1,-1 1 0,0-1 0,1 0 1,-1 1-1,0-1 0,1 0 1,-1 1-1,0-1 0,0 1 0,0-1 1,1 1-1,-3-1 0,3 1 198,0 0 1,-1 0-1,1 0 0,0 0 0,-1 0 1,1 0-1,-1 0 0,1 0 0,0 0 1,-1 0-1,1 1 0,0-1 1,-1 0-1,1 0 0,-1 0 0,1 0 1,0 1-1,0-1 0,-1 0 0,1 1 1,-8 13 760,5-5-519,0-2-355,1-3 56,1 0 0,-1 0 0,0 0 0,0 0-1,-4 6 1,6-10-180,-1 1 1,1-1-1,0 1 0,0 0 0,0-1 0,0 1 1,-1-1-1,1 1 0,0 0 0,0-1 1,0 1-1,0 0 0,1-1 0,-1 1 0,0-1 1,0 1-1,0 0 0,0-1 0,1 1 1,-1-1-1,0 1 0,1 0 0,-1-1 0,1 1 1,-1 0 20,1 0 0,-1 0 0,1-1 0,-1 1 0,0 0 1,1 0-1,-1 0 0,0 0 0,0 0 0,0-1 1,0 1-1,0 0 0,0 0 0,0 0 0,0 1 0,-2 5 189,0-4-192,1 0 0,0 0 1,0 0-1,0 0 0,0 0 0,1 0 0,-1 0 1,1 0-1,0 0 0,0 0 0,0 0 0,0 1 0,2 4 1,0 4 73,1 0 1,-1 1-1,-1-1 1,-1 1-1,0 15 1,-11 65 106,1 1-96,-5 22 235,2-19-289,6 187 36,5-209-33,1-49-15,0 0 0,2 0 0,4 27 0,-1-17 52,0 68 0,-6-69-59,-2-1 0,-1 1 0,-13 44 0,2-5-4,8-38-16,3-18-7,2 0 0,0-1 0,0 1 0,2 0 0,0 0 0,3 23 0,8 21-14,-5-35 17,-1 1 0,-1 0 0,-1 38 0,-5-26-5,1-14 116,1 30 0,1-47-120,1 1-1,0-1 0,1 1 1,0-1-1,1 0 1,7 17-1,-6-14-8,0 0 1,0 1-1,2 16 0,-3-15 11,0 0 0,8 21-1,17 48 97,-10-26-32,2 16 118,-16-50-108,-3-18-79,-1-1 0,1 0-1,0 1 1,0-1 0,4 8 0,-4-8-5,0-1-1,1 1 1,-1 0-1,-1 0 1,1 0-1,-1 0 1,1 1 0,-1 3-1,2 20 26,8 4-1,-10-1 48,1-25-52,-1-1 0,0 0 0,-1 11 0,1-12-23,-1 1-1,1-1 0,0 0 0,0 1 0,0-1 0,3 8 0,-3-12-2,0 0-1,0 0 0,0 0 0,0 1 0,0-1 0,0 0 1,0 0-1,0 0 0,0 0 0,0 0 0,0 0 0,0 0 1,0 1-1,0-1 0,0 0 0,0 0 0,0 0 0,0 0 0,0 0 1,0 0-1,0 0 0,0 0 0,-1 1 0,1-1 0,0 0 1,0 0-1,0 0 0,0 0 0,0 0 0,0 0 0,0 0 1,0 0-1,0 0 0,0 0 0,-1 0 0,1 0 0,0 1 0,0-1 1,0 0-1,0 0 0,0 0 0,0 0 0,0 0 0,0 0 1,-1 0-1,1 0 0,0 0 0,0 0 0,0 0 0,0 0 1,0 0-1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218 38 4313,'-17'-31'1702,"16"30"-1633,0 1 0,-1-1 0,1 0 0,0 1 0,0-1 0,-1 1 0,1-1 1,0 1-1,0 0 0,-1 0 0,1-1 0,-1 1 0,1 0 0,0 0 0,-1 0 1,1 0-1,0 1 0,-1-1 0,-1 1 0,3-1 92,-1 0-1,1 0 1,0 1 0,-1-1-1,1 0 1,-1 0 0,1 0-1,0 0 1,-1 0 0,1 0-1,-1 0 1,1 0 0,0 0-1,-1 0 1,1 0 0,-1 0-1,1 0 1,-1 0 0,1 0-1,0 0 1,-1 0-1,1-1 1,-1 1 0,1 0-1,0 0 1,-1 0 0,1-1-1,0 1 1,-1 0 0,1 0-1,0-1 1,-1 0 498,1 3-312,1 10-16,-1 0 0,-1 0-1,0 1 1,-4 15 0,-1 17 265,4-29-373,-8 29 1,7-33-138,0 0 0,0 1-1,2-1 1,-1 16 0,12 83 47,-5-72-101,1 41 1,-6-59-21,-5 127 72,2-108-52,3 39 1,1-50 56,-1-1 0,-1 0 1,-10 55-1,-21 105 856,-7 27-160,30-183-670,-3 8 21,-12 83 0,22-97-102,-3 12 194,2-1 0,4 73-1,4-21-150,-4-51-51,7 42 1,-5-64-22,1 11 21,4 55 0,-10-54 20,2-17-33,-1 0 1,1 0 0,2 11 0,-2-20-430,1 3 1424,-4-8-5699,-3-8 3077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81 1656,'-3'-6'413,"1"-1"0,1 0 0,-1 1 1,1-1-1,0 0 0,0-8 0,-2-10 3921,-3 52-3119,-3 25 107,2 0 1,-1 64-1,15 182 186,-7-287-1450,0 31 372,-10 61 1,5-53-318,-11 65 141,10-21-107,2-82 45,3-10-182,0 0-1,0 0 1,1 0 0,-1 0 0,1 0 0,-1 0 0,0 4 0,0 8 32,0 0 0,2 22 0,5-8 473,-9-21-357,1-7-3733,1 0 2278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109 30 5425,'-34'-25'923,"32"20"4897,1 29-5405,1 1 0,4 33 1,-3-45-145,0 0 1,-2 0 0,1 0 0,-4 14 0,2-11 5,-1 31 0,3 8-43,-10 74 0,6-93-112,-3 68 417,7-78-442,1-17-74,-1-1 0,-1 0 0,1 0 0,-1 0 0,-3 8 1,0 5 0,1-1 0,1 1 0,0-1 0,2 1 0,2 28 0,-1-4 52,2 19 70,-1-34 115,-1-1 0,-5 49 0,3-59-190,1 1 0,0-1-1,1 0 1,2 0 0,4 20 0,2 19 3,-2-12 4,-3-30-22,-2-1 1,2 23 0,-5 45 143,1-48-78,-8 66 0,4-67 19,0-9-25,2-14-77,0-1-1,1 13 0,0-1-2,1-10 3,0 0 0,0 0 0,4 15 0,-4-24-29,1 0 0,-1 0 0,1 1 0,-1-1-1,0 0 1,0 0 0,0 0 0,-1 0 0,1 0 0,-1 0 0,0 0-1,-1 6 1,0-4-2,1 0 0,0 1 0,0-1 0,0 0 0,1 1 0,0-1 0,1 11 0,0-9-4,-1 1 0,0-1 0,-2 13 0,0 17 99,2-31 372,0-6-503,0 0-1,0 0 1,0 0 0,0 0 0,0 0-1,0 0 1,0 0 0,0 0 0,0 0 0,0 1-1,0-1 1,0 0 0,0 0 0,0 0-1,0 0 1,0 0 0,0 0 0,0 0-1,0 0 1,0 0 0,0 0 0,0 0 0,0 1-1,0-1 1,0 0 0,0 0 0,0 0-1,0 0 1,0 0 0,0 0 0,0 0-1,0 0 1,0 0 0,0 0 0,0 0-1,0 0 1,0 0 0,0 0 0,0 1 0,0-1-1,-1 0 1,1 0 0,0 0 0,0 0-1,0 0 1,0 0 0,0 0 0,0 0-1,0 0 1,0 0 0,0 0 0,0 0 0,0 0-1,0 0 1,-1 0 0,1 0 0,0 0-1,0 0 1,0 0 0,0 0 0,0 0-1,-12-12-3104,-16-20 1534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326 68 1712,'-4'-54'974,"1"42"1754,3 12-2560,0 0-1,0 0 0,0-1 1,-1 1-1,1 0 0,0 0 0,0 0 1,-1 0-1,1 0 0,0 0 1,0 0-1,0 0 0,-1 0 0,1 0 1,0 0-1,0 0 0,-1 0 1,1 0-1,0 0 0,0 0 0,-1 0 1,1 0-1,0 1 0,0-1 0,0 0 1,-1 0-1,1 0 0,0 0 1,0 0-1,-4 38-61,-3 14 505,5-35-408,1-1 0,0 1-1,1-1 1,1 1 0,0-1 0,5 17-1,2 45 472,-4-22-131,-2-42-465,0 0 0,-1 1 0,-1-1-1,0 0 1,-1 1 0,-5 20 0,4-23-3,0 0 0,1 0-1,0 0 1,1 0 0,1 13 0,-1-10 24,1 0 0,-4 24 1,-1-19 85,-2 14 287,-2 65 0,6-75-348,-6 40 0,4-39 26,-4 11 124,5-24-165,1 0 0,-3 24 0,-5 70 595,6-72-398,-2 51-1,7-46-2,-9 79 0,5-101-265,2-1 1,1 32 0,0-42-39,0 0 0,-1 0 0,0 0 0,-2 8 0,2-8 15,0 0 0,0 0 0,0 11 0,1 30 132,-9 74 1,2-80-133,4-25-15,-2 21 1,4-17-5,0 59 38,1-65-24,-1 0 0,0 0-1,-5 22 1,4-26 2,0 1 0,0 0 0,1-1 0,1 1 0,0 0 0,0 0 0,3 13 0,-2-13-8,0 0 1,0 1-1,-1-1 0,-1 1 1,0-1-1,-3 16 0,-2 16 15,1 236-11,5-169-5,-1-20 2,1-73 1,-1-1 0,-7 32-1,5-32-7,0 0-1,0 31 1,2-4 15,-2-1 1,-1 0 0,-20 81-1,19-102-16,2-13-3,1-1 0,0 1 1,1-1-1,-1 10 0,1 16-18,1 76 26,0-104 6,-1-1 0,0 1 1,0-1-1,0 0 1,0 0-1,-1 1 1,0-1-1,0 0 1,-4 7-1,-6 15 4,7-9-5,1-1 1,0 1-1,2 0 0,-1 17 1,-10 30 1,7-35-7,6-25-9,0-2 2,-1 0 0,1 0-1,0 0 1,0 0 0,0 0 0,0 0-1,0 0 1,0 0 0,1 0 0,-1 0-1,0 0 1,1-1 0,0 1-1,0 0 1,1 3 0,-2-5 169,-4 18-120,5-8-33,-1 0-1,1 1 1,4 13 0,-5-19 44,-1 0 1,1 0 0,-1-1 0,0 1 0,0 0 0,0-1-1,-1 1 1,-3 7 0,3-6-14,-4 6-314,6-12 205,0 0 0,0 0 1,0 0-1,0 0 0,0 0 0,0 0 0,0 0 0,0 0 0,0 0 0,0 1 0,0-1 0,0 0 0,0 0 0,0 0 0,0 0 0,-1 0 0,1 0 0,0 0 0,0 0 0,0 0 0,0 0 0,0 0 0,0 0 0,0 0 0,0 0 0,-1 0 0,1 0 0,0 0 0,0 0 1,0 0-1,0 0 0,0 0 0,0 0 0,0 0 0,0 0 0,-1 0 0,1 0 0,0 0 0,0 0 0,0 0 0,0 0 0,0 0 0,0 0 0,0 0 0,0 0 0,-7-20-6373,5 11 6335,-7-37-1650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 81 2961,'-1'0'133,"1"-1"1,0 1-1,0 0 1,-1 0 0,1-1-1,0 1 1,0 0 0,0 0-1,-1-1 1,1 1-1,0 0 1,0-1 0,0 1-1,0 0 1,0-1 0,0 1-1,-1 0 1,1-1-1,0 1 1,0 0 0,0-1-1,0 1 1,0 0-1,0-1 1,0 1 0,1-1-1,-1 1 1,0 0 0,0-1-1,0 1 1,14-4 2565,-10 4-2939,161-15 2638,-57 7-2037,154-5 258,17 6 310,-133 0-496,-19 2-302,163 1 310,-19 8-99,-140-3-212,77 2 621,-75-6-637,-70 1-64,147-3 20,-48 7-36,-79-9 67,-78 7-137,-14 4-6170,8-4 5972,-9 4-1730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172 76 3105,'-11'-17'2449,"9"15"-2203,0 0-1,1 0 0,-1 0 0,1 0 0,0 0 1,0 0-1,-1 0 0,1-1 0,1 1 0,-1 0 1,0-1-1,1 1 0,-1 0 0,1-1 0,-1 1 1,1-1-1,0 1 0,0-1 0,1 1 0,0-5 1,1 1 1432,-2 10-482,2 12-854,1 5-60,0 1 0,-1-1-1,-2 1 1,-1 24 0,-12 291 1232,12-222-1441,0-86-67,-13 266 141,13-285-143,-22 160 244,-29 175 319,45-246-456,8 125-1,0-169 32,-2-26-62,6 43 1,5 74 47,-8-79-85,0-43-16,-1-2 78,0 0 0,-1-1-1,-5 39 1,-5-35-3,8-21-87,0 0-1,1 0 1,-1 0 0,-1 6-1,-5 62-19,9-63 16,-1-8-10,0-1 0,1 1 0,-1-1 1,0 0-1,0 1 0,0-1 0,0 1 1,1-1-1,-1 1 0,0-1 0,0 1 1,0-1-1,0 1 0,0-1 0,0 1 0,0-1 1,0 1-1,0-1 0,-1 1 0,1-1 1,0 1-1,0-1 0,0 0 0,0 1 1,-1-1-1,1 1 0,0-1 0,-1 0 1,1 1-1,0-1 0,0 1 0,-1-1 0,1 0 1,-1 1-1,1-1 0,0 0 0,-1 0 1,1 1-1,-1-1 0,1 0 0,-1 0 1,1 0-1,-1 1 18,0 0 0,1 0 1,-1-1-1,1 1 0,-1 0 0,1 0 1,0 0-1,-1-1 0,1 1 0,0 0 1,-1 0-1,1 0 0,0 0 0,0 0 1,0 0-1,0 0 0,0-1 0,0 1 1,0 0-1,0 0 0,0 0 0,1 1 1,-1 7-46,0-4 32,0-2-3,0 1-1,-1-1 0,1 0 1,1 1-1,-1-1 0,0 0 1,1 0-1,0 1 0,2 5 1,-2-5 6,-1 0 0,1 1 0,-1-1 0,0 7 0,0-10-5,0-1 13,0 1 5,0 0 0,0 1 0,0-1 0,0 0 0,0 0 0,0 1 0,0-1 1,-1 0-1,1 0 0,0 0 0,-2 3 0,1-2 28,-4 19-83,-2 7 51,7-25-20,0-1-1,0 0 1,0-1 0,-1 1 0,1 0-1,0 0 1,-1-1 0,1 1 0,-1-1-1,1 1 1,-1 0 0,0-1 0,0 1-1,0-1 1,0 0 0,-1 2 0,2-2 3,0-1 0,0 0 0,0 0 0,-1 0 0,1 1 0,0-1 0,0 0 0,0 0 1,0 1-1,0-1 0,0 0 0,0 0 0,0 1 0,0-1 0,0 0 0,0 0 0,0 1 0,0-1 0,0 0 1,0 0-1,0 1 0,0-1 0,0 0 0,0 0 0,0 1 0,0-1 0,0 0 0,1 1 0,-1-1-5,0 0-1,0 0 0,0 0 0,0 0 0,0 0 0,0 0 0,0 0 0,0 1 1,0-1-1,0 0 0,0 0 0,0 0 0,0 0 0,0 0 0,0 0 0,0 1 1,0-1-1,0 0 0,0 0 0,0 0 0,0 0 0,0 0 0,0 1 0,0-1 1,0 0-1,0 0 0,0 0 0,0 0 0,0 0 0,0 0 0,0 0 0,0 1 1,-1-1-1,1 0 0,0 0 0,0 0 0,0 0 0,0 0 0,0 0 0,0 0 1,0 0-1,-1 0 0,1 0 0,0 0 0,0 0 0,0 0 0,0 0 0,0 1 1,0-1-1,-1 0 0,1 0 0,0 0 0,0 0 0,0 0 0,0-1 0,0 1 1,0 0-1,-1 0 0,1 0 0,0 0 0,0 0 0,0 0 0,0 0 0,0 0 1,0 0-1,-1 0 0,1-2-3222,1-3 2338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87 1120,'-8'4'182,"1"1"745,18-3 2748,23 0-2561,-26-1-970,0 0 0,15 0 0,150-17 1037,-33 2-403,-22 4-492,71-5 241,-14 5-45,-166 9-463,47 1 185,70-11 1,-61 4-81,0 2 1,94 7-1,-43-1-68,-53 0 44,-42 0 270,27-1 0,-12-2-30,-19 1-224,0 0 0,29-6 0,-16 5-9,-29 1-100,-1 1 37,0-4 602,0 4-713,0 0-1,0 0 1,0 0 0,0 0 0,0 1-604,-1-1 604,1 0 0,0 0 0,0 0 0,0 0 0,0 0 0,0 0-1,0 0 1,0 0 0,0 0 0,0 0 0,0 0 0,0 0 0,0 0 0,0 0 0,0 0 0,0 0 0,0 0-1,0 0 1,0 0 0,0 0 0,-1 0 0,1 0 0,0 0 0,0 0 0,0 0 0,0-1-604,0 1 604,-10 15-2975,7-12 2691,1 0 0,0 0 0,0 0 0,0 0 0,-2 6 0,4-5-293,1 0 385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102 13 816,'2'-12'9910,"-3"18"-10168,2 17 322,-1-20-55,1-1 1,-1 1 0,0-1 0,0 0-1,0 1 1,0-1 0,-1 1 0,1-1-1,0 1 1,-1-1 0,0 0 0,0 1-1,0-1 1,0 0 0,-1 4 0,0-4 35,0 1 1,1 0 0,0-1 0,-1 1 0,1 0 0,0 0 0,1 0 0,-1 0 0,0 0-1,1 0 1,0 4 0,1 38 328,0-11-235,-2-10 17,0 50 402,1-57-482,-4 35-1,-1-1-42,4-31 8,-6 26-1,4-28 17,-2 35 0,11 62 203,-2-27-113,-4-79-117,-1 1 1,-3 15 0,-1 11 121,-3 129 340,6-141-470,1 0 114,1 27-1,2-24-24,1 19-22,-2-32-72,0 29-1,0-1 3,4 18 28,0-14 37,-2 61 0,-8 25 115,3 67-52,3-172-110,-7 89 68,2-66-77,2-32-21,1 34 0,2-22 14,-1 0 0,-8 50 1,7-31-9,1-37-5,0 0 1,-1 0-1,-3 17 0,2-17-4,1-1 0,-1 17-1,2-18 13,0 0-1,-1 0 0,-4 17 0,-3-12 1,7-13-16,0 0 0,0-1 0,0 1 0,0 0 0,0-1 0,1 1 0,-1 0 0,1 0 0,-1 0 0,1 0 0,-1 2 0,-2 31 15,1-28-15,1 1 1,0 0-1,1 0 0,0 0 0,0 0 1,1 0-1,0 0 0,2 10 1,-1-9 7,0-1 1,1 16-1,-1-3-3,0-10 261,-2-11-260,-1 0-1,1 0 1,0 1 0,0-1-1,0 0 1,0 0 0,0 0-1,0 0 1,0 0 0,0 0-1,0 0 1,-1 0 0,1 0-1,0 0 1,0 0 0,0 0-1,0 0 1,0 0 0,0 0-1,-1 0 1,1 0 0,0 0-1,0 0 1,0 0 0,0 0 0,0 0-1,0 0 1,-1 0 0,1 0-1,0 0 1,0 0 0,0 0-1,0 0 1,0 0 0,0 0-1,0 0 1,-1 0 0,1 0-1,0 0 1,0 0 0,0 0-1,0-1 1,0 1 0,0 0-1,0 0 1,0 0 0,0 0-1,0 0 1,0 0 0,-1 0-1,1-1 1,0 1 0,0 0-1,0 0 1,0 0 0,0 0-1,0-1 1,0 1-50,0 0 0,0 0-1,0 0 1,0 0 0,0 0 0,0 0-1,0 0 1,0 0 0,0-1-1,0 1 1,-1 0 0,1 0 0,0 0-1,0 0 1,0 0 0,0 0 0,0 0-1,0 0 1,0 0 0,-1 0 0,1 0-1,0 0 1,0 0 0,0 0-1,0 0 1,0 0 0,0 0 0,-1 0-1,1 0 1,0 0 0,0 0 0,0 0-1,0 0 1,0 0 0,0 0-1,0 0 1,-1 0 0,1 0 0,0 0-1,0 0 1,0 0 0,0 0 0,0 1-1,-3 5-3627,2-2 2805,-3 6-730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80 99 760,'6'-80'1710,"-6"79"-1533,0-1 0,0 1-1,0-1 1,0 1 0,0-1 0,0 1 0,0-1 0,0 1 0,-1-3-1,-3 3 1003,-2 7-577,2 0-465,0 0 0,1 1 0,-1-1 0,1 1 0,1 0 0,-1 0 0,1 0 0,0 0 0,1 0 0,-2 9 0,1 6 171,1-16-155,0 1 0,1 0 0,0-1 0,0 1-1,2 13 1,-1-12-46,0 0-1,-1-1 0,0 1 1,0 0-1,-2 10 1,0 16 138,2 30 270,-1-19 68,9 73 0,-4-84-316,-1 40 1,-2-24-188,5-9-9,-4-31-27,-1 1 1,2 15 0,-3-15-3,1 0 1,4 16-1,-3-19-24,0 1 0,-1-1-1,0 1 1,-1 0 0,0 8-1,-4 16 38,2 0-1,4 58 0,-1-74-41,-1-1 1,-4 28-1,2-23-5,-5 14 26,6-28-24,-1 0 0,1 0 0,0 0-1,0 0 1,1 12 0,0-10 0,-1-1 0,1 0-1,-1 0 1,-3 11 0,-2 20 65,2 50 75,4 8 2,5-51-65,-2-21-47,-1 27 1,-2-40-24,1 1 0,1-1 0,3 16 0,-2-17-2,-1 1 0,0-1 0,-1 1 1,0 13-1,-3 1 18,0-12-23,1 0 1,2 24-1,0-30-3,-1 1-1,0 0 1,-1-1-1,-2 10 1,2-7 1,0-1 0,0 14 0,3 13 16,1 74 63,-6-93-73,2-16-14,1 0 1,0 1-1,-1-1 0,1 0 0,0 1 1,0-1-1,0 0 0,0 1 1,1-1-1,0 5 0,1 3 10,0 1 0,0-1 0,-1 1 0,-1-1 0,0 1-1,-2 19 1,0-9 15,3 81 16,-3-75-25,0 23 23,1-3 46,-10 74 1,9-108-72,-1 29 28,3-31-29,0 0 0,-1-1 0,0 1 0,-1-1 0,-4 13 0,-12 47 113,13-45-99,2-16-18,2 0 0,-1 0-1,1 0 1,1 1-1,0-1 1,0 0 0,0 0-1,2 0 1,-1 1-1,4 10 1,-3-10 7,-1-1 0,1 1 0,-1 20 0,2 19 48,-2-45-50,0 6 55,0-9-67,-1-1-1,0 0 0,0 0 0,0 0 0,0 1 0,0-1 0,0 0 1,0 0-1,-1 1 0,1-1 0,0 0 0,0 0 0,0 0 0,0 1 1,0-1-1,0 0 0,0 0 0,0 0 0,0 1 0,-1-1 0,1 0 1,0 0-1,0 0 0,0 0 0,0 0 0,-1 1 0,1-1 1,0 0-1,0 0 0,0 0 0,-1 0 0,1 0 0,0 0 0,0 0 1,0 0-1,-1 0 0,1 0 0,0 1 0,-1 1 8,1 1-1,-1-1 0,1 1 1,0-1-1,0 1 1,0 4-1,0-5-2,-6 28 559,0-30-1680,3 0 504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56 19 544,'-7'0'48,"1"0"484,-1 0 0,1 0 0,0-1 0,-11-2 1,10 1 673,10 3 822,15 2-652,1-3-478,20-3 0,17-1-289,62-1-147,15 1-311,-54 8 78,101 18 1,-144-19-168,0-1 1,65-4-1,-27-2 7,143-4 251,90 5 338,-221 5-645,-8 5 3,-16-1 38,-23-9-45,-7 1 228,-31-5 214,32 3-127,-34 3-2075,1 1 1138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19 58 784,'-7'-1'283,"6"2"-222,1-1 0,0 0 0,-1 0 0,1 0 0,0 0 0,-1 0 0,1 0 0,0 0 0,-1 0 0,1 0 0,0 0 0,-1 0 0,1 0 0,0 0 0,-1-1 0,1 1 0,0 0 0,-1 0 0,1 0 1,0 0-1,-1-1 0,1 1 0,0 0 0,0 0 0,-1 0 0,1-1 0,0 1 0,0 0 0,0 0 0,-1-1 0,1 1 0,0 0 0,0-1 0,0 1 0,0 0 0,0-1 0,-1 1 0,1 0 0,0-1 0,0 1 0,0 0 0,0-1 0,2 0 138,-1 1 0,1-1-1,-1 0 1,1 1-1,-1 0 1,1-1-1,-1 1 1,1 0-1,2-1 1,5 0-59,34-5 8,66 0-1,24-3 156,-21-4 644,125 3-1,-122 19-811,1 1-87,295-23 237,-382 11-184,40 0 132,-1 2 0,1 4 1,112 20-1,-79-11-46,-48-8-6,-46-4-97,0-1 0,-1 0 0,1 0-1,0-1 1,12-3 0,-8 4 111,-11 0-206,1 1-1,-1-1 1,1 0 0,-1 0 0,1 0 0,-1-1 0,1 1 0,-1 0 0,0 0 0,3-1 0,-4 0-378,0 1 170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42 1416,'3'-3'2221,"-3"3"-2076,1 0 0,-1-1 0,0 1 0,1 0 0,-1-1 0,0 1 0,1 0 1,-1 0-1,0-1 0,0 1 0,0-1 0,1 1 0,-1 0 0,0-1 1,0 1-1,0 0 0,0-1 0,1 1 0,-1-1 0,0 1 0,0-1 0,0 1-116,0-1-1,0 1 0,0 0 0,0-1 1,1 1-1,-1 0 0,0-1 0,0 1 0,0 0 1,1 0-1,-1-1 0,0 1 0,0 0 1,1 0-1,-1 0 0,0-1 0,1 1 1,-1 0-1,0 0 0,0 0 0,1 0 0,-1-1 1,0 1-1,1 0 0,-1 0 0,0 0 1,1 0-1,-1 0 0,1 0 0,15-1-9,-11 0 45,15 2-30,-12-1 56,-1 0-1,0 0 1,0 0-1,1-1 0,12-3 1,-8 1 103,0 0 0,0 1 1,0 1-1,19-1 0,25-3 229,-49 4-416,1 1 0,-1-1 0,1 1 0,0 1-1,-1-1 1,1 1 0,-1 1 0,1-1 0,11 5 0,-13-4 3,1-1 1,-1-1 0,0 1-1,10-1 1,-7 0 3,-3 0 4,-5 1 41,1-1 1,-1 0-1,1 0 0,-1 1 0,1-1 0,-1 0 1,1 0-1,0-1 0,-1 1 0,1 0 1,-1 0-1,1-1 0,-1 1 0,0-1 1,1 1-1,-1-1 0,1 0 0,-1 1 0,2-3 1,-2 3-56,-1-1 1,1 1 0,-1 0-1,1 0 1,0-1 0,-1 1-1,1 0 1,-1 0-1,1-1 1,-1 1 0,1 0-1,0 0 1,-1 0 0,1 0-1,0 0 1,-1 0 0,1 0-1,-1 0 1,1 0 0,0 0-1,-1 0 1,1 1-1,-1-1 1,2 1 0,7 0-386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20 1280,'-1'5'102,"1"0"470,1-6 199,8-8 9,-8 9-654,-1 0 0,0 0 0,1-1 0,-1 1 0,0 0 0,1-1 0,-1 1 1,0 0-1,0 0 0,1-1 0,-1 1 0,0 0 0,0-1 0,1 1 0,-1-1 0,0 1 0,0 0 1,0-1-1,0 1 0,0-1 0,0 0 0,0 1-68,0 0 1,1 0 0,-1-1-1,0 1 1,0 0-1,0 0 1,0-1-1,0 1 1,0 0-1,0 0 1,0 0-1,0-1 1,1 1 0,-1 0-1,0 0 1,0 0-1,0-1 1,0 1-1,1 0 1,-1 0-1,0 0 1,0 0-1,0 0 1,1-1 0,-1 1-1,0 0 1,0 0-1,1 0 1,-1 0-1,0 0 1,0 0-1,0 0 1,1 0-1,-1 0 1,0 0 0,0 0-1,1 0 1,-1 0-1,0 0 1,0 0-1,1 0 1,57 5-96,2 0 298,-46-6 24,23-3 0,-24 2 38,22 1-88,3-1-83,-33 2-149,0-1 0,0 1 1,0 0-1,9 2 0,-9-2 0,0 1 1,0-1-1,0 0 1,9-1 0,-12 1-9,-2 0 8,1 0 0,-1 0 1,0 0-1,0 0 0,0 0 0,0 0 0,0 0 0,0 0 0,0 0 0,0 0 0,0 0 0,0 0 0,1 0 0,-1 0 0,0 0 0,0 0 0,0 0 0,0 0 0,0 0 0,0 0 0,0-1 0,0 1 0,0 0 1,0 0-1,0 0 0,1 0 0,-1 0 0,0 0 0,0 0 0,0 0 0,0 0 0,0 0 0,0 0 0,0 0 0,0 0 0,0 0 0,0 0 0,0-1 0,0 1 0,0 0 0,0 0 0,0 0 0,0 0 0,0 0 1,0 0-1,0 0 0,0 0 0,0 0 0,0 0 0,0-1 0,0 1 0,0 0 0,0 0 0,0 0 0,0-4 31,0 4-155,-1 0-1313,0 0 870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30 2192,'5'0'387,"7"-1"257,-12 1-277,1-1 0,-1 1 0,0-1-1,1 1 1,-1-1 0,0 0 0,0 1-1,1-1 1,-1 1 0,0-1 0,0 0-1,0 1 1,0-1 0,0 0 0,0 1-1,0-1 1,0 0 0,0 1 0,0-2 739,1 4-952,0 0 1,0 0-1,0 0 0,0 0 0,0 0 0,-1 0 0,1 0 0,0 2 0,0 0-14,1 4-36,-1 0 0,0 0 0,0 0 0,0 0 1,-1 1-1,-1 9 0,0-1 61,1-12-96,0 0-1,-1 0 1,1-1-1,-1 1 1,0 0-1,-3 6 1,-4 17 239,2-45 204,5 6-535,0 0 0,1 1 1,0-1-1,3-20 0,0-6 19,-6-9-222,4 45 212,0 0 0,1 0 0,0 0 0,-1 1 0,1-1 0,-1 0 0,1 0 0,0 1 0,3-1 0,-5 1 11,12-3-30,0 1 0,0 1 0,16 0 0,9 0 28,-29-1 25,-4 23 200,6 101 426,-10-114-614,-1-1 0,0 0 0,0 0 0,0 0 1,-1 0-1,-3 9 0,4-15 11,0 0 0,-1 0 0,1-1 0,0 1 1,0 0-1,-1-1 0,1 1 0,0-1 0,-1 0 0,-1 1 0,-5 1-13,4 0-23,3-2-3,-1 1 0,1 0 0,-1 0-1,1-1 1,-1 1 0,1-1 0,-1 0 0,0 1-1,1-1 1,-1 0 0,1 0 0,-1 0-1,0 0 1,1 0 0,-1 0 0,1 0-1,-1-1 1,0 1 0,-1-1 0,-2-3-550,4 3 330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41 16 2345,'-4'-1'458,"3"1"-299,0 0 0,1 0 0,-1 0 1,0 0-1,0-1 0,0 1 0,1 0 0,-1-1 0,0 1 0,1 0 1,-1-1-1,0 1 0,0-1 0,1 1 0,-1-1 0,1 1 0,-1-1 0,-3-2 5147,3 6-3649,2 8-2051,-1-8 874,3 18-105,-1-12-184,-1-1 0,0 0 1,0 1-1,-1-1 0,-1 11 0,0-16-172,1-1 0,0 1 1,-1-1-1,1 1 0,0-1 1,0 1-1,1-1 0,-1 1 0,0-1 1,1 1-1,0-1 0,-1 1 1,1-1-1,0 1 0,0-1 1,0 0-1,1 0 0,2 4 0,-7-9 39,1-1 0,0 1 0,0 0 0,0-1 0,1 0 0,-1 1 0,1-1 0,0 0 0,0 0 0,0 0 0,0-5 0,-4-12-25,-9-16-29,15 34-21,-1 0 1,1 1 0,0-1-1,-1 0 1,1 1 0,3-5-1,-2 1-51,-1 5 56,-1 0-1,1 0 1,0 0-1,-1 1 1,1-1 0,0 0-1,0 0 1,-1 1 0,1-1-1,0 1 1,0-1-1,0 1 1,0-1 0,0 1-1,0-1 1,0 1 0,0 0-1,2-1 1,22-3-89,-21 4 97,18-2-1,-20 2 1,-1 0 1,0 0 0,1 0-1,-1 0 1,0 1 0,1-1-1,-1 0 1,1 1 0,-1-1-1,0 1 1,0-1 0,1 1-1,1 1 1,-3-2-17,7 17 208,-4-5-11,0 0-1,0-1 1,1 22 0,-4 26 183,0-58-344,0-1-1,-1 1 1,1-1 0,0 0-1,0 1 1,0-1 0,0 0 0,0 1-1,-1-1 1,1 0 0,0 1 0,0-1-1,-1 0 1,1 1 0,0-1 0,0 0-1,-1 0 1,1 1 0,0-1 0,-1 0-1,1 0 1,0 0 0,-1 1 0,0-1-1,-13 5 586,5-2-460,0 0-141,0-1 0,0 0 0,0-1 0,-18 1 0,12-2-4041,20-1 2873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39 36 2505,'-11'5'742,"-8"2"-60,11-6 3641,18 9-322,-8-8-3768,-1 1 0,0-1 1,0 0-1,0 1 0,0-1 1,0 5-1,0 0-107,0-1 1,-1 1-1,0 0 0,0 6 1,-8 41 981,13-45-827,-4-7-71,-4-5 113,2-7-304,1 6-18,0-17-1,1 10-40,-1 0 1,-1-20 0,0 26 5,1 1 0,-1-1 0,1 1 1,1 0-1,-1-1 0,2-5 0,-2 8 24,0 1 0,0-1 0,1 1 0,-1 0 0,1-1-1,-1 1 1,1-1 0,0 1 0,-1 0 0,1-1 0,0 1 0,0 0 0,0 0 0,0 0 0,0 0 0,0 0 0,0 0 0,1 0 0,-1 0 0,0 0-1,3-1 1,11-3-39,0 0 34,1 1 0,25-5 0,-27 7 45,-10 1-32,0 0 0,1 1-1,-1-1 1,0 1 0,1 0 0,6 1-1,-10-1 3,0 1 0,1-1 0,-1 1-1,0-1 1,0 1 0,0-1 0,0 1-1,0 0 1,0 0 0,0-1 0,0 1 0,0 0-1,0 0 1,-1 0 0,1 0 0,0 0-1,0 0 1,-1 0 0,1 0 0,-1 0-1,1 1 1,-1-1 0,1 0 0,-1 0-1,0 0 1,0 1 0,1 1 0,-1 0 33,0 0 1,0 0-1,-1 0 0,1 1 1,-1-1-1,1 0 1,-1 0-1,0 0 1,-1 3-1,-5 17 63,6-14-90,0 1 54,0-1 0,1 1 0,1 17 0,-1-24-34,0 0 0,0 0 1,0 0-1,-1 0 0,1 0 0,-1-1 1,0 1-1,1 0 0,-1 0 0,-1-1 1,1 1-1,0-1 0,-1 1 0,1-1 1,-4 5-1,-4 7 85,9-14-89,-1 1 1,1-1 0,-1 1 0,1-1-1,-1 1 1,0-1 0,1 0 0,-1 1-1,0-1 1,1 0 0,-1 1 0,0-1-1,0 0 1,1 0 0,-1 0 0,0 0-1,0 0 1,1 1 0,-1-1 0,0-1-1,-1 1 1,-8 1 33,-1-1-12,0 0 1,0-1-1,1 0 1,-1 0 0,0-1-1,-12-5 1,20 6-2836,3 0 1873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42 65 3297,'-7'0'514,"6"0"-400,0 1-1,0-1 0,-1 0 1,1 0-1,0 0 1,0 0-1,0 0 0,0 0 1,-1-1-1,1 1 0,0 0 1,0-1-1,0 1 0,0 0 1,0-1-1,-4 2 7695,4 24-7215,0-11-421,1 1-1,1 0 1,0-1 0,1 1 0,1-1 0,5 18 0,-8-21-91,0-9 62,0-7 285,2-9-432,1-11-114,-1 0 0,0 0 1,-2 0-1,-6-44 1,6 68 109,0 0 1,0 1-1,0-1 1,0 0-1,1 0 1,-1 0 0,0 0-1,0 1 1,1-1-1,-1 0 1,0 0 0,1 0-1,-1 1 1,1-1-1,-1 0 1,1 1-1,-1-1 1,1 0 0,-1 1-1,1-1 1,0 1-1,-1-1 1,1 1-1,0-1 1,0 1 0,-1-1-1,1 1 1,0 0-1,0-1 1,0 1-1,1 0 1,31-8-97,-28 7 106,3 0-4,0 0 0,1 0 0,-1 1 1,0-1-1,1 2 0,-1-1 0,0 1 1,0 1-1,15 3 0,-23-4 8,1-1 1,-1 0-1,1 1 0,-1-1 0,1 0 0,-1 1 1,1-1-1,-1 1 0,1-1 0,-1 1 0,0-1 1,1 1-1,-1-1 0,0 1 0,0-1 0,1 1 0,-1-1 1,0 1-1,0 0 0,0-1 0,0 1 0,0-1 1,0 1-1,0-1 0,0 1 0,0 0 0,0-1 1,0 1-1,0-1 0,0 1 0,-1 1 0,-7 20 315,5-15-250,2-2-14,0 1 0,0-1 0,0 1 0,1 0 0,-1-1 0,2 7 0,-2 9 98,1-15-126,-1 0-1,1 0 1,0 0-1,0 0 0,0 0 1,1-1-1,0 1 0,0 0 1,1 0-1,4 10 1,-6-16-24,0 0 0,0 1 0,0-1 0,0 0 0,0 0 0,0 1 0,0-1 0,1 0 0,-1 0 1,0 1-1,0-1 0,0 0 0,0 0 0,0 1 0,0-1 0,0 0 0,0 0 0,0 1 1,0-1-1,0 0 0,-1 0 0,1 1 0,0-1 0,0 0 0,0 0 0,0 0 0,0 1 0,0-1 1,0 0-1,-1 0 0,1 0 0,0 1 0,0-1 0,0 0 0,-1 0 0,1 0 0,0 0 1,0 1-1,-1-1 0,-12 5 305,1-1-312,10-3 6,-3 2 10,-1 0 1,1-1-1,-1 0 1,0 0-1,1-1 1,-1 1-1,-9 0 1,1-2 9,0 0 0,0-2 0,-27-4 1,33 4-33,8 2-26,0 0 0,-1 0 1,1 0-1,0 0 0,0 0 0,0 0 0,0 0 1,0 0-1,0 0 0,0 0 0,-1 0 0,1 0 1,0 0-1,0 0 0,0 0 0,0 0 0,0 0 1,0 0-1,0 0 0,-1 0 0,1 0 0,0 0 1,0 0-1,0 0 0,0 0 0,0 0 0,0 0 1,0 0-1,0-1 0,0 1 0,0 0 0,0 0 1,-1 0-1,1 0 0,0 0 0,0 0 0,0 0 1,0 0-1,0-1 0,0 1 0,0 0 0,0 0 1,0 0-1,0 0 0,0 0 0,0 0 0,0 0 1,0-1-1,0 1 0,0 0 0,0 0 0,0 0 1,0 0-1,0 0 0,0 0 0,1 0 0,-1 0 1,0-1-1,0 1 0,0 0 0,0 0 0,0 0 1,0 0-1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28 41 2312,'-3'-14'6533,"3"10"-3922,1 7-7,-1-1-2571,4 36 817,10 43 0,-28-101-193,10 12-654,0 1-19,0 0 1,0-1-1,1 0 0,0 1 1,-2-12-1,4 18 5,1-1 0,-1 0 0,1 0 0,0 0 0,0 0 0,0 0-1,0 0 1,1 0 0,-1 0 0,0 0 0,1 1 0,-1-1 0,1 0-1,0 0 1,-1 0 0,1 1 0,0-1 0,0 0 0,0 1 0,0-1-1,1 1 1,-1-1 0,0 1 0,1 0 0,-1-1 0,1 1 0,-1 0-1,1 0 1,-1 0 0,4-1 0,0 0-8,0 0-1,1 0 0,-1 0 1,1 1-1,-1 0 1,1 1-1,-1-1 1,12 1-1,-13 0 14,0 0-1,-1 1 1,1-1-1,-1 1 1,1 0-1,-1 0 1,0 0-1,1 0 1,-1 0-1,0 1 1,0-1-1,1 1 1,-2 0-1,1 0 1,4 4-1,-7-5 10,1 0-1,-1 0 1,0 0-1,0 0 1,1 0-1,-1 0 1,0 0-1,0 0 1,0 0-1,0 0 1,-1 0-1,1 0 1,0 0-1,0 0 1,0 0-1,-1 0 1,1 0-1,-1 0 1,1 0 0,-1 1-1,-3 11 17,3 4 55,1-13-34,0 0 0,0 0 1,0 0-1,-1 0 0,1 0 0,-1 0 0,0 0 0,0-1 1,-1 1-1,1 0 0,-3 4 0,2-6-20,0 0-10,1 0 0,0 0 0,-1 0 0,1 0-1,0 0 1,0 0 0,0 0 0,0 1 0,1-1 0,-1 0 0,0 0 0,1 1 0,-1 2 0,-8-1 439,3-2-434,0 1 0,0-1 0,-1 0 0,1-1-1,-11 2 1,14-3-30,1 0 0,-1 0 0,0 0 0,1 0 0,-1 0 0,0-1-1,1 1 1,-1-1 0,1 0 0,-1 0 0,1 0 0,-1 0 0,1 0 0,0 0-1,-1-1 1,-3-2 0,2-4-2593,5 8 1561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 9 4257,'-30'-8'2032,"30"8"-1913,0 0-1,-1 0 0,1-1 1,0 1-1,0 0 0,0 0 0,0 1 1,0-1-1,-1 0 0,1 0 1,0 0-1,0 0 0,0 0 1,0 0-1,0 0 0,0 0 1,0 0-1,-1 0 0,1 0 0,0 0 1,0 0-1,0 0 0,0 0 1,0 0-1,0 1 0,0-1 1,0 0-1,0 0 0,-1 0 1,1 0-1,0 0 0,0 0 0,0 0 1,0 1-1,0-1 0,0 0 1,0 0-1,0 0 0,0 0 1,0 0-1,0 1 0,0-1 1,0 0-1,0 0 0,0 0 0,0 0 1,2 12 1304,5 12-2246,-7-22 1300,2 4-404,0 1 0,0-1 0,0 0 0,-1 1 0,0-1 0,0 1 0,-1 0 0,0-1 0,0 1 0,-1-1 0,-2 13 0,3-19-63,0 0 0,0 0-1,0 0 1,0 0 0,0 0 0,0 0 0,0 0 0,0 0-1,0 0 1,0 0 0,0 0 0,0 0 0,0 0 0,0 0-1,0 0 1,0 0 0,0 0 0,0 0 0,0 0 0,0 0-1,0 0 1,-1 0 0,1 0 0,0 0 0,0 0 0,0 0-1,0 0 1,0 0 0,0 0 0,0 0 0,0 0 0,0 0-1,0 0 1,0 0 0,0 0 0,0 0 0,0 0 0,0 0-1,0 0 1,0 0 0,0 0 0,0 0 0,0 0 0,0 0-1,0 0 1,-1 0 0,1 0 0,0 0 0,0 0 0,0 0-1,0 0 1,0 0 0,-2-9 127,-2-15-247,4 20 162,-10-60-149,10 63 73,0 1-17,0 0 37,0 0 0,0 0 0,0 0 0,0 0 0,0 0 0,0-1 0,0 1 0,0 0 0,0 0 0,0 0 0,0 0 0,0 0 0,0 0 0,0 0-1,0-1 1,0 1 0,0 0 0,1 0 0,-1 0 0,0 0 0,0 0 0,0 0 0,0 0 0,0 0 0,0 0 0,0 0 0,0-1 0,0 1 0,0 0 0,1 0 0,-1 0 0,0 0 0,0 0 0,0 0 0,0 0 0,0 0-1,0 0 1,0 0 0,1 0 0,-1 0 0,0 0 0,0 0 0,0 0 0,0 0 0,0 0 0,0 0 0,122 0-13,-121 0 17,-1 0 0,0 0 1,0 0-1,0 0 0,0 0 0,0 0 1,0 0-1,1 0 0,-1 0 0,0 0 1,0 0-1,0 0 0,0 0 1,0 0-1,1 1 0,-1-1 0,0 0 1,0 0-1,0 0 0,0 0 1,0 0-1,0 0 0,0 0 0,0 0 1,1 0-1,-1 1 0,0-1 1,0 0-1,0 0 0,0 0 0,0 0 1,0 0-1,0 0 0,0 1 0,0-1 1,0 0-1,0 0 0,0 0 1,0 0-1,0 0 0,0 1 0,0-1 1,0 0-1,0 0 0,-3 9 162,0 1-71,2-5-72,-6 34 257,6-36-247,1 0-1,0 1 0,0-1 1,0 0-1,1 1 0,-1-1 1,1 0-1,0 0 0,0 1 1,1 3-1,-24-3 615,13-3-632,1 0 1,-15 1-1,20-2-5,1 0 0,-1 0-1,0-1 1,0 1-1,0-1 1,1 1 0,-1-1-1,0 0 1,1 0 0,-1 0-1,0-1 1,1 1-1,-3-2 1,-13-12-1785,15 14 1179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42 5185,'-30'-17'2223,"29"16"-1948,0 0-1,0 0 1,0 1-1,0-1 1,0 0-1,0 0 1,0 0-1,1 0 1,-1 0-1,0 0 1,1 0-1,-2-2 0,2 1 1401,1 8-1197,5 75 625,-6-81-916,0-1-170,0-1-1,0 1 1,0-1 0,0 1-1,0-1 1,1 1 0,-1-1-1,0 1 1,1 0 0,1-3-1,-1-1 1,4-12-16,-2 7-5,0 0 1,7-16 0,-9 25-5,0 0 1,0 0-1,0 0 0,0 0 1,0 1-1,0-1 0,0 0 1,0 1-1,1-1 1,-1 1-1,0-1 0,0 1 1,1 0-1,-1 0 0,0-1 1,0 1-1,1 0 1,-1 0-1,2 0 0,25 3-70,-24-2 69,0 0 0,0 1 0,0-1 0,-1 1-1,1 0 1,4 3 0,-6-4 12,0 1 0,-1-1 0,1 0 0,0 1-1,-1-1 1,0 1 0,1-1 0,-1 1 0,0 0 0,0 0-1,0 0 1,0-1 0,2 5 0,-7 8 565,2-6-550,0 1 0,-1-1 0,0 0-1,0 0 1,-8 13 0,10-20 24,-1-1 0,0 1 0,0-1 0,0 1 0,0-1-1,-1 0 1,1 0 0,0 0 0,0 0 0,0 0 0,0 0 0,-3-2 0,0 2 1,0 0-170,-22-4 437,26 3-421,-1 1 1,1-1-1,-1 1 0,0-1 1,1 1-1,-1-1 1,1 0-1,-1 0 0,1 0 1,0 0-1,-1 0 0,1 0 1,0 0-1,-2-2 1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 1992,'-20'18'5620,"21"-9"-3645,0 2-1495,-1-7-395,0-1 0,0 1 1,0 0-1,1 0 0,0 0 1,0 0-1,0-1 0,3 8 0,-8-38-19,4 26-73,-1-1 1,1 1 0,0 0 0,-1-1 0,1 1-1,0-1 1,0 1 0,0 0 0,0-1-1,1-1 1,-1 3 1,1-1 0,-1 0-1,1 1 1,-1-1 0,1 1 0,-1-1-1,1 1 1,-1 0 0,1-1 0,0 1-1,-1 0 1,1-1 0,0 1-1,-1 0 1,2-1 0,11-5 54,-12 6-49,1-2 10,1 0 0,0 1 0,1-1 0,-1 1 0,0 0 0,0 0 0,0 0 0,1 1 0,-1-1 0,1 1 0,-1-1 0,0 1 0,4 1 0,32-2 58,-38 6 242,-1 1 0,-1-1 0,1 0 0,-1 0 0,0 0 0,0 0 0,-2 6 0,2-10-271,1 0-1,-1-1 0,0 1 1,1 0-1,-1-1 0,0 1 0,0-1 1,0 1-1,0-1 0,0 1 1,1-1-1,-1 0 0,0 1 1,0-1-1,0 0 0,0 0 1,0 1-1,0-1 0,0 0 1,0 0-1,0 0 0,0 0 1,0-1-1,0 1 0,0 0 1,-2-1-1,-28-7 105,27 7-37,-14-7 228,16 7-304,0 0 1,1 0 0,-1 1 0,0-1-1,0 0 1,0 0 0,0 1-1,1 0 1,-1-1 0,0 1-1,0 0 1,0 0 0,0 0-1,-3 0 1,4 0-1243,0 0 833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38 1688,'2'-16'2597,"-1"15"-2207,-1-1 0,0 1 0,1-1 0,-1 1 0,0-1 0,0 1 0,0-1 0,0 0 0,0 1 0,-1-1 0,1-1 0,0 3-341,0 0 1,0 0 0,-1 0-1,1 0 1,0-1 0,0 1-1,0 0 1,0 0 0,0 0-1,0 0 1,0 0 0,0 0-1,0 0 1,0 0 0,-1 0-1,1 0 1,0 0 0,0 0-1,0 0 1,0 0 0,0 0-1,0 0 1,0 0 0,0 0-1,0 0 1,-1 0-1,1 0 1,0 0 0,0 0-1,0 0 1,0 1 0,0-1-1,0 0 1,0 0 0,0 0-1,0 0 1,0 0 0,0 0-1,0 0 1,-1 0 0,1 0-1,0 0 1,0 0 0,0 0-1,0 1 1,0-1 0,0 0-1,0 0 1,0 0 0,0 0-1,0 0 1,0 0 0,0 0-1,0 0 1,0 1 0,-3 6-86,3-7 170,-5 19 81,0 1-1,1-1 1,2 1 0,-2 20-1,4 84 309,0-116-488,0 0 0,-1 0 0,0-1 0,-1 1 0,-4 14 0,6-17 4,-1 1 106,0-9 361,3-70-677,1 9-260,-4 58 378,0-9-114,1 0 0,1-1 0,0 1 0,1 0 0,6-25 0,-8 39 157,1 0 0,-1-1 0,1 1 0,0 0 0,0 0 0,0 0 0,-1 0 0,1 0 0,0 0 0,0 0 0,0 0-1,1 1 1,-1-1 0,0 0 0,0 1 0,0-1 0,0 0 0,1 1 0,-1 0 0,0-1 0,1 1 0,-1 0 0,0-1 0,1 1 0,-1 0 0,0 0 0,2 0 0,6 1 3,0-1 0,0 2 0,10 1 0,-7-1-19,35 1 21,-38-3 4,0 0-1,0 1 0,0-1 0,0 2 0,14 3 0,-22-5 5,0 1 0,-1-1 0,1 0 0,-1 1 0,1-1 0,-1 0 0,1 1 0,-1-1 0,1 1 0,-1-1 0,1 1 0,-1-1 0,0 1 0,1-1 0,-1 1 0,0-1 0,0 1 0,1 0 0,-1-1 0,0 1 0,0-1 0,0 1 0,0 0-1,1-1 1,-1 1 0,0 0 0,0-1 0,0 1 0,-1-1 0,1 1 0,0 0 0,0-1 0,0 1 0,0 0 0,0-1 0,-1 1 0,1 0 0,-15 28 108,9-18-95,1 4 115,-7 27-1,3-5 305,1 2 25,7-31-401,0 0 1,0 0-1,-1 0 1,-5 11 0,7-18-54,-1 1 0,1-1 0,0 1 0,-1-1 0,1 1 0,0-1 0,0 1 0,0-1 0,0 1 0,0 2 0,-1 10 65,-2-14-4,1 0-1,-1 0 1,0 0-1,0 0 1,1 0-1,-1 0 1,0-1-1,1 0 1,-5-1-1,-29-4-114,28 6 33,-1 0-35,-1 0-1,-17-3 1,26 4-1820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47 66 968,'13'-17'1004,"-13"17"-865,0 0-1,0 0 1,0 1 0,-1-1-1,1 0 1,0 0-1,0 0 1,0 1-1,-1-1 1,1 0-1,0 0 1,0 0-1,-1 0 1,1 1-1,0-1 1,0 0 0,-1 0-1,1 0 1,0 0-1,0 0 1,-1 0-1,1 0 1,0 0-1,-1 0 1,1 0-1,0 0 1,0 0-1,-1 0 1,1 0 0,0 0-1,0 0 1,-1 0-1,1 0 1,0-1-1,0 1 1,-1 0-1,1 0 1,0 0-1,0 0 1,-1 0-1,1-1 1,0 1 0,0 0-1,0 0 1,0 0-1,-1-1 1,1 1-1,0 0 1,0 0-1,0-1 1,0 1-1,0 0 1,0 0-1,-1-1 1,1 1 0,0 0-1,0-1 1,0 1-1,-11 33 574,1 2 0,2-1 0,2 1 0,0 0 0,0 59 0,10-108-659,0 3-101,2-11-384,-1-1 0,-1 1 0,3-42 0,-13-36 170,6 98 259,0 0 0,0 0 0,1 0 0,-1 0 0,1 0 1,-1 0-1,1 0 0,0 0 0,0 1 0,-1-1 0,1 0 0,0 1 0,1-1 0,-1 0 0,0 1 0,0-1 0,2-1 0,0 1-3,0 0 0,0 0 1,0 0-1,0 1 0,0-1 1,1 1-1,-1 0 0,0 0 1,4-1-1,4 0 59,-1 1-1,1 0 1,0 0-1,-1 1 1,16 2 0,-24-2-37,27 5 79,-27-5-95,1 0 1,-1 1-1,0 0 1,0-1-1,0 1 1,0 0 0,0 0-1,0 0 1,0 0-1,2 2 1,-3-2 2,-1 1 0,0-1 0,0 0 0,1 0 0,-1 0 0,0 0 0,0 0 0,-1 0 1,1 0-1,0 0 0,0 0 0,0 1 0,-1 0 0,-1 10 35,3 71 376,-1-73-363,0 1 1,-1-1 0,0 0-1,-1 0 1,0 0 0,-1 0-1,0 0 1,0 0 0,-1-1-1,0 1 1,-1-1-1,0 0 1,-10 14 0,13-21-35,0-1 1,0 0-1,0 0 1,0 0-1,-1 0 1,1 0 0,0 0-1,0-1 1,-1 1-1,1-1 1,0 0-1,-1 1 1,-1-1-1,-13 3 24,8-1-14,0 0 0,0 0-1,-11 0 1,16-2-18,0 0 0,0 0 0,-1 0 1,1 0-1,0-1 0,0 0 0,-1 1 1,1-2-1,-4 0 0,6-1-1247,2 2 820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76 160,'4'-19'18,"8"-17"10323,-10 49-8308,-1 14-2346,-2 2 886,-8 38 1,7-54-414,-2 0 14,3-13-172,1 1 0,0-1 0,0 0 0,0 0 0,0 1 1,0-1-1,-1 0 0,1 0 0,0 0 0,0 1 0,0-1 0,0 0 0,0 0 0,0 1 0,0-1 0,0 0 1,0 1-1,0-1 0,0 0 0,0 0 0,0 1 0,0-1 0,0 0 0,0 0 0,0 1 0,1-1 0,13 4 1,-4-3-1,6 1 22,1 0-1,-1-1 1,1-1-1,19-2 1,-33 2 4,-1 0-1,1-1 1,-1 1-1,1-1 1,-1 1-1,1-1 1,-1 0-1,1 0 1,-1 0-1,0-1 1,0 1-1,0 0 1,0-1 0,0 1-1,0-1 1,0 0-1,0 0 1,0 0-1,1-2 1,-2 2-12,-1 0 1,0 1-1,0-1 1,1 0-1,-1 0 1,0 1-1,-1-1 1,1 0-1,0 1 1,0-1-1,-1 0 1,1 1-1,-1-3 1,-2-13 16,5-5-29,8-30 1,-9 32-5,-1 18 0,0 1 0,0-1 0,0 0 0,0 1 0,0-1 0,0 1 0,0-1 0,0 0 0,1 1 0,-1-1-1,1 1 1,-1-1 0,1 1 0,0 0 0,0-1 0,-1 1 0,1-1 0,1 0 0,-1-1-105,-7 1 261,-5 3 422,-1 3-409,0 0 0,-1 0 0,1-1 0,-1 0 0,1-1 0,-19 0 0,-44-4-163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0 103 2505,'22'-19'880,"-18"10"6202,-3 0-4420,-1 10-2323,1 11-425,4 55 261,-3-17 195,3 0 0,12 55 0,-15-97-133,-1-23-479,2-14 78,-1-1 0,-2 0 0,-1 1 0,-1-1 0,-1 1 0,-8-31 0,8 46 171,0 6-5,1 0 0,0 0 0,1 1 0,0-1 0,0 0 0,0 0 0,2-13 1,-1 20-9,1 0 1,-1 0-1,1 0 1,0 0-1,-1 0 1,1 0-1,0 1 1,0-1 0,-1 0-1,1 0 1,0 0-1,0 1 1,0-1-1,0 0 1,0 1 0,0-1-1,0 1 1,0-1-1,0 1 1,0 0-1,0-1 1,0 1-1,1 0 1,-1 0 0,0 0-1,0 0 1,2 0-1,3-1-17,-1 1 0,1 1 0,-1-1 0,8 2 0,8 3 27,-1 2 0,39 17 0,-31-11 21,-17-9 0,6 3 92,-16-7-95,-1 1-1,1-1 1,-1 1-1,1-1 1,-1 1-1,0-1 1,1 1-1,-1-1 1,0 1 0,1 0-1,-1-1 1,0 1-1,0 0 1,0-1-1,0 1 1,1-1-1,-1 1 1,0 0 0,0-1-1,0 1 1,0 0-1,0-1 1,-1 1-1,1 0 1,0-1-1,0 2 1,-6 21 400,-4 38-1,9-49-399,1-1 0,0 1 0,1 0 0,0 0 0,4 15 0,5 11 164,-6-23-104,0 0 0,-1 0-1,0 0 1,0 17 0,-3-31-60,0 0 0,1 0 0,-2 0 1,1 0-1,0 0 0,0 0 0,0 0 0,0 0 1,-1 0-1,1 0 0,0 0 0,-1 0 0,1 0 1,-1-1-1,1 1 0,-1 0 0,1 0 1,-1 0-1,0 0 0,1-1 0,-1 1 0,-1 1 1,-1-1 39,0 0 0,0 0 0,0 0 1,0 0-1,0 0 0,-5 0 0,-3 1-103,8-1 46,0 0 9,-1-1-1,1 1 1,0-1-1,-1 1 1,1-1-1,-1 0 1,1-1-1,-1 1 1,1 0-1,-6-2 1,-6-3 171,-1 0 0,0 1 1,0 1-1,-27-1 0,22 1-2005,20 4-326,-3 1 849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2897,'14'4'5588,"2"4"-4328,-10-5-1284,1 1 0,-1-1 0,1-1 0,11 4 0,124 12 258,-39-7 167,-60-8-180,-33-3-170,-1 0-1,0 1 1,1 0-1,-1 1 0,0 0 1,11 3-1,-20 5 640,-3 8-82,-3 62 109,-1 51-42,4-57-13,-1 10-209,4 99 3,-2-74 464,1-99-888,0-1 0,-1 1 0,-4 11 0,-3 21 427,11-38-200,-4-8-1766,-5-9 948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55 2 3553,'-1'-1'7811,"1"10"-6870,-1-5-898,0 1 0,-1 0 0,1-1 0,-1 1 0,0-1 0,0 1-1,-1-1 1,-3 5 0,-3 7 146,6-7-66,1-1 0,0 1 0,0 0 0,1 0 0,0 0 0,1 0 0,1 18 0,-1-11-59,3 82 693,-2 102 807,-3-146-1468,3-33-49,-2 0-1,-1 0 0,-5 24 0,7-40-40,-1-1 1,1 1-1,0 0 0,0 7 0,0-9 3,1 1-1,-1 0 0,0-1 1,-1 1-1,1-1 1,-1 1-1,1 0 0,-2 3 1,1-6 4,1 1 0,-1 0 0,1 0 0,0-1 0,-1 1 0,1 0 0,0 0 0,0-1-1,0 1 1,1 0 0,-1 0 0,0-1 0,1 1 0,-1 0 0,1-1 0,0 3 0,0-2-3,0 1 0,0-1-1,-1 1 1,1-1 0,-1 1-1,1-1 1,-1 1 0,0-1 0,-1 5-1,-3 30-41,4-36 33,1-1-1,-1 1 1,1-1-1,0 1 0,-1-1 1,1 1-1,-1-1 1,1 0-1,0 1 1,-1-1-1,1 0 0,0 1 1,-1-1-1,1 0 1,1 0-1,0 1 3,2 0-1,0 0 1,0 0-1,0 0 1,0-1 0,1 1-1,-1-1 1,0 0 0,6-1-1,39-9 15,-48 10-17,93-15-3,-63 10 7,-24 2 238,-3 1-2750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2465,'-1'2'533,"0"-1"0,1 0 0,-1 1 0,0-1 1,1 1-1,-1-1 0,1 1 0,-1-1 1,1 1-1,0-1 0,-1 1 0,1 0 0,0-1 1,0 3-1,2 24 1067,-1-26-1430,3 28 613,-2-20-550,0 1 1,-1-1-1,0 1 0,-1 0 0,-1 17 0,1-37-102,1-1 0,-2 0 0,1 0 0,-3-11 0,1 3-277,-1-30 1,3 47 136,1 0 0,-1-1-1,0 1 1,1 0 0,-1 0 0,1 0-1,-1 0 1,1 0 0,-1 0 0,1 0-1,0 0 1,-1 0 0,1 0 0,0 0 0,0 0-1,0 1 1,0-1 0,0 0 0,0 1-1,0-1 1,0 0 0,0 1 0,0-1-1,0 1 1,0 0 0,0-1 0,1 1-1,1 0 1,5-2-9,0 1-1,1 0 1,8 0 0,-7 1 7,8-2-6,-9 0 8,1 2 0,-1-1 0,9 1 0,-16 0 7,0 1 0,0-1 0,0 0 0,0 0 1,0 1-1,-1-1 0,1 1 0,0 0 0,0 0 0,-1-1 0,1 1 1,0 0-1,-1 1 0,1-1 0,-1 0 0,1 0 0,-1 0 1,0 1-1,1-1 0,0 3 0,-6 10 262,-1 2-88,3-1 8,2 1-1,0-1 0,1 17 1,0-31-150,-1 0 0,0 0 0,0 0 0,0 0 0,0-1 0,0 1 0,0 0 1,-1 0-1,1 0 0,0 0 0,0 0 0,-1 0 0,1 0 0,0 0 0,-1 0 0,1 0 1,-1 0-1,1-1 0,-1 1 0,0 0 0,1 0 0,-1-1 0,0 1 0,1 0 0,-1-1 1,0 1-1,0-1 0,0 1 0,0-1 0,1 1 0,-1-1 0,0 0 0,0 1 0,0-1 1,-2 0-1,-1 1 62,-1-1-1,0 0 1,0 0 0,0 0 0,-8-2 0,5 1-235,-32-5 189,29 4-201,-1 0-1,-16-1 1,22 4-616,6 4 332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 34 800,'-35'-31'871,"35"31"-823,0 0-1,0 0 1,0-1-1,0 1 1,-1 0-1,1 0 1,0 0 0,0 0-1,0 0 1,0 0-1,-1-1 1,1 1 0,0 0-1,0 0 1,0 0-1,-1 0 1,1 0-1,0 0 1,0 0 0,0 0-1,-1 0 1,1 0-1,0 0 1,0 0-1,-1 0 1,1 0 0,0 0-1,0 0 1,0 0-1,-1 1 1,1-1-1,0 0 1,0 0 0,0 0-1,0 0 1,-1 0-1,1 0 1,0 1 0,0-1-1,0 0 1,0 0-1,-1 0 1,1 0-1,0 1 1,0-1 0,0 0-1,0 0 1,0 1-1,-3 9 3356,3-8-1638,-3 11-1009,1 0 1,-1 25-1,1-10-479,-4 105-260,4-114-116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43 203 4593,'-18'-74'1334,"17"71"-1298,1 0 0,-1 1 0,1-1 0,0 0 0,0 0 0,0 0 0,0 0 0,0 0 0,1-5 0,0 6-49,0 0 0,0 0 0,0 0 0,0 1 0,0-1 0,0 0 0,0 0-1,2-1 1,-1 1 196,-1 1-1,1-1 0,-1 0 0,0 0 1,0 1-1,0-1 0,0 0 0,1-4 1,20-49 2768,-22 53-2135,-3 6-497,-2 8-70,-1 17 140,2 0-1,-1 53 1,3-39-349,-10 103 338,-4 130 1091,15-257-1129,-1-13-518,-1-14-1804,-1-10-166,-2-21 912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1 136 3921,'1'-8'213,"0"1"0,1 0 0,0-1 0,1 1 0,-1 0 0,1 0-1,0 0 1,5-7 0,-6 11-111,0 0-1,1 0 0,-1 0 0,0 0 1,1 1-1,0-1 0,0 1 1,-1 0-1,1 0 0,0 0 0,1 0 1,-1 0-1,0 1 0,1-1 1,-1 1-1,0 0 0,1 0 0,5 0 1,54-3 809,9 0-485,-63 3-383,37-6 223,84-1-1,-129 7-251,1 1 0,0 1 0,-1-1 0,1 0-1,0 0 1,-1 1 0,1-1 0,0 1 0,-1-1 0,1 1 0,0 0 0,-1-1 0,1 1 0,-1 0 0,2 1 0,-2-1 64,0 1 0,0-1 0,-1 0 1,1 0-1,0 0 0,-1 1 0,1-1 0,-1 1 0,1-1 1,-1 0-1,1 1 0,-1-1 0,0 1 0,0-1 0,0 0 1,0 1-1,0-1 0,0 3 0,-2 26 513,-6 58-172,5-46 370,1 68 1,3-72-556,-1-1 0,-8 55 0,0-12 444,7-59-600,-1 1 0,-1-1 0,-6 25 0,8-44-55,0 0 0,0 0 1,0 0-1,0 0 0,0 0 0,-1 0 1,1 0-1,0-1 0,-4 3 0,4-2-14,0-1-1,-1 1 1,1-1-1,0 1 1,0-1-1,0 1 0,0-1 1,0 1-1,0 0 1,0 0-1,0 2 0,0-3 16,0 0 0,1-1-1,-1 1 1,0 0 0,1-1-1,-1 1 1,0-1-1,0 1 1,0-1 0,0 1-1,1-1 1,-1 0-1,0 1 1,0-1 0,0 0-1,-1 1 1,-13 4 15,10-2-18,1-1 1,-1 0 0,1-1-1,-1 1 1,0-1 0,0 0 0,1 0-1,-1 0 1,-7-1 0,-7-1 326,-37-6 0,39 3-199,0 2 1,0 0-1,-20 1 1,14 3-128,14-1-27,1 0 1,-1-1-1,1 0 1,-10-1 0,15-1-1897,3 1 1218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38 2665,'-22'-25'1256,"20"13"3548,2 29-4224,1-1 0,4 21 0,0 20 4,-5-52-459,0 1 0,-1 0-1,1-1 1,-1 1 0,-1-1 0,-1 7 0,2-9-99,0-1-98,0 4 467,-1-11-15,-1-23-485,1-1-1,3-35 1,-1 62 91,0 0-1,1 0 1,-1 1-1,1-1 1,-1 0 0,1 1-1,0-1 1,0 1-1,0-1 1,-1 1 0,1-1-1,1 1 1,-1 0-1,0-1 1,0 1 0,0 0-1,1 0 1,-1 0 0,3-2-1,-1 1 1,1 0 0,-1 1 0,1-1 0,-1 1 0,1 0 0,-1 0 0,1 0 1,4-1-1,0 2-1,0 0 0,0 1 0,0 0 1,0 0-1,0 1 0,0-1 1,13 6-1,-12-4 35,1 0 0,0 0 0,0-1 0,11 1 0,-18-3 0,0 0-31,0 0 0,1 0 0,-1 0 1,1 1-1,5 1 0,-8-1 23,0-1 1,-1 1-1,1-1 1,0 0-1,-1 1 0,1-1 1,0 1-1,-1 0 1,1-1-1,0 1 0,-1-1 1,1 1-1,-1 0 1,1-1-1,-1 1 0,0 0 1,1 0-1,-1-1 1,0 1-1,1 0 0,-1 0 1,0 0-1,0-1 1,0 1-1,0 0 0,0 0 1,0 0-1,0 0 1,0 0-1,-1 9 226,0-1 0,-1 0 0,0 0 0,0 0 0,-8 16 0,6-13 130,3-8-281,-1 0 0,1 0 0,-1 0 0,0 0 0,0-1 0,-4 6-1,3-6-49,1-1-1,-1 0 0,1 1 0,-1-1 0,0 0 0,0 0 1,0-1-1,0 1 0,0-1 0,-1 1 0,1-1 0,0 0 0,-1 0 1,1-1-1,0 1 0,-1-1 0,1 1 0,-1-1 0,1 0 0,-5-1 1,2 1-40,-1-1 1,0 0 0,1-1 0,-1 0 0,1 0-1,0 0 1,0 0 0,0-1 0,0 0-1,-6-4 1,6-1-3298,8 8 2087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85 85 1224,'-13'-58'250,"11"40"3899,2 18-4056,0 0 1,0 0-1,0 0 1,0 0-1,0 0 1,0 0-1,0 0 1,0 0-1,0 0 1,0 0-1,-1 0 0,1 0 1,0 0-1,0 0 1,0 0-1,0 0 1,0 0-1,0 0 1,0 0-1,-1 0 977,1 16 1014,-6 60-1233,3-30-284,-14 77 0,15-115-466,0 1 1,1 0-1,0-1 1,0 1 0,1 13-1,0-22-88,0-1-1,0 1 1,0 0 0,0 0-1,0 0 1,0 0-1,-1 0 1,1 0 0,0 0-1,0 0 1,0 0 0,0-1-1,0 1 1,0 0-1,0 0 1,0 0 0,0 0-1,0 0 1,-1 0-1,1 0 1,0 0 0,0 0-1,0 0 1,0 0 0,0 0-1,0 0 1,0 0-1,-1 0 1,1 0 0,0 0-1,0 0 1,0 0-1,0 0 1,0 0 0,0 0-1,-1 0 1,5-8-25,0-1 1,-1 0-1,0 0 0,0 0 0,-1 0 1,0 0-1,-1 0 0,1-16 1,-2 9-59,0-12-88,-1 0 1,-6-42 0,-2 15-23,8 53 166,1 1 0,0 0 0,0-1-1,0 1 1,0 0 0,0-1 0,0 1 0,0-1-1,0 1 1,1 0 0,-1-1 0,0 1 0,1 0-1,-1 0 1,1-1 0,0 1 0,-1 0 0,1 0-1,0 0 1,0 0 0,0-1 0,-1 1 0,1 0 0,3-1-1,-2 1-11,0 0 0,1 0 0,-1 0 0,1 1-1,0-1 1,-1 1 0,1-1 0,-1 1 0,1 0-1,0 0 1,-1 0 0,1 1 0,3 0 0,13 2-28,25 1 1,-24-2 71,21 4 1,-38-6-14,0 0 0,-1 0 1,1 1-1,0-2 0,6 0 0,3 0 12,-11 1-23,-1 2 6,0 45-18,2-22 366,-2 1 1,-1 0-1,-1 0 1,-10 47-1,-1-37-155,9-26-74,0 1 0,1 0-1,0 0 1,-2 17 0,10-7 8,-3-11-109,-1-8-13,-1 0-1,0 0 1,0 1-1,0-1 1,0 0-1,0 0 1,-1 0-1,1 1 1,-1-1-1,0 3 1,-1 3 96,1-7-84,1-1 1,-1 1 0,1-1-1,-1 1 1,1-1-1,-1 1 1,0-1 0,1 1-1,-1-1 1,0 0-1,1 0 1,-1 1 0,0-1-1,1 0 1,-1 0-1,0 1 1,0-1 0,1 0-1,-1 0 1,0 0-1,1 0 1,-1 0 0,-1-1-1,-22 1 88,21-1-80,-53-3 63,-50-3-423,108 9-3304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27 65 952,'-10'-5'1840,"9"5"-1691,0 0 1,0 0 0,1 0 0,-1 0-1,0 0 1,1 0 0,-1 0-1,0-1 1,1 1 0,-1 0 0,0-1-1,1 1 1,-1 0 0,1-1-1,-1 1 1,1-1 0,-1 1-1,0-1 1,1 1 0,0-1 0,-1 1-1,1-1 1,-1 1 0,1-1-1,0 0 1,-1 1 0,1-1-1,0 0 1,-1 0 0,3 0-99,0 0 0,-1 1 0,1-1 0,0 1 0,-1-1 0,1 1 1,0-1-1,0 1 0,1 0 0,2-1 231,33-5 131,-24 5-258,25-7-1,-17 4-24,-1 0 1,1 2 0,0 0-1,37 2 1,-29 0-109,16 1 5,41-1 130,-49-4-96,-11 1-25,0 1 0,49 4 0,79 10 63,-137-11-34,0-1 1,27-3-1,6 0 48,-49 3-105,1 0-1,-1-1 0,0 1 1,0-1-1,1 1 0,-1-1 1,0 0-1,3-1 0,-4 1-2,1 0 0,0 1 0,-1-1-1,1 0 1,0 1 0,0-1 0,-1 1-1,1 0 1,0 0 0,0 0 0,-1 0-1,4 0 1,9 0 15,7 2 63,-16-2 299,-5 0-433,1 0 1,-1-1-1,0 1 1,0 0-1,0 0 0,0 0 1,0 0-1,0 0 1,0 0-1,0 0 0,0 0 1,0 0-1,0-1 1,0 1-1,0 0 0,0 0 1,0 0-1,0 0 1,0 0-1,0 0 0,0 0 1,0 0-1,0-1 1,0 1-1,0 0 1,0 0-1,0 0 0,0 0 1,-1 0-1,1 0 1,0 0-1,0 0 0,0 0 1,0 0-1,0 0 1,0-1-1,0 1 0,0 0 1,0 0-1,0 0 1,0 0-1,-1 0 0,1 0 1,0 0-1,0 0 1,0 0-1,0 0 1,0 0-1,0 0 0,0 0 1,0 0-1,0 0 1,-1 0-1,1 0 0,-4-2-675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1 189 1800,'4'-2'8505,"9"2"-7580,-9 0 506,0-3 4563,-1-3-4448,-3 5-1575,0 1 0,0-1 0,0 1-1,0-1 1,1 1 0,-1-1-1,0 1 1,0-1 0,1 1 0,-1-1-1,0 1 1,1-1 0,-1 1 0,1-1-1,-1 1 1,0 0 0,1-1-1,-1 1 1,1-1 0,-1 1 0,1 0-1,-1 0 1,1-1 0,0 1-1,-1 0 38,21-17 239,-12 11-285,-8 6 39,0-1 1,0 1-1,0-1 0,0 1 1,0-1-1,0 1 0,-1-1 1,1 0-1,0 1 1,0-1-1,-1 0 0,1 0 1,0 1-1,-1-1 1,1 0-1,-1 0 0,1 0 1,-1 0-1,1 0 0,-1 0 1,1-1-1,-1 1-6,1 1 0,-1-1 0,1 1 0,0-1 0,-1 1 0,1 0-1,-1-1 1,1 1 0,0 0 0,-1-1 0,1 1 0,0 0 0,0 0 0,-1-1 0,1 1 0,0 0-1,-1 0 1,2 0 0,14-2-66,13 4 33,-19-1 50,0-1 0,0 0 1,0 0-1,10-2 0,119-14-43,-76 10 31,17 3 0,-56 4 0,1-2 0,27-4 0,88-13 1,-62 10-2,227-27 1,85 15-21,-144 12 10,411 9-21,-594 3 34,222 5 12,-106-3-14,0-1 0,124 4 0,134 8 8,-369-12-8,112 5 0,48 1 0,-21 0 0,-14-2 0,-78 3 0,-75-6 0,64 0 0,-24-2 8,-16 0-6,-16-2 8,20 1-6,98 3-4,-128-3 0,1 1-8,66 16 0,-104-20-141,1 1 461,-9-3-772,3 2-4237,-6 2 3162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72 57 2793,'-56'-52'3244,"51"48"631,4 6-1768,7 12-1073,-3-7-1054,0-1 131,-1 0-1,0-1 0,0 2 0,0-1 0,-1 0 0,0 0 1,0 0-1,0 1 0,-1 7 0,-1 1 13,0 0 1,1 0-1,3 25 0,1 13-67,-1-15 63,-2-31-86,0 0 0,-1 0-1,1 0 1,-1 0 0,0 0 0,-1 0 0,0 0 0,0-1 0,-1 1 0,-2 9 0,1-9-14,1 0 1,0 0-1,1 0 0,0 0 1,0 1-1,0-1 1,1 12-1,-1 17 18,-1-24 15,2 0 1,-1-1-1,1 1 1,3 16-1,-3-26-19,0 9-31,0-11 24,0 1 1,-1-1-1,1 0 0,0 1 1,-1-1-1,1 0 1,0 1-1,0-1 0,-1 0 1,1 0-1,-1 0 0,1 1 1,0-1-1,-1 0 1,1 0-1,0 0 0,-1 0 1,1 0-1,-1 0 0,1 0 1,0 0-1,-1 0 1,1 0-1,-1 0 0,1 0 1,-1 0-1,-7 7 621,5-4-3514,1 0 1828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187 48 2697,'20'-38'1113,"-20"38"-888,1 0 0,-1 0 0,0-1 0,0 1 0,1 0 0,-1 0 1,0-1-1,0 1 0,0 0 0,0-1 0,0 1 0,0 0 0,1-1 0,-1 1 0,0 0 0,0-1 0,0 1 0,0 0 0,0-1 0,0 1 0,0 0 0,0-1 0,-1 1 1,1 0-1,0-1 0,0 1 0,0 0 0,0-1 0,0 1 0,0 0 0,-1-1 0,1 1-174,0 0 1,-1 0-1,1 0 1,0 0-1,0 0 1,0 0-1,-1 0 0,1 0 1,0 0-1,0 0 1,0 0-1,0 0 0,-1 0 1,1 1-1,0-1 1,0 0-1,0 0 1,0 0-1,-1 0 0,1 0 1,0 0-1,0 1 1,0-1-1,0 0 0,0 0 1,0 0-1,0 0 1,-1 1-1,1-1 1,0 0-1,0 0 0,0 0 1,0 1-1,0-1 1,0 0-1,0 0 0,0 0 1,0 1-1,0-1 1,0 0-1,-4 37 524,-1 7-184,0 63-1,2-30-106,0-8-170,2-47-99,-1 0 1,-9 44-1,5-41 35,-2 45 1,8 42 267,-5-21-159,0 9 233,5-89-340,-1-1 0,0 0 0,-1 0 1,0 0-1,-6 18 0,-23 48 536,19-52-413,-11 38 0,-10 84 40,25-104-58,-7 56-84,7 7 186,7-90-239,3 74 19,0-40-26,1 15 9,-1 38 83,1 18-6,0 2 58,8 60 59,0-25-91,2-10-44,-1 24 216,-13-117-256,2 1 0,10 56 1,-7-66 77,-1 0-1,-6 71 1,1 6-94,6-6 36,2 75 21,-4-122-56,-1-33 46,-5 70-1,2-83-54,0 0-1,1 0 0,2 1 0,3 24 1,-4-42-2,0 0 1,0 0-1,-1 11 1,0-13-12,1 0 1,-1 0-1,1 0 0,0 0 1,0 0-1,0 0 1,1 0-1,0 0 0,-1 0 1,3 7-1,-1-8 7,-1 1-1,0 0 0,0 0 0,0 0 1,-1 0-1,1 4 0,-1-5-4,0 1 0,0-1-1,1 0 1,0 1-1,-1-1 1,1 0 0,0 0-1,1 0 1,1 4-1,-11 13 361,7-17-359,-4 22-36,5-23 32,0-1 0,0 1-1,0-1 1,0 1 0,1-1 0,-1 1 0,0-1 0,1 1-1,-1-1 1,1 1 0,-1-1 0,1 0 0,-1 1 0,1-1 0,0 0-1,0 0 1,1 2 0,-5-5 717,0 1-1604,2 6-3593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 32 4361,'-3'-1'3210,"7"-3"-2667,10-3-707,-6 3 252,-4 1 113,-1 1 0,1 0 0,-1 1 0,1-1 0,0 1 0,-1 0 0,1 0 0,8-2 0,33 14 3020,32-4-2543,123-4-1,-5-4 100,-168 2-719,3 0 8,66-1 101,120 0 28,-55 3-120,164-1 273,-275-2-264,179-2 233,-93-1-21,58-1-57,29 7 32,-222-3-271,240 11 176,-88-7-88,13 3-47,-79-1 335,-88-7 212,6 0-523,12-2-150,3 2 89,-16 0-447,-8 1-335,-2 0 322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179 65 2857,'-49'-20'1427,"48"20"-1280,-1-1 0,1 0 1,0 1-1,-1-1 1,1 0-1,0 0 0,-1 1 1,1-1-1,0 0 1,0-1-1,0 1 1,0 0-1,0 0 0,0 0 1,-1-3-1,1 3-45,1 0-1,0 0 1,0 0-1,0 0 1,0 0-1,0 0 1,0 0-1,0 0 1,0 0-1,0 0 1,1 0 0,-1 0-1,1-2 1,1-9 3602,-1 13-3608,-1 1 0,0 0 1,1-1-1,-1 1 0,1-1 1,-1 1-1,1-1 0,0 1 0,0-1 1,0 1-1,0-1 0,0 0 1,1 2-1,0-1-74,-1 0 1,1 0-1,-1 0 1,0 0-1,1 0 0,-1 0 1,0 0-1,0 1 1,0 2-1,2 17 753,0 41-1,-2-14-334,0 13 216,-7 67 1,6-127-637,-11 96 737,5-48-553,0 61 1,6-88-151,-1-1 0,-1 0 0,0 0-1,-2 0 1,0 0 0,-15 40 0,7-26 82,2 1-1,1 0 1,-4 41 0,11-66-143,-11 122 127,7-47-41,-2-27-32,-3 33 75,13 16 54,0-3-129,-2-102-44,-2 33 18,1-1 0,3 1 1,8 57-1,3 3 38,-10-75-1,-1 1 0,-2 44 0,-1-46-23,0 0 0,2 1 0,6 37 1,-5-49-17,0 1 0,-1-1 1,0 1-1,0 0 0,-3 21 1,0 42 206,2-16-126,-1-40-82,1 1-1,0 0 0,2 0 1,0-1-1,5 19 0,-5-25-10,0 0 0,-1 0 0,0 1 1,-1-1-1,-3 23 0,0-1 14,-14 145 126,16-166-131,1 0-1,0 16 1,1-19-7,0 0 0,-2 1 0,1-1 0,-4 18 0,-2-1 22,2 1 0,1 0 0,0 1 0,3-1 0,2 35-1,-1-47-21,-1-1 0,-3 18 0,2-17-1,0 0-1,1 17 1,3-5-6,-2-1 0,-3 34 0,-3-32 3,4-24-4,0 0 0,0-1 0,0 1 0,0 0 1,1 0-1,0 0 0,0 0 0,0 0 0,2 7 0,1 3 3,-1 0-1,-1 1 0,0-1 0,-2 27 0,0-24-1,-2 21 11,1-27-11,1 0 0,1 0-1,0 0 1,2 15-1,-1-16 4,0 0 1,-2 19-1,1-20-4,-1 1-1,3 13 0,0 31 24,0-45-7,-2-10-16,0 1 1,0-1-1,0 0 0,1 1 0,-1-1 1,0 0-1,0 1 0,0-1 0,0 1 1,0-1-1,1 0 0,-1 1 0,0-1 1,0 1-1,0-1 0,0 0 0,0 1 0,0-1 1,-1 1-1,1-1 0,0 0 0,0 1 1,0-1-1,0 1 0,0-1 0,0 0 1,-1 1-1,1-1 0,0 0 0,0 1 1,-1-1-1,1 0 0,0 1 0,0-1 1,-1 0-1,1 0 0,0 1 0,-1-1 1,1 0-1,-1 0 0,1 0 0,0 1 1,-1-1-1,1 0 0,0 0 0,-1 0 1,1 0-1,-1 0 0,1 0 0,0 0 1,-1 0-1,0 8 30,1 0 1,2 13 0,-1-12 151,0-5-153,-1 0 1,1 1-1,-1-1 1,0 1-1,0-1 0,-1 0 1,0 7-1,-2-10 91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173 83 1752,'-63'-49'710,"62"48"-665,-1 0 0,0 0 1,1-1-1,-1 1 0,1-1 0,0 0 1,-1 1-1,1-1 0,-2-3 0,3 5 8,0-1 1,0 1-1,0 0 0,0-1 0,0 1 0,0-1 0,0 1 0,0-1 0,0 1 0,0 0 0,0-1 1,1 1-1,-1-1 0,0 1 0,0 0 0,0-1 0,0 1 0,1-1 0,-1 1 0,0 0 0,1-1 0,1-3 1357,-2 4-1311,0 0 0,0 0 0,0 0 0,0 0 1,0-1-1,0 1 0,0 0 0,0 0 0,0 0 0,0 0 1,0 0-1,0 0 0,-1 0 0,1-1 0,0 1 0,0 0 1,0 0-1,0 0 0,0 0 0,0 0 0,0 0 0,0 0 1,-1 0-1,1 0 0,0 0 0,0 0 0,0 0 0,0 0 1,0 0-1,0-1 0,-1 1 0,1 0 0,0 0 0,0 0 0,0 0 1,0 0-1,0 1 0,0-1 0,-1 0 0,1 0 0,0 0 1,0 0-1,0 0 0,0 0 0,0 0 0,0 0 0,-1 0 1,1 0-1,0 0 0,0 0 0,0 0 0,0 0 0,0 1 1,0-1-1,0 0 0,0 0 0,0 0 0,-1 0 0,1 0 1,0 0-1,0 1 0,-7 47 956,3 0 1,1 55-1,0-6-278,1 148 242,2-201-848,-4 120 399,1-19-364,4-103-173,0-22 2,-2 35 1,-23 94 110,19-122-125,-9 79 25,13-87-31,-4 22 4,3-26-18,0 1-1,1 18 1,-3 22 38,2-38-11,1-10-16,0-1 1,0 0 0,-3 11 0,3-17-19,1 0 0,0-1 0,0 1 0,0 0 0,0 0 0,0-1 0,1 1 0,-1 0 0,0 0 0,0 0 0,0-1 0,1 1 0,-1 0 0,0 0 0,1-1 0,-1 1 0,0 0 0,1-1 0,-1 1 0,1-1 0,-1 1 0,1 0 0,0-1 0,0 2 0,0-1-18,0-1-297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107 119 5145,'25'-47'1722,"-24"46"-1672,-1-1 1,1 1-1,-1 0 1,1-1-1,-1 1 1,0 0-1,0-1 1,0 1-1,0-1 1,0 1-1,0-1 1,0 1-1,0 0 1,0-1-1,-1 1 1,1-1-1,-1 0 1,-1-10-1,4 4 92,2-10 1190,-4 18-1161,0 0 0,0-1 0,0 1 1,0 0-1,0-1 0,0 1 0,0 0 0,0 0 0,0-1 1,0 1-1,0 0 0,0-1 0,-1 1 0,1 0 1,0-1-1,0 1 0,0 0 0,0 0 0,0-1 0,-1 1 1,1 0-1,0 0 0,0-1 0,-1 6 831,-3 221 1257,-7-67-1063,2-54-1009,8-80-183,-18 222 465,17-235-422,-1 0 0,0 0 0,0 0-1,-2 0 1,-8 17 0,3-5 39,-8 3-46,-6 43-80,20-57-2733,1-11 714,2-7 802,1 4 505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61 37 2385,'-44'33'1120,"32"-25"64,7-8 776,5-1-1865,0 1 0,0 0-1,0 0 1,1-1-1,-1 1 1,0 0 0,0-1-1,0 1 1,0 0-1,0-1 1,0 1 0,1 0-1,-1 0 1,0-1-1,0 1 1,0 0-1,1 0 1,-1-1 0,0 1-1,0 0 1,1 0-1,-1 0 1,0-1 0,0 1-1,1 0 1,-1 0-1,1 0 1,88-21 224,-81 19-329,1 1 1,0 1 0,0-1-1,-1 1 1,1 1 0,16 2-1,22 2 6,21-12 139,-44 4 83,25 0 0,241-11 220,-14 1-305,-27 14 138,-79-7 452,-98 2-576,102 7 0,-46 7-2,202-9 0,-50-8 1482,104 20-1358,-360-12-253,0-2 1,26-3-1,13-1 0,-30 0-12,-27 4-3,1 0 0,-1 0-1,12 0 1,29 1 43,-45-7 433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81 39 2937,'-29'-6'1323,"29"5"-1283,0 1 1,0 0-1,-1 0 1,1 0-1,0 0 1,-1 0-1,1 0 0,0 0 1,-1-1-1,1 1 1,0 0-1,0 0 1,-1 0-1,1-1 1,0 1-1,0 0 1,-1 0-1,1-1 1,0 1-1,0 0 1,0-1-1,0 1 1,-1 0-1,1 0 1,0-1-1,0 1 1,0 0-1,0-1 1,0 1-1,0 0 1,0-1-1,0 1 1,0 0-1,0-1 1,0 1-1,0 0 1,0-1-1,0 1 1,0 0-1,0-1 1,1 1-1,-1 0 1,0-1-1,0 1 1,0 0-1,0 0 1,1-1-1,-1 1 0,0 0 1,0-1-1,15-12 1987,-12 11-681,-4-2 4627,0 5-5802,-3 28-144,1 1 0,1-1 1,5 48-1,-2 19 10,-39 330 155,31-376-157,-7 34 207,14-76-160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183 37 1816,'0'-1'154,"-17"-21"3042,17 21-2849,-1 0 1,0 0-1,0-1 1,0 1-1,0 1 1,-1-1-1,1 0 0,0 0 1,0 0-1,0 1 1,-1-1-1,1 0 1,0 1-1,-1-1 1,-1 0-1,2 2-286,1-1 0,-1 0 0,0 0 0,1 0 0,-1 1 0,1-1 0,0 0-1,-1 1 1,1-1 0,-1 0 0,1 1 0,-1-1 0,1 0 0,0 1 0,-1-1 0,1 1 0,0-1 0,-1 1 0,1-1 0,0 1 0,0-1 0,0 1 0,-1-1 0,1 1 0,0-1-1,0 1 1,0 0 0,0-1 0,0 1 0,0-1 0,0 1 0,0-1 0,0 1 0,0 0 0,-1 5 24,-38 288 3227,10-88-2730,-13 71-338,32-232-218,-4 33 103,13-77-223,1-4-217,2-7-419,3-8 320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125 42 3625,'24'-25'1688,"-23"24"-1375,0 0 0,0 0-1,-1 0 1,1 0 0,0 0-1,-1 0 1,1 0 0,-1 0-1,1-1 1,-1 1 0,1 0 0,-1-2-1,-2 4 3440,-3 6-2626,-11 25-298,2 2-1,-13 41 1,-12 75 545,28-95-1178,-4 66 0,5 58 7,3-33-78,6-86-15,-1-58-288,-1-9-1754,-2-10 1247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 12 936,'-8'0'278,"-2"-1"191,10 1-437,0 0 0,0 0 0,0 0 1,-1 0-1,1 0 0,0-1 0,0 1 0,0 0 0,0 0 0,0 0 0,0 0 1,0 0-1,0 0 0,0 0 0,0-1 0,0 1 0,-1 0 0,1 0 1,0 0-1,0 0 0,0 0 0,0-1 0,0 1 0,0 0 0,0 0 0,0 0 1,0 0-1,0 0 0,0-1 0,0 1 0,0 0 0,0 0 0,1 0 1,-1 0-1,0 0 0,0-1 0,0 1 0,0 0 0,0 0 0,0 0 0,0 0 1,0 0-1,0 0 0,0 0 0,1 0 0,-1-1 0,0 1 0,0 0 1,0 0-1,0 0 0,0 0 0,1 0 0,-1 0 85,0 0-1,0-1 0,0 1 1,0 0-1,0 0 1,0 0-1,-1 0 1,1-1-1,0 1 1,0 0-1,0 0 1,0 0-1,0 0 1,0-1-1,0 1 1,0 0-1,0 0 0,0 0 1,-1 0-1,1 0 1,0-1-1,0 1 1,0 0-1,0 0 1,0 0-1,-1 0 1,1 0-1,0 0 1,0 0-1,0 0 1,0 0-1,-1 0 1,1 0-1,0-1 0,0 1 1,0 0-1,0 0 1,-1 0-1,1 0 1,0 1-1,-2-1 2301,9 2-2794,24 11 518,-26-10-130,1-1-1,-1 1 0,1-1 1,0-1-1,0 1 0,-1-1 1,8 1-1,57-1-1804,-63-1 1109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84 1320,'-10'0'260,"7"0"-131,1 0 0,0 0 0,0 0 0,0 0 0,0 0 1,0-1-1,-4 0 0,6 1-59,0 0 1,0-1 0,0 1 0,0 0 0,0 0 0,-1 0 0,1 0 0,0-1-1,0 1 1,0 0 0,0 0 0,0 0 0,0 0 0,0-1 0,0 1 0,0 0-1,0 0 1,0 0 0,0 0 0,0-1 0,0 1 0,0 0 0,0 0-1,0 0 1,0 0 0,0-1 0,0 1 0,0 0 0,1 0 0,-1 0 0,0 0-1,0 0 1,0-1 0,0 1 0,0 0 0,0 0 0,0 0 0,1 0 0,-1 0-1,0 0 1,0 0 0,0-1 0,0 1 0,1 0 0,-1 0 0,0 0 0,0 0-1,0 0 1,67-3 852,-36 1-673,44 3 0,-26 0 149,0-2-1,65-9 1,36-1 243,4 3 88,14-1-157,-78 7-446,81 4-85,-122 0-16,0-1-1,70-9 0,152-15 637,-183 21-289,-80 0-231,-5 1-183,-4 1-468,-6 2 150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49 1832,'1'-3'562,"-1"-1"0,0 1-1,1 0 1,0-1 0,0 1 0,0-1-1,2-4 1,3-8 1923,-6 16-2423,0 0-1,0 0 0,0 0 1,0 0-1,0 0 0,0 0 0,0 0 1,1 1-1,-1-1 0,0 0 1,0 0-1,0 0 0,0 0 1,0 0-1,0 0 0,0 0 1,0 0-1,0 0 0,0 0 1,0 0-1,1 0 0,-1 0 1,0 0-1,0 0 0,0 0 1,0 0-1,0 0 0,0 0 1,0 0-1,0 0 0,0 0 1,0 0-1,0 0 0,0 0 1,1 0-1,-1 0 0,0-1 1,0 1-1,0 0 0,0 0 1,0 0-1,0 0 0,0 0 1,2 12 419,-1 151 1072,-1-11-665,-1 58 161,-7-137-895,5-50-144,0-1 0,2 1 0,1 24 0,5 7 82,-1-18 51,-1 38 0,-3-50-11,1-1 0,0 0 1,7 30-1,-4-29 50,1 33 1,1 10 142,-3-49-297,-2 0 0,0 1 0,-1-1 0,0 0 0,-2 0 1,0 0-1,-1 0 0,-6 19 0,3-7-7,-5 44 0,9-48 39,-2 1 1,-11 40-1,4-28-36,1 1 1,1 0-1,3 0 1,-3 77-1,9-78 29,5 167 195,12-94-179,-10-75-54,4 60-1,-10-31 27,-1-17 6,11 83 0,-4-76-20,-2 105-1,-5-145-22,0 138 3,-5-2 8,0 20-22,11 78 16,-7-192 6,-9 60 0,8-96-14,2 1 0,3 31 0,0-13 22,-3-34-13,0 0-1,-1 0 0,0 1 1,0-1-1,-4 8 0,3-9-9,1 0 0,0 0 0,-1 0 0,2 1-1,-1-1 1,1 12 0,1 34 4,-1-39-3,0 0 0,3 21 1,-1-14 245,-1 30 0,-1-44-225,0-6 70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3 114 3049,'-1'-6'184,"0"0"1,1 0 0,-1 0 0,2 0-1,-1 0 1,1 0 0,0 0-1,0 0 1,0 1 0,1-1 0,0 0-1,3-6 1,-3 8 305,0 1 1,0-1-1,0 1 1,0 0-1,1 0 1,5-6-1,-8 9-458,0 0 0,0 0 0,0 0 0,1 0 0,-1 0 0,0 0 0,0 0 0,0 0 0,0-1 0,1 1 0,-1 0 0,0 0 0,0 0 0,0 0 0,1 0 0,-1 0 0,0 0 0,0 0 0,0 0 0,1 0 0,-1 0 0,0 0 0,0 0 0,0 0 0,1 1 0,-1-1 0,0 0 0,0 0 0,0 0 0,0 0 0,1 0 0,-1 0 0,0 0 0,0 1 0,0-1 0,0 0 0,0 0 0,0 0 0,1 0 0,-1 0 0,0 1 0,0-1 0,0 0 0,0 0 0,0 0 0,0 1 0,0-1 0,6 15 385,-5-11-368,4 19 253,-1 1 0,0-1 0,-1 40 0,1 5-147,1 11 198,-6 85 1,2 8-17,0-126-204,0-33-93,0 1 0,-1 0 0,-3 19 1,0-15-33,1 0 1,0 0-1,2 1 1,0-1-1,1 0 1,4 24 0,-1-30-1834,-5-13 934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28 111 320,'-11'-4'1535,"10"4"-1411,0 0 1,1 0-1,-1 0 0,0 0 1,1 0-1,-1 0 1,1 0-1,-1 0 0,1-1 1,-1 1-1,0 0 1,1 0-1,-1 0 1,1-1-1,-1 1 0,1 0 1,-1-1-1,1 1 1,-1-1-1,1 1 0,0 0 1,-1-1-1,1 1 1,-1-1-1,1 1 1,0-1-1,0 1 0,-1-1 1,1 0-1,0 1 1,0-1-1,0 1 0,-1-1 1,1 0-1,21-10 127,-14 8-167,-1 0-1,1 0 1,-1 0-1,1 1 1,0 0-1,13-2 1,-5 3-88,0 0 1,19 3 0,-2-1 261,0-1 1,0-1-1,58-11 0,-41 3-119,1 3-1,49-1 0,1-1 581,5 0-254,-91 8-459,36 1 28,-27-2 31,-13-4 124,-10 5-178,0 0 1,0 0-1,0-1 1,1 1-1,-1 0 1,0 0-1,0 0 1,0-1-1,0 1 1,0 0-1,0 0 0,0-1 1,0 1-1,0 0 1,0 0-1,0 0 1,0-1-1,0 1 1,0 0-1,0 0 1,0-1-1,0 1 0,0 0 1,-1 0-1,1 0 1,0-1-1,0 1 1,0 0-1,0 0 1,0 0-1,-1-1 1,1 1-1,0 0 1,0 0-1,0 0 0,-1-1 1,0 1-77,-1 0 0,1 0 0,-1-1 1,1 1-1,-1 0 0,1 0 0,-1 1 0,1-1 1,-1 0-1,1 0 0,0 1 0,-1-1 0,-1 1 0,2 0-13,-25 8-1450,9 4 650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 64 1240,'-16'19'1139,"16"-20"-977,0 1-1,0-1 0,0 1 1,-1 0-1,1-1 1,0 1-1,0-1 0,0 1 1,0 0-1,0-1 1,0 1-1,1-1 0,-1 1 1,0 0-1,0-1 1,0 1-1,0-1 0,0 1 1,1 0-1,-1-1 1,0 1-1,0 0 0,0-1 1,1 1-1,-1 0 1,0-1-1,1 1 1,-1 0-1,0 0 0,1-1 1,-1 1-1,0 0 1,1 0-1,-1 0 0,1-1 1,18-5 82,0 0 0,0 1 0,1 1-1,0 1 1,34-1 0,15-3 485,-3 1-406,76 2-1,4 0-268,-68 2-11,-73 2-38,1-1 1,-1 0 0,0 0-1,6-2 1,14-2 12,-1 2-5,-16 1-68,-1 1 0,16 0 0,-23 1 7,1 0 0,-1 0 1,0 0-1,0 0 0,0 0 0,1 0 0,-1 0 0,0 0 0,0 0 0,0 0 0,1 0 0,-1 0 0,0 0 0,0 0 0,0 1 0,1-1 0,-1 0 0,0 0 0,0 0 0,0 0 0,0 0 0,0 0 0,1 1 1,-1-1-1,0 0 0,0 0 0,0 0 0,0 0 0,0 1 0,0-1 0,1 0 0,-1 0 0,0 0 0,0 0 0,0 1 0,0-1 0,0 0 0,0 0 0,0 0 0,0 1 0,0-1 0,0 0 0,0 0 1,0 1-1,-6 6-731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31 29 2825,'-30'25'1014,"33"-24"-272,7-2-485,13-3 502,19-5 461,0 2-1,68-3 0,-27 3-599,53-2-500,-15 5-35,-65 0-17,88 7 1,-141-3-225,13 1 460,-16-1-350,0 0 0,1 0 1,-1 0-1,0 0 1,0 0-1,0 0 0,1 0 1,-1 0-1,0 0 0,0 0 1,1 0-1,-1 0 1,0 1-1,0-1 0,1 0 1,-1 0-1,0 0 1,0 0-1,0 0 0,1 0 1,-1 0-1,0 1 0,0-1 1,0 0-1,0 0 1,1 0-1,-1 1 0,0-1 1,0 0-1,0 0 1,0 0-1,0 1 0,0-1 1,0 0-1,0 0 0,1 0 1,-1 1-1,0-1 1,0 0-1,0 0 0,0 1 1,0-1-1,0 0 1,0 0-1,0 1 0,0-1 1,-1 0-1,-3 7-615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45 50 2304,'-44'16'1310,"83"-24"2316,-22 6-3203,1 0 0,24 2-1,-5 1 394,0-1 0,64-9 0,224-22 129,-292 28-901,2-2-38,-28 3-6,0 1 0,1 0 0,-1 0 0,0 0 0,0 1 0,12 1 0,-19-1-23,-1 0 1,1 0 0,0 0 0,0 0 0,0 0-1,0 0 1,0 0 0,0 0 0,0 1 0,0-1 0,-1 0-1,1 0 1,0 0 0,0 0 0,0 0 0,0 0-1,0 0 1,0 0 0,0 0 0,0 0 0,0 1 0,0-1-1,0 0 1,0 0 0,0 0 0,0 0 0,0 0-1,0 0 1,0 0 0,0 0 0,0 1 0,0-1 0,0 0-1,0 0 1,0 0 0,0 0 0,0 0 0,0 0-1,0 0 1,0 1 0,0-1 0,0 0 0,0 0 0,0 0-1,0 0 1,0 0 0,0 0 0,0 0 0,0 0 0,0 0-1,0 1 1,0-1 0,1 0 0,-1 0 0,0 0-1,0 0 1,0 0 0,0 0 0,0 0 0,0 0 0,0 0-1,0 0 1,1 0 0,-1 0 0,0 0 0,0 0-1,0 0 1,-1 0-474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81 42 2497,'-61'19'1688,"61"-18"-1592,-1-1 1,0 0-1,0 0 1,0 1-1,0-1 1,0 0-1,1 0 1,-1 0-1,0 0 1,0 0-1,0 0 1,0 0-1,0 0 1,0 0-1,0-1 1,1 1-1,-1 0 1,0-1-1,-1 0 1,1 1-59,1 0 0,0 0 0,0 0 0,0-1 0,0 1 0,0 0 0,0 0 0,0 0 0,0-1 0,0 1 0,0 0 1,-1 0-1,1 0 0,0-1 0,0 1 0,0 0 0,0 0 0,0 0 0,0-1 0,1 1 0,-1 0 0,0 0 1,0 0-1,0-1 0,0 1 0,0 0 0,0 0 0,0 0 0,0 0 0,0-1 0,0 1 0,1 0 0,-1 0 0,0 0 1,0-1-1,4 0 0,-1 0 0,1-1 0,0 1 0,0 0 0,0 1 0,-1-1 0,1 1 0,0 0 0,7 0 0,-1 0 7,172-9 212,28-2 332,13 0 401,-213 11-902,-1-1-1,0 0 0,12-4 0,-12 3-81,0 0 0,1 1 0,12-1-1,39 5-1423,-51-1 911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18 22 1520,'-8'7'509,"2"0"-137,5-7-318,1 0 0,0 0 0,0 0 0,0 0 0,0 0 0,0 0 0,0 0 0,0 0 0,-1 0 0,1 0 0,0 0 0,0 0 0,0-1 0,0 1 0,0 0 0,0 0 0,0 0 0,0 0 0,-1 0 0,1 0 0,0 0 0,0 0 0,0 0 0,0 0 0,0 0 0,0 0 0,0 0 0,0-1 0,0 1 0,0 0 0,0 0 0,0 0 0,-1 0 0,1 0 0,0 0 0,0 0 0,0 0 0,0-1 0,0 1 0,0 0 0,0 0 0,0 0 0,0 0 0,0 0 0,0 0 0,0-1 0,0 1 0,0 0 0,0 0 0,1 0 0,-1 0 0,0 0 0,0 0 0,0 0 0,0 0 0,0-1 0,0 1-20,0 0 0,0 0 0,0 0 0,0-1 0,0 1 0,0 0 0,0 0 0,0 0 0,0-1 0,0 1 0,0 0 0,0 0 0,0 0 0,0-1 0,0 1 0,0 0 0,0 0 0,1 0 0,-1 0 0,0-1 0,0 1 0,0 0 0,0 0 0,0 0 0,1 0 0,-1 0 0,0-1 0,0 1 0,0 0 0,0 0 0,1 0 0,-1 0 0,0 0 0,0 0 0,0 0 0,1 0 0,-1 0 0,0 0 0,0 0 0,0 0 0,1 0 0,-1 0 0,0 0 0,0 0 0,0 0 0,1 0 0,-1 0 0,0 0 0,0 0 0,2 0 779,-9-10 1431,50 18-2162,1-1 1,47 0 0,353-14 225,-205 0-87,-35-2 128,41 0 84,77 6-260,220 3 143,-461-2 109,36 2-197,-34 12-213,-31-3 20,-16-12 37,-11 3-71,68 0 22,-89 0-241,-9 2-656,-9 2-367,-14 7 469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39 1408,'0'0'3989,"5"0"-2401,302-16-157,52 24-1189,-159-13-210,-39-8 1320,-27 1-465,30 17-817,-100 0-65,214 5 33,-160-9-21,17 1 6,167 8 81,-243-7-85,53-2 128,-2-2 250,-56 2-375,-14-8 90,2 4-176,-40 4-1154,-2 0 763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35 5057,'0'0'70,"0"0"1,0 0-1,-1 0 0,1 0 1,0 0-1,0-1 0,0 1 1,0 0-1,0 0 0,0 0 0,0 0 1,0 0-1,0 0 0,0-1 1,0 1-1,0 0 0,0 0 1,-1 0-1,1 0 0,0 0 0,0-1 1,0 1-1,0 0 0,0 0 1,0 0-1,1 0 0,-1-1 1,0 1-1,0 0 0,0 0 1,0 0-1,0 0 0,0 0 0,0 0 1,0-1-1,0 1 0,0 0 1,0 0-1,0 0 0,1 0 1,-1 0-1,0 0 0,0 0 1,0-1-1,10-3 741,13 0-1289,-21 4 761,19-3-163,0 1 1,39 2 0,-7 0 259,-46-1-292,679-9 1630,-501 15-1699,23 2 13,185-21 239,-312 11-79,155 15 0,-126-11-144,-57-2-2,-7 3-8,57 9-1,-83-11 27,11-7-1100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 1440,'43'-4'1041,"-34"3"15,0 1-448,2 0-152,2 0-152,1 0-32,-2-2-72,4 2-32,0 0-96,-1 0-32,2 1-24,-2-1-8,-3 1-16,-1-1-88,-4 2 64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 62 1240,'-42'-14'591,"34"8"1623,7 6-1987,0-1 0,0 0 1,1 1-1,-1-1 1,0 1-1,0-1 1,0 1-1,0-1 1,0 1-1,1-1 0,-1 1 1,0 0-1,0 0 1,-2-1-1,32 1 684,63-2 148,-27-4-642,248-20 943,-1 26-1051,138 18-216,-396-19 14,319 5 248,-302 3-320,-42-3-3,0-1-1,0-2 0,56-3 0,-37-2 86,-48 1-1172,-1 3 608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22:04.636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71 268 6785,'56'9'385,"-41"-6"-150,1 0 1,-1-1-1,1 0 0,0-1 1,0-1-1,0-1 0,31-4 1,-42 4-105,0 0 1,0 1 0,0 0 0,0 0-1,1 1 1,-1-1 0,0 1 0,0 0-1,0 1 1,0-1 0,0 1 0,0 0 0,4 3-1,4 0 33,-12-4-152,0-1 0,1 1-1,-1-1 1,0 0 0,0 1 0,1-1 0,-1 0-1,0 0 1,1 0 0,-1 0 0,0 0 0,1 0-1,-1 0 1,0 0 0,1-1 0,-1 1 0,0 0-1,0-1 1,1 1 0,-1-1 0,0 0 0,0 1-1,0-1 1,0 0 0,2-1 0,12-7-8,-9 7 1,1 0 1,-1 0-1,0 0 0,1 1 1,9-1-1,-11 2-3,-3 0-3,1 0 0,0 0-1,-1 0 1,1 1-1,0-1 1,-1 1-1,1 0 1,-1 0-1,1-1 1,-1 2 0,1-1-1,-1 0 1,4 3-1,-4-3 7,0 0-1,0 1 0,0-1 1,0 0-1,0-1 1,0 1-1,0 0 0,0-1 1,0 1-1,4 0 0,-14-1 30,0 1-1,-1 0 0,1 1 0,0-1 1,0 2-1,0-1 0,1 1 0,-1 0 1,1 1-1,-1 0 0,-8 6 0,15-9-39,0 1-1,0-1 1,0 1-1,1-1 1,-1 1-1,1-1 1,-1 1-1,1 0 1,-1-1 0,1 1-1,0-1 1,0 1-1,0 0 1,0-1-1,0 3 1,3 36 39,-2-38-33,2 25 10,0-11-4,0-1 0,-2 1 1,0-1-1,-1 1 0,-2 20 1,-26 83-5,24-103 29,-1-1 0,-1 0 0,0 0 0,-15 25 0,7-12 172,12-26-184,0 0 1,0 0 0,0 0 0,0 0-1,0-1 1,0 1 0,0 0 0,-1-1 0,1 1-1,-1-1 1,1 0 0,-1 0 0,1 0-1,-1 0 1,0 0 0,0-1 0,1 1-1,-1-1 1,-3 0 0,-1 2 62,6-3-34,0 0-1,0 0 1,0 0 0,0 0-1,0 0 1,1-1-1,-1 1 1,0 0 0,0 0-1,1-1 1,-1 1 0,1 0-1,0-1 1,-1 1-1,1 0 1,-1-3 0,-2-6 36,0 5-66,0 0 0,0 0 0,0 0 0,-1 0-1,0 0 1,0 1 0,-8-7 0,1 1 9,5 4-27,0 1-1,0-1 0,-1 1 1,0 0-1,0 1 0,0 0 1,0 0-1,-1 1 0,0-1 1,1 2-1,-14-4 0,2 3-67,0 1-1,0 1 1,-27 1-1,16 0-49,22 2-23,13 3 33,-4-5 104,1 1 0,-1-1-1,1 1 1,-1-1 0,1 0-1,0 1 1,-1-1 0,1 0 0,-1 0-1,1 0 1,0 0 0,-1-1-1,1 1 1,1-1 0,4-2-58,1-1 0,-1 0 0,-1 0 0,1-1-1,-1 1 1,1-2 0,-1 1 0,-1-1 0,7-7 0,1-3-1452,20-32 0,87-372-7836,-87 283 9350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 88 1576,'0'-52'937,"1"27"1483,0 14 2556,-2 13-4866,0 0 0,0 0 0,0 0 0,0 0 1,1 0-1,-1 0 0,1 0 0,0 0 0,-1 3 0,-2 18 222,1-1 0,1 28 1,4-2-7,-3-23 115,2 1 0,0-1 0,2 0 0,10 37 0,-11-51-403,-1 1 0,0-1 1,-1 1-1,-1-1 0,1 1 1,-2 0-1,-2 19 0,1-15-14,1 0 0,0 0-1,2 17 1,1-22 8,1-1 0,-1 1 1,5 10-1,-3-10-17,1 7 41,-1 0 0,-1 0-1,1 28 1,-4-35-35,0-1 0,-3 12 1,0 15 35,8 51 3,-3-49-49,4 23 220,-6-61-274,0-1 0,0 1 1,0-1-1,0 0 1,0 1-1,0-1 0,0 1 1,0-1-1,0 0 0,0 1 1,0-1-1,0 1 1,-1-1-1,1 0 0,0 1 1,0-1-1,0 0 0,0 1 1,-1-1-1,1 0 0,0 1 1,0-1-1,-1 0 1,1 0-1,0 1 0,-1-1 1,1 0-1,-1 1 0,-1-2-582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78 2000,'33'-38'727,"-31"36"-519,-1 0-1,1 0 0,-1 0 0,0 0 1,1 0-1,-1 0 0,0-1 1,0 1-1,0-1 0,-1 1 1,1-1-1,0-2 0,-1-3 6348,0 8-6421,-5 10 503,2 15-201,1 1 0,2 48 0,12 51 234,-11-119-628,-1-1 0,0 0 1,-1 0-1,0 6 0,0-6-8,1-1 0,-1 1 0,1-1 0,0 1 0,0-1 0,1 6 0,1-1 2,-1-1 0,-1 1 0,0 0 0,0-1 0,-1 1 0,-1 9 0,0-7-10,1-1 0,0 1 0,2 16 0,1 9 12,-1-20-5,4 25 0,-4-33-22,0 1 0,0 0 1,-1 0-1,-2 16 0,1-16 0,0 0 0,1 0 1,0 0-1,2 12 0,12 67 140,-7-21-118,-7-65-22,0 0 0,0 1 0,0-1 0,0 0-1,0 0 1,0 0 0,0 0 0,-1 0 0,1 0-1,-2 3 1,-1 7 2,1 0 1,0 0-1,0 0 0,1 12 1,1-23 19,0-1 0,0 1 0,0 0-1,0 0 1,0 0 0,0 0 0,0 0 0,-1 0 0,1 0 0,0-1 0,-1 1 0,1 0 0,0 0 0,-1 0 0,0 1-1,-5 0-686,0-4-2642,6 1 2253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 28 1240,'-2'-12'6782,"1"-2"-4151,0 14-2615,1 0 0,0 0 0,0-1 0,0 1 0,0 0 0,0 0 0,0 0 0,-1 0 0,1 0 0,0 0 0,0 0 0,0 0 0,0 0 0,0 0 0,-1 0 0,1 0 0,0 0 0,0 0 0,0 0 0,0 0 0,0 0 0,-1 0-1,1 0 1,0 0 0,0 0 0,0 0 0,0 1 0,0-1 0,-1 0 0,1 0 0,0 0 0,0 0 0,0 0 0,0 0 0,0 0 0,0 0 0,0 0 0,0 1 0,-1-1 0,1 0 0,0 0 0,0 0 0,0 0 0,0 0 0,0 1 0,0-1 0,0 0 0,0 0 0,0 0 0,0 0 0,0 0 0,0 1 0,0-1 0,0 0 0,0 0 0,0 0 0,0 0 0,-2 36 397,1-1-1,2 0 1,1 1 0,2-1 0,12 52-1,-13-67-206,0 1 0,0 39 0,-2-12-165,0-17 32,-6 53-1,4-74-49,-2 20 10,1 0-1,3 38 1,-2-33 13,1-30-39,-1 1 0,1-1 0,0 0 0,0 1-1,0-1 1,1 0 0,2 8 0,-3-7-4,1 0 1,-1 0 0,1 0-1,-2 0 1,1 0-1,-2 6 1,1-2 12,-2 65 64,0-52 51,3-23-80,-6-6 1184,4 3-5568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55 12 768,'-41'14'676,"41"-14"-418,-1 1-1,1-1 0,-1 0 0,1 0 0,-1 1 1,1-1-1,-1 0 0,1 0 0,-1 0 1,1 0-1,-1 0 0,1 1 0,-1-1 0,1 0 1,-1 0-1,1-1 0,-1 1 0,0 0 1,1 0-1,-1 0 0,1 0 0,-1 0 1,0-1-1,1 1-202,0 0 1,1-1 0,-1 1 0,0 0-1,0 0 1,0 0 0,1-1-1,-1 1 1,0 0 0,0 0-1,1 0 1,-1 0 0,0 0 0,0-1-1,1 1 1,-1 0 0,0 0-1,1 0 1,-1 0 0,0 0-1,0 0 1,1 0 0,-1 0 0,0 0-1,1 0 1,17 1 501,1-2 0,25-3 0,81-15 523,-118 19-1079,0-1 1,1 2-1,-1-1 0,0 1 0,1 0 1,-1 1-1,11 3 0,12 3 39,-19-6 66,-1-1 1,1 0 0,0 0-1,0-1 1,21-2 0,-31 1 64,0-1-360,3 2-2965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 96 1656,'-11'10'337,"7"-6"-183,6-3 52,-2-2-94,0 1 0,0 0 0,0 0 0,0 0 0,0 0 0,1 0 0,-1-1 0,0 1 0,0 0 0,0 0 0,0 0 0,0 0 0,0-1 0,0 1 0,0 0 0,0 0 0,1 0 0,-1-1 0,0 1 0,0 0 0,0 0 0,0 0 0,0-1 0,0 1 1,0 0-1,0 0 0,0 0 0,-1-1 0,1 1 0,0 0-26,0-1 1,0 1-1,0-1 1,0 1 0,0 0-1,0-1 1,0 1-1,0 0 1,0-1-1,0 1 1,0-1-1,1 1 1,-1 0 0,0-1-1,0 1 1,0 0-1,0-1 1,1 1-1,-1 0 1,0-1 0,0 1-1,0 0 1,1 0-1,-1-1 1,1 1-1,4-2-76,0 0 0,-1 0-1,2 1 1,-1-1-1,0 1 1,0 1 0,0-1-1,0 1 1,1 0 0,-1 0-1,0 0 1,9 2-1,-5 0-5,0-2-1,17 0 0,142-19 66,-34 11-30,0 4 162,-9 1 8,93-22 304,85-5-305,-34 38-174,7 0 15,21-3 119,-172-1-140,300 8 68,-337-7-83,56 1 0,483-10 513,-415 10-514,-86-2 321,-60-1 113,-22 0-44,68-6 0,-36 2 303,-54 1-654,-1 0-1,26-4 0,157-23 972,-179 27-934,-14 3-383,-11-3 261,0 0 0,0 1-1,1-1 1,-1 0-1,0 0 1,0 0 0,0 0-1,0 1 1,0-1 0,0 0-1,0 0 1,0 0-1,0 1 1,1-1 0,-1 0-1,0 0 1,0 0 0,0 0-1,0 1 1,0-1-1,0 0 1,0 0 0,0 0-1,-1 1 1,1-1 0,0 0-1,0 0 1,0 0-1,0 1 1,0-1 0,0 0-1,0 0 1,0 0 0,0 0-1,0 1 1,-1-1-1,1 0 1,0 0 0,0 0-1,0 0 1,0 0 0,-1 1-1,-7 6-624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69 173 3385,'-52'-10'1376,"38"5"-263,14 4-1067,0 1-1,-1 0 1,1 0 0,0 0 0,0 0-1,0-1 1,0 1 0,0 0 0,0 0-1,-1-1 1,1 1 0,0 0 0,0 0-1,0 0 1,0-1 0,0 1 0,0 0-1,0 0 1,0-1 0,0 1 0,0 0-1,0 0 1,0-1 0,0 1 0,0 0-1,0 0 1,0 0 0,1-1 0,-1 0 88,1 1 1,-1-1 0,1 0 0,-1 0-1,1 1 1,0-1 0,-1 1 0,1-1-1,0 1 1,0-1 0,-1 1 0,3-1 0,26-8 7,1 2 1,0 1 0,0 2 0,1 1 0,-1 1 0,59 4 0,-58 0-105,0-2 0,42-5 0,63-16 515,-1 0-227,-58 14-293,-25 3 27,56-12-1,-39 5-33,105-4-1,-91 10 3,299-3 65,-111 7-71,-186-1 5,146 17 0,-113-3 1,131-4 0,-165-12 7,22 0-6,35 5 12,119 5-50,-58-7 18,-75-3 8,-106 4-15,330 13 10,-199-4 49,-67-5-26,-6 5-21,28 0 70,13-10 729,-36 13-717,-83-12-99,14 1 152,-10-3 194,-9-1 309,2 2-692,1 1 1,-1 0 0,1 0 0,-1 0 0,1 0-1,-1 0 1,1 0 0,-1 0 0,0 1 0,1-1-1,-2 1 1,-7 1-560,-27 5-1781,4 2 1050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4 504,'26'13'2015,"-17"-10"-1308,-2 0-449,0 0 1,0-1-1,0 0 0,0 0 1,0-1-1,0 0 1,11 1-1,-3-5 224,-12 2-402,-1 0 0,1 1 1,0-1-1,-1 1 0,1 0 1,0 0-1,-1 0 0,5 1 0,10 0 66,0 0-1,0 0 0,0-2 0,-1 0 0,28-6 0,-30 5-133,-1 0-1,1 1 1,-1 0-1,1 1 0,0 1 1,15 3-1,-12-4 474,1 0 0,-1-1 0,0 0 0,33-8 1,-30 5-407,-19 4-72,2-1-6,0 1 0,1-1 1,-1 0-1,0 0 0,0 0 1,4-2-1,-7 3-36,-2 0-3258,1 0 2309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1 128,'-2'4'57,"0"6"-2,2-10-46,0 0 0,0 1 0,0-1 0,0 0 0,0 0-1,0 0 1,0 0 0,0 0 0,0 0 0,0 0 0,0 0-1,0 1 1,0-1 0,1 0 0,-1 0 0,0 0 0,0 0-1,0 0 1,0 0 0,0 0 0,0 0 0,0 0 0,0 0-1,0 1 1,0-1 0,0 0 0,0 0 0,1 0 0,-1 0-1,0 0 1,0 0 0,0 0 0,0 0 0,0 0 0,0 0-1,0 0 1,0 0 0,1 0 0,-1 0 0,0 0 0,0 0-1,0 0 1,0 0 0,0 0 0,0 0 0,0 0 0,1 0-1,-1 0 1,0 0 0,0 0 0,0 0 0,0 0 0,0 0-1,0 0 1,0-1 0,0 1 0,0 0 0,0 0 0,1 0-1,-1 0 1,0 0 0,0 0 0,0 0 0,0 0 0,0 0-1,0-1 1,22 5 1473,-11-4-1067,0 1-1,19 5 1,-6-2 8,-3 0 1099,-14-2-1397,0-1-1,1 1 0,-1-1 1,0-1-1,1 0 0,-1 0 1,1 0-1,-1-1 0,13-2 1,-15 2-89,1 0 1,-1 0 0,1 0-1,-1 1 1,1 0 0,-1 0-1,1 1 1,6 1 0,-5-1-10,16 4 235,-19-4-227,0 0 0,0 0 0,0-1 0,0 1 0,0-1 0,0 0 0,0 0 0,0 0 0,4-1 0,1 0 78,0 0 0,0 1 0,-1 0 0,1 0 0,15 3 0,33-1 520,-30-3-421,-22 0-125,0 0 0,0 1 0,0 0 0,0 0 0,0 1 0,8 1-1,15 0 0,-1 1 339,-21-2-310,0 0-1,0 0 0,1 0 0,-1-1 1,0 1-1,11-2 0,-6-5 373,-11 6-486,1 0 0,-1-1-1,1 1 1,-1-1 0,1 1-1,-1 0 1,1 0 0,-1-1-1,1 1 1,-1 0 0,1 0-1,-1 0 1,1-1 0,-1 1-1,1 0 1,0 0 0,-1 0-1,1 0 1,-1 0 0,1 0-1,-1 0 1,1 0 0,0 0-1,-1 1 1,1-1-1,-1 0 1,2 1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94 5929,'-2'-9'2213,"2"6"-2302,-1 1-1,1 0 0,1-1 1,-1 1-1,0-1 0,0 1 1,1-1-1,0 1 0,-1 0 1,1-1-1,0 1 0,0 0 0,3-4 1,-3 4 277,0 1-1,0 0 1,1 0 0,-1 0 0,1-1 0,0 1-1,-1 1 1,1-1 0,0 0 0,-1 0 0,1 0-1,0 1 1,0-1 0,0 1 0,-1 0 0,1-1-1,3 1 1,40 1 627,-30 0-412,11-2-287,-1-1 0,1-1 0,-1-2 0,33-9 0,-28 7-84,-28 6-30,-1 1-2,0 0 1,0 0-1,-1-1 1,1 1-1,0 0 1,0 0-1,0 0 1,-1 0-1,1 0 1,0 0 0,0 0-1,-1 1 1,1-1-1,1 0 1,-2 0 7,-3 1-1390,-5 0 883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49 31 2232,'-18'-29'2972,"18"29"-2928,0 0 1,0 0 0,0-1-1,0 1 1,0 0 0,-1 0-1,1 0 1,0 0 0,0 0-1,0 0 1,0 0 0,-1 0-1,1 0 1,0-1 0,0 1-1,0 0 1,0 0 0,-1 0-1,1 0 1,0 0 0,0 0-1,0 0 1,-1 0 0,1 0-1,0 0 1,0 1 0,0-1-1,0 0 1,-1 0 0,1 0-1,0 0 1,0 0 0,0 0-1,0 0 1,-1 0 0,1 0-1,0 1 1,0-1 0,0 0-1,0 0 1,0 0 0,0 0-1,-1 0 1,1 1 0,0-1-1,0 0 1,0 0 0,0 0-1,0 0 1,0 1 0,-7 13-34,5-10 248,0 0-224,0-1 33,1 0 0,-1 0 1,1 0-1,0 0 0,0 0 0,0 0 0,0 1 0,0-1 0,1 0 0,-1 6 0,2 13 361,-1-17-401,0-1 1,0 1 0,1 0 0,0 0 0,1 5 0,-1 2 29,-1-10-18,0-1 0,0 1 0,1 0 0,-1-1 0,0 1 0,0-1 0,1 1 0,-1-1 0,1 1 1,-1-1-1,1 1 0,1 1 0,-1-1 0,0 0-1,0 1 1,0-1 0,0 0 0,0 1 0,-1-1-1,1 1 1,-1-1 0,0 1 0,1-1-1,-1 1 1,0-1 0,-1 1 0,1-1 0,0 1-1,-2 3 1,2-3-23,-1 1-1,1-1 0,0 1 1,0-1-1,0 1 0,1 6 1,-1-8 31,0 0 0,0 0 0,0 1 0,0-1 0,0 0 0,0 0 0,-1 0 0,1 0 0,-2 3 0,1-1 40,0-1 0,1 1 0,-1-1 0,1 1 0,-1-1 0,1 5 0,-1 21 330,0-7-273,-1-22-2590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3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9 156 5209,'-8'-8'2375,"8"7"-2257,0 1 1,0-1 0,0 1-1,0-1 1,-1 1 0,1-1 0,0 1-1,1-1 1,-1 0 0,0 0-1,17-2 1525,0 1-2002,-2-1 651,1 0 1,22-10-1,-32 12-184,1-1-1,0 1 0,-1 0 1,1 0-1,0 1 0,0 0 1,11 1-1,49 10 612,-59-10-704,27 6-4,189 28 424,-191-33-365,-1-1-1,0-1 0,1-2 1,-1-1-1,32-8 1,28-7-14,1 3 0,1 5 0,-1 4 1,108 6-1,407-19 31,-450 3-52,87-5 56,74 25-60,103-4-11,-48-32 35,32 12 559,3 28-27,-270-3-527,169 20 339,50 0-306,-321-25-88,58 0 12,105 13 1,125 50-18,-184-32 2,73-3 25,-105-17 7,-35-5-21,89-5 0,-34-2-6,90 10 0,224-3 18,-93-55 42,22-2 2,-224 49-74,-55 2 4,-59-3 11,38-6 1,9-1 40,-35 4-13,0-1 0,68-21 0,-7 1-24,-50 21 37,-46 6-34,0-1 0,0 0-1,0-1 1,0 0 0,0-1-1,16-6 1,-24 8-306,12-7 974,-12 4-1266,1 28-3948,13-11 4352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4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54 171 2168,'-19'-102'1329,"18"99"-1134,1-1 0,-1 0 1,1 0-1,0 0 0,0 0 1,1 0-1,-1 0 0,3-7 1,-2 9-54,0 0 0,0 0 0,0 0 0,0 0 0,1 0 0,-1 0 0,1 0 0,2-2 0,8-3 2450,-12 8-2558,0 16 2807,0-3-3092,-7 616 3202,5-583-2904,-4 314 73,10-304-80,16 69 0,4 47 64,-24-74 217,-23 187-1,2-62-297,21-187-7,2-1 0,11 70 0,-6-63 42,2 69 0,-9-52 213,3 111 517,0-103-757,-10 109 0,-22 67 75,23-205-79,-2 57 48,7-63 1,-2 0-1,-10 47 0,10-69-57,-13 64 114,15-66-126,0-1-1,1 1 1,0-1-1,0 1 1,1 0-1,3 15 0,-2-14 12,-1 0 0,0 0 0,-1 0 0,1 0 0,-3 12-1,1-11 6,1 1 0,0-1 0,3 20-1,0-16-21,1-1-1,1 0 0,0 0 0,1 0 0,0 0 0,1-1 1,13 19-1,-26-45-594,1-1 0,0-1 0,1 1 0,1 0 0,-2-16 0,2-34-452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5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71 138 5017,'22'-110'1774,"-12"82"3121,-6 49-4806,-1 11 192,-1 1 0,-2-1 0,-6 51 0,-4 51 10,-10 76 957,10-134-909,4 1 0,6 130 1,38 154-146,-15-82 44,-18-177-104,30 166-1,-9-78-69,-8-44-8,-13-103-11,-2 1-1,-7 83 1,1-63 4,-2-2 99,-18 86 0,4-36 64,10-40-132,-3 25 90,-4-2 1,-35 117-1,46-194-141,1 0-1,0 1 1,1-1-1,1 1 1,1-1 0,0 1-1,2 0 1,4 32-1,-5-42-7,0 1 0,-1 0 0,0 0 0,0 0 0,-1 0 0,0-1 0,-1 1 0,0-1 0,-1 0 0,-6 13 0,6-13 45,0-3-63,2 0 1,-1 0 0,-4 13-1,-2-4-270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6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96 104 1936,'0'-3'377,"1"0"0,-1 0-1,0 0 1,1 0-1,0 1 1,0-1 0,0 0-1,0 0 1,0 1 0,0-1-1,1 1 1,-1-1-1,1 1 1,3-4 0,0 0-437,1 0 0,1 0 0,9-6 0,2-2 758,-18 14-659,1-1-1,-1 1 0,0 0 0,0 0 0,1 0 0,-1-1 1,0 1-1,0 0 0,0 0 0,0-1 0,1 1 1,-1 0-1,0 0 0,0-1 0,0 1 0,0 0 1,0-1-1,0 1 0,0 0 0,0-1 0,0 1 0,0 0 1,0 0-1,0-1 0,0 1 0,0 0 0,0-1 1,0 1-1,0 0 0,0 0 0,0-1 0,0 1 0,-1 0 1,1-1-1,0 1 0,0 0 0,0 0 0,0-1 1,-1 1-1,1 0 0,0 0 0,0 0 0,0-1 1,-1 1-1,1 0 0,0 0 0,-1 0 0,1 0 0,0 0 1,0 0-1,-1-1 0,1 1 0,0 0 0,-1 0 1,1 0-1,0 0 0,0 0 0,-1 0 0,1 0 0,-1 0 1,-18-2 971,16 1-947,1 1 0,-1 0 1,1 0-1,-1 0 0,0 1 0,1-1 1,-1 1-1,1-1 0,-1 1 0,1 0 1,0 0-1,-1 0 0,1 0 1,0 0-1,0 0 0,-1 1 0,1-1 1,0 1-1,0 0 0,0-1 0,1 1 1,-1 0-1,0 0 0,1 0 1,-1 0-1,-1 5 0,-24 61 1061,19-52-1018,2 1 0,-1 0 1,2 0-1,-6 33 0,3 109-11,3-36-74,2-65 124,3 0 0,12 106 0,10 23-7,9 66-67,-19-188-44,-3 1 1,1 120-1,-13-45 29,-7 95 22,5-114-74,12 162 0,-7-280-4,43 375 38,2 54 12,-34-217-9,49 263 0,-44-353 285,-6 0 0,-7 156 1,-1-224-172,15 94 1,-11-104-119,-3-24-3,-2-1-1,-1 1 1,-1-1 0,-5 34 0,-25 92 315,1-8-158,-33 195-113,57-311-49,0 0 0,-11 26 0,7-25 8,-9 44 0,1 19-27,4-23-16,-5 71 1,17-104-48,1-14-536,0 0 0,-6 26-1,7-45 528,0 1-1,0-1 1,0 0-1,0 1 1,0-1-1,0 0 1,0 1-1,0-1 1,0 0-1,0 1 1,0-1-1,0 0 1,-1 1-1,1-1 1,0 0-1,0 1 1,0-1-1,0 0 1,-7 4-1313,7-4 1313,0 0-1,-1 0 1,1 0-1,0 0 1,-1-1-1,1 1 1,-1 0-1,-8-13-794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7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25 271 3977,'-14'13'550,"4"-3"253,31-14-522,22-8-222,-8 2 210,0-1 0,41-19 0,-72 28-115,0 1 0,1-1 0,-1 1 0,0 0-1,0 1 1,1-1 0,-1 1 0,0-1 0,1 2-1,-1-1 1,0 0 0,1 1 0,4 1 0,9 2-5,32 14 1,-19-7-73,11 1-7,0-3 0,1-1 0,72 4 0,131-11 1138,-157-3-483,285 16 255,-208-4-967,182-12 1,194-23 102,-435 21-59,249 7 29,53-2-56,13-40 152,16 0 676,70-15-738,-92 21-89,-262 24-30,99-9 2,235-11 689,-301 27-327,161-5-264,-23-23-29,21 0-2,-235 29-74,142 15 0,-16 3 60,-9-2 383,321 9-87,-237-18-328,366-5 11,-625-2-29,471 24 10,-51 0 7,-447-23-23,440 11 1,-117 4 7,-327-14-8,108 3 2,325 8 20,0-25-6,-199 12-12,-71 4 0,-15-4 1,208-13 48,56-8 33,-93 8-63,-61 4 0,-100 6-13,304-17 165,-290 14-98,129-11 0,446-6 107,-423 46-166,11 1 4,-246-20-13,394 0 39,-310-7-24,258 27 0,87 4-7,-208-17 11,47 27-40,44 2 26,-298-34-1,357 9 39,-407-14-56,523-11 137,-404-15 415,-169 22-309,47 0-1,-47 3-211,39-6 0,-60 6-15,0 0-1,-1 0 1,1-1 0,-1 1-1,1-1 1,-1 0-1,4-3 1,15-7 34,6 4 29,1 2 1,-1 0-1,1 2 0,0 1 0,44 1 1,0 0-60,-10 1-14,-42 1 5,0 0 1,0-1-1,39-8 0,-57 8-13,1 0 1,0-1-1,-1 2 1,1-1-1,0 0 0,0 1 1,-1-1-1,1 1 1,0 0-1,0 0 1,0 1-1,-1-1 1,1 1-1,0 0 1,0 0-1,-1 0 1,1 0-1,-1 1 1,6 2-1,13 6-23,-20-10-4,1 1 1,0 0 0,-1 0 0,1 0 0,-1 0 0,0 0 0,1 1 0,-1-1 0,0 1-1,0-1 1,3 4 0,-5 2-925,-7 3 433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9C8716-190D-4D5A-9EFF-C5CC78FFE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DE9D08F-79E4-489A-B783-2D565321B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8C39399-3C32-43BE-9A0F-7ECE0DEEC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0C8DF91-4A72-48D3-8C92-EC3F5E7D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6F6B094-CD80-4FA8-8F91-E56D8CEF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36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603E64-DC70-4D20-B6DF-3FC520C7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AB40AC8-D508-4979-878B-977DFA66D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325AD8-D99E-4084-BFF6-114422B33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F43FFB-E247-4878-B6AE-9DF6EB14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4628632-D8B4-450A-ACD2-66DBF28FB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39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D8D82FE8-1223-4727-A776-810BD237E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64F3FA0-8B90-44DD-B47D-EAA1B83BA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12A6B63-CE54-4ED5-8B70-74BD1E9B9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80EEE62-3021-4B1D-992B-2DCCB3172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D3482C4-5816-41F7-BC53-BD57C3C8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960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28-4-2022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7138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28-4-2022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2699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28-4-2022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4630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28-4-2022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9781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28-4-2022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2270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28-4-2022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85092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28-4-2022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6524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28-4-2022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344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065FBC-5627-47E7-A630-911FD0F8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EDA507-328C-40FE-982E-D69ADCF04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82F59E8-AC0C-44F5-AA07-F9E0429E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AB79DDC-B4E0-4DC5-89AF-63589F322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5C8E217-3806-4403-A1B4-3F86370C1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7905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28-4-2022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5466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28-4-2022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40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28-4-2022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6008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, no line 2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1451976" y="396770"/>
            <a:ext cx="10368000" cy="7344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ts val="2500"/>
              </a:lnSpc>
              <a:spcBef>
                <a:spcPts val="624"/>
              </a:spcBef>
              <a:defRPr sz="26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595282-1FFB-4018-945B-76C310E6DE7C}" type="slidenum">
              <a:rPr lang="en-GB" altLang="nl-NL"/>
              <a:pPr>
                <a:defRPr/>
              </a:pPr>
              <a:t>‹nr.›</a:t>
            </a:fld>
            <a:endParaRPr lang="en-GB" altLang="nl-NL"/>
          </a:p>
        </p:txBody>
      </p:sp>
      <p:sp>
        <p:nvSpPr>
          <p:cNvPr id="5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DA38C5-062C-4F2B-9815-9127FE18C0E1}" type="datetime1">
              <a:rPr lang="en-GB"/>
              <a:pPr>
                <a:defRPr/>
              </a:pPr>
              <a:t>28/04/2022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10082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2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4490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lte and bulleted list 2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UT_ITC powerpoint sheet small_2">
            <a:extLst>
              <a:ext uri="{FF2B5EF4-FFF2-40B4-BE49-F238E27FC236}">
                <a16:creationId xmlns:a16="http://schemas.microsoft.com/office/drawing/2014/main" id="{A660EAE5-3E84-4D06-8CF0-F33AB60D2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"/>
          <a:stretch>
            <a:fillRect/>
          </a:stretch>
        </p:blipFill>
        <p:spPr bwMode="auto">
          <a:xfrm>
            <a:off x="-12700" y="465139"/>
            <a:ext cx="1303867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51976" y="396770"/>
            <a:ext cx="10368000" cy="73440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ts val="2500"/>
              </a:lnSpc>
              <a:spcBef>
                <a:spcPts val="624"/>
              </a:spcBef>
              <a:defRPr sz="2600" cap="all" baseline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000" y="1577500"/>
            <a:ext cx="10401600" cy="458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US" noProof="0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D3D92BA3-877A-4F52-8D0F-1AFF9359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D55BEE-6FB1-43F4-A2DD-C6EC7664F1F6}" type="datetime1">
              <a:rPr lang="en-GB"/>
              <a:pPr>
                <a:defRPr/>
              </a:pPr>
              <a:t>28/04/2022</a:t>
            </a:fld>
            <a:endParaRPr lang="nl-NL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1FF467A-C917-499E-8D6A-6E7D635D1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A64F614F-3E2B-4B6B-A636-31E4096D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959E94-9760-4150-A23C-0CDDC1C4909E}" type="slidenum">
              <a:rPr lang="nl-NL" altLang="nl-NL"/>
              <a:pPr/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242800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B6649-8EF3-4EAB-AEA5-537ABC94A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C86C79B-DD43-4088-9209-3E0FE5DE7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462FB6-07D3-49EC-BFF1-97136EC4B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8D3BFC8-D698-4FED-A61C-0F67D4ECF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F456762-5497-44BC-B8DA-DE2B3DB33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6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59F7A4-5308-44CC-86C9-FEB9B2A2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F26FDF-99F7-4D1B-AB8A-911187E9B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350201E-FE38-4578-9214-89E6F9B82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95B9F89-F69E-41CB-B412-5F03E98A3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A76C26B-ADA5-456B-887B-572C6A52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7D08F1A-7ACE-4819-9AA3-3C101B682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944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43ED0F-BE28-4008-81A0-F477E6A72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8CA84E8-0163-4281-8E1F-4BEE202BA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E427AE2-C917-4B94-B821-028BB458B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E07A93D-FB88-4A4A-A182-90B8AB26B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FA1D49-A240-43BF-ADE4-9F2F9847C6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D850BFB-9218-45BC-A4F8-9C418A5F8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CFF644F-3475-4D9B-9360-D21D790C8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0AC4132-A64A-4825-ABE6-4949C6E6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6923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056794-CA15-4708-AB15-285BB997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4B72D56-29F8-4284-942A-72F57E451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5E5B31C-474D-43D0-889D-2CC9550C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D5C73F8-370C-4397-9CDA-35499693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4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B23CD45-5578-40B3-B64A-AAB5379CA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7F6E401-B9DE-4F34-9172-6E321865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98B65EC-A85A-4314-8B53-8640D655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96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CC3DAA-5B0B-4603-8E7D-C85D8154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982620-6483-4CBF-8826-4F16AED79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9661F95-0C45-4DD5-86E9-3BC896868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4FF15F0-63A0-404D-B5B1-3E3124F0D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D753DF9-4A84-4969-966B-4B9333374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BD72D4D-C51B-48A3-A5EC-8BE03E13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91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6B0107-8015-4AEE-81BE-5C01ABEC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FF83B18-C88F-4FCC-A963-DAE3773366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A7BDD12-19B2-41CE-BDD7-80270B99C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D2C9FC-70CF-4CDB-9282-A0647B7EC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2EB77A2-6A93-4052-922B-BB006AB9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1E0EE94-D4B6-4AEF-88D5-95F1B0E8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571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4B8212B-0B68-4BB5-B574-B1694405C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1911398-D2D2-4B77-BAE1-DFEC84575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F787613-5442-4B56-B258-8D44CCDCCD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237AB-7797-4E3A-A6A5-D667FC2B1A86}" type="datetimeFigureOut">
              <a:rPr lang="en-GB" smtClean="0"/>
              <a:t>28/04/2022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C846F53-4411-45C0-9E47-AF68F0D06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A3C195C-22E9-4274-A3D4-3CE3DEF14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445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200B7-4B8E-4B48-BDE1-4D1EA95F25A7}" type="datetimeFigureOut">
              <a:rPr lang="nl-NL" smtClean="0"/>
              <a:t>28-4-2022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263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1073.xml"/><Relationship Id="rId63" Type="http://schemas.openxmlformats.org/officeDocument/2006/relationships/image" Target="../media/image311.png"/><Relationship Id="rId84" Type="http://schemas.openxmlformats.org/officeDocument/2006/relationships/customXml" Target="../ink/ink1094.xml"/><Relationship Id="rId138" Type="http://schemas.openxmlformats.org/officeDocument/2006/relationships/customXml" Target="../ink/ink1121.xml"/><Relationship Id="rId159" Type="http://schemas.openxmlformats.org/officeDocument/2006/relationships/image" Target="../media/image79.png"/><Relationship Id="rId170" Type="http://schemas.openxmlformats.org/officeDocument/2006/relationships/customXml" Target="../ink/ink1137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1165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186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1068.xml"/><Relationship Id="rId53" Type="http://schemas.openxmlformats.org/officeDocument/2006/relationships/image" Target="../media/image260.png"/><Relationship Id="rId74" Type="http://schemas.openxmlformats.org/officeDocument/2006/relationships/customXml" Target="../ink/ink1089.xml"/><Relationship Id="rId128" Type="http://schemas.openxmlformats.org/officeDocument/2006/relationships/customXml" Target="../ink/ink1116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132.xml"/><Relationship Id="rId181" Type="http://schemas.openxmlformats.org/officeDocument/2006/relationships/image" Target="../media/image180.png"/><Relationship Id="rId216" Type="http://schemas.openxmlformats.org/officeDocument/2006/relationships/customXml" Target="../ink/ink1160.xml"/><Relationship Id="rId237" Type="http://schemas.openxmlformats.org/officeDocument/2006/relationships/image" Target="../media/image46.png"/><Relationship Id="rId258" Type="http://schemas.openxmlformats.org/officeDocument/2006/relationships/customXml" Target="../ink/ink1181.xml"/><Relationship Id="rId279" Type="http://schemas.openxmlformats.org/officeDocument/2006/relationships/image" Target="../media/image67.png"/><Relationship Id="rId22" Type="http://schemas.openxmlformats.org/officeDocument/2006/relationships/customXml" Target="../ink/ink1063.xml"/><Relationship Id="rId43" Type="http://schemas.openxmlformats.org/officeDocument/2006/relationships/image" Target="../media/image210.png"/><Relationship Id="rId64" Type="http://schemas.openxmlformats.org/officeDocument/2006/relationships/customXml" Target="../ink/ink1084.xml"/><Relationship Id="rId118" Type="http://schemas.openxmlformats.org/officeDocument/2006/relationships/customXml" Target="../ink/ink1111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127.xml"/><Relationship Id="rId171" Type="http://schemas.openxmlformats.org/officeDocument/2006/relationships/image" Target="../media/image85.png"/><Relationship Id="rId192" Type="http://schemas.openxmlformats.org/officeDocument/2006/relationships/customXml" Target="../ink/ink1148.xml"/><Relationship Id="rId206" Type="http://schemas.openxmlformats.org/officeDocument/2006/relationships/customXml" Target="../ink/ink1155.xml"/><Relationship Id="rId227" Type="http://schemas.openxmlformats.org/officeDocument/2006/relationships/image" Target="../media/image411.png"/><Relationship Id="rId248" Type="http://schemas.openxmlformats.org/officeDocument/2006/relationships/customXml" Target="../ink/ink1176.xml"/><Relationship Id="rId269" Type="http://schemas.openxmlformats.org/officeDocument/2006/relationships/image" Target="../media/image62.png"/><Relationship Id="rId12" Type="http://schemas.openxmlformats.org/officeDocument/2006/relationships/customXml" Target="../ink/ink1058.xml"/><Relationship Id="rId33" Type="http://schemas.openxmlformats.org/officeDocument/2006/relationships/image" Target="../media/image160.png"/><Relationship Id="rId108" Type="http://schemas.openxmlformats.org/officeDocument/2006/relationships/customXml" Target="../ink/ink1106.xml"/><Relationship Id="rId129" Type="http://schemas.openxmlformats.org/officeDocument/2006/relationships/image" Target="../media/image64.png"/><Relationship Id="rId280" Type="http://schemas.openxmlformats.org/officeDocument/2006/relationships/customXml" Target="../ink/ink1192.xml"/><Relationship Id="rId54" Type="http://schemas.openxmlformats.org/officeDocument/2006/relationships/customXml" Target="../ink/ink1079.xml"/><Relationship Id="rId75" Type="http://schemas.openxmlformats.org/officeDocument/2006/relationships/image" Target="../media/image370.png"/><Relationship Id="rId96" Type="http://schemas.openxmlformats.org/officeDocument/2006/relationships/customXml" Target="../ink/ink1100.xml"/><Relationship Id="rId140" Type="http://schemas.openxmlformats.org/officeDocument/2006/relationships/customXml" Target="../ink/ink1122.xml"/><Relationship Id="rId161" Type="http://schemas.openxmlformats.org/officeDocument/2006/relationships/image" Target="../media/image80.png"/><Relationship Id="rId182" Type="http://schemas.openxmlformats.org/officeDocument/2006/relationships/customXml" Target="../ink/ink1143.xml"/><Relationship Id="rId217" Type="http://schemas.openxmlformats.org/officeDocument/2006/relationships/image" Target="../media/image89.png"/><Relationship Id="rId6" Type="http://schemas.openxmlformats.org/officeDocument/2006/relationships/customXml" Target="../ink/ink1055.xml"/><Relationship Id="rId238" Type="http://schemas.openxmlformats.org/officeDocument/2006/relationships/customXml" Target="../ink/ink1171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187.xml"/><Relationship Id="rId44" Type="http://schemas.openxmlformats.org/officeDocument/2006/relationships/customXml" Target="../ink/ink1074.xml"/><Relationship Id="rId65" Type="http://schemas.openxmlformats.org/officeDocument/2006/relationships/image" Target="../media/image320.png"/><Relationship Id="rId86" Type="http://schemas.openxmlformats.org/officeDocument/2006/relationships/customXml" Target="../ink/ink1095.xml"/><Relationship Id="rId130" Type="http://schemas.openxmlformats.org/officeDocument/2006/relationships/customXml" Target="../ink/ink1117.xml"/><Relationship Id="rId151" Type="http://schemas.openxmlformats.org/officeDocument/2006/relationships/image" Target="../media/image75.png"/><Relationship Id="rId172" Type="http://schemas.openxmlformats.org/officeDocument/2006/relationships/customXml" Target="../ink/ink1138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166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182.xml"/><Relationship Id="rId281" Type="http://schemas.openxmlformats.org/officeDocument/2006/relationships/image" Target="../media/image68.png"/><Relationship Id="rId34" Type="http://schemas.openxmlformats.org/officeDocument/2006/relationships/customXml" Target="../ink/ink1069.xml"/><Relationship Id="rId50" Type="http://schemas.openxmlformats.org/officeDocument/2006/relationships/customXml" Target="../ink/ink1077.xml"/><Relationship Id="rId55" Type="http://schemas.openxmlformats.org/officeDocument/2006/relationships/image" Target="../media/image270.png"/><Relationship Id="rId76" Type="http://schemas.openxmlformats.org/officeDocument/2006/relationships/customXml" Target="../ink/ink1090.xml"/><Relationship Id="rId97" Type="http://schemas.openxmlformats.org/officeDocument/2006/relationships/image" Target="../media/image48.png"/><Relationship Id="rId104" Type="http://schemas.openxmlformats.org/officeDocument/2006/relationships/customXml" Target="../ink/ink1104.xml"/><Relationship Id="rId120" Type="http://schemas.openxmlformats.org/officeDocument/2006/relationships/customXml" Target="../ink/ink1112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125.xml"/><Relationship Id="rId167" Type="http://schemas.openxmlformats.org/officeDocument/2006/relationships/image" Target="../media/image83.png"/><Relationship Id="rId188" Type="http://schemas.openxmlformats.org/officeDocument/2006/relationships/customXml" Target="../ink/ink1146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1098.xml"/><Relationship Id="rId162" Type="http://schemas.openxmlformats.org/officeDocument/2006/relationships/customXml" Target="../ink/ink1133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1161.xml"/><Relationship Id="rId234" Type="http://schemas.openxmlformats.org/officeDocument/2006/relationships/customXml" Target="../ink/ink1169.xml"/><Relationship Id="rId239" Type="http://schemas.openxmlformats.org/officeDocument/2006/relationships/image" Target="../media/image47.png"/><Relationship Id="rId2" Type="http://schemas.openxmlformats.org/officeDocument/2006/relationships/customXml" Target="../ink/ink1053.xml"/><Relationship Id="rId29" Type="http://schemas.openxmlformats.org/officeDocument/2006/relationships/image" Target="../media/image140.png"/><Relationship Id="rId250" Type="http://schemas.openxmlformats.org/officeDocument/2006/relationships/customXml" Target="../ink/ink1177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190.xml"/><Relationship Id="rId24" Type="http://schemas.openxmlformats.org/officeDocument/2006/relationships/customXml" Target="../ink/ink1064.xml"/><Relationship Id="rId40" Type="http://schemas.openxmlformats.org/officeDocument/2006/relationships/customXml" Target="../ink/ink1072.xml"/><Relationship Id="rId45" Type="http://schemas.openxmlformats.org/officeDocument/2006/relationships/image" Target="../media/image220.png"/><Relationship Id="rId66" Type="http://schemas.openxmlformats.org/officeDocument/2006/relationships/customXml" Target="../ink/ink1085.xml"/><Relationship Id="rId87" Type="http://schemas.openxmlformats.org/officeDocument/2006/relationships/image" Target="../media/image430.png"/><Relationship Id="rId110" Type="http://schemas.openxmlformats.org/officeDocument/2006/relationships/customXml" Target="../ink/ink1107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120.xml"/><Relationship Id="rId157" Type="http://schemas.openxmlformats.org/officeDocument/2006/relationships/image" Target="../media/image78.png"/><Relationship Id="rId178" Type="http://schemas.openxmlformats.org/officeDocument/2006/relationships/customXml" Target="../ink/ink1141.xml"/><Relationship Id="rId61" Type="http://schemas.openxmlformats.org/officeDocument/2006/relationships/image" Target="../media/image300.png"/><Relationship Id="rId82" Type="http://schemas.openxmlformats.org/officeDocument/2006/relationships/customXml" Target="../ink/ink1093.xml"/><Relationship Id="rId152" Type="http://schemas.openxmlformats.org/officeDocument/2006/relationships/customXml" Target="../ink/ink1128.xml"/><Relationship Id="rId173" Type="http://schemas.openxmlformats.org/officeDocument/2006/relationships/image" Target="../media/image86.png"/><Relationship Id="rId194" Type="http://schemas.openxmlformats.org/officeDocument/2006/relationships/customXml" Target="../ink/ink1149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1156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1164.xml"/><Relationship Id="rId240" Type="http://schemas.openxmlformats.org/officeDocument/2006/relationships/customXml" Target="../ink/ink1172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185.xml"/><Relationship Id="rId287" Type="http://schemas.openxmlformats.org/officeDocument/2006/relationships/image" Target="../media/image91.png"/><Relationship Id="rId14" Type="http://schemas.openxmlformats.org/officeDocument/2006/relationships/customXml" Target="../ink/ink1059.xml"/><Relationship Id="rId30" Type="http://schemas.openxmlformats.org/officeDocument/2006/relationships/customXml" Target="../ink/ink1067.xml"/><Relationship Id="rId35" Type="http://schemas.openxmlformats.org/officeDocument/2006/relationships/image" Target="../media/image170.png"/><Relationship Id="rId56" Type="http://schemas.openxmlformats.org/officeDocument/2006/relationships/customXml" Target="../ink/ink1080.xml"/><Relationship Id="rId77" Type="http://schemas.openxmlformats.org/officeDocument/2006/relationships/image" Target="../media/image380.png"/><Relationship Id="rId100" Type="http://schemas.openxmlformats.org/officeDocument/2006/relationships/customXml" Target="../ink/ink1102.xml"/><Relationship Id="rId105" Type="http://schemas.openxmlformats.org/officeDocument/2006/relationships/image" Target="../media/image52.png"/><Relationship Id="rId126" Type="http://schemas.openxmlformats.org/officeDocument/2006/relationships/customXml" Target="../ink/ink1115.xml"/><Relationship Id="rId147" Type="http://schemas.openxmlformats.org/officeDocument/2006/relationships/image" Target="../media/image211.png"/><Relationship Id="rId168" Type="http://schemas.openxmlformats.org/officeDocument/2006/relationships/customXml" Target="../ink/ink1136.xml"/><Relationship Id="rId282" Type="http://schemas.openxmlformats.org/officeDocument/2006/relationships/customXml" Target="../ink/ink1193.xml"/><Relationship Id="rId8" Type="http://schemas.openxmlformats.org/officeDocument/2006/relationships/customXml" Target="../ink/ink1056.xml"/><Relationship Id="rId51" Type="http://schemas.openxmlformats.org/officeDocument/2006/relationships/image" Target="../media/image250.png"/><Relationship Id="rId72" Type="http://schemas.openxmlformats.org/officeDocument/2006/relationships/customXml" Target="../ink/ink1088.xml"/><Relationship Id="rId93" Type="http://schemas.openxmlformats.org/officeDocument/2006/relationships/image" Target="../media/image46.png"/><Relationship Id="rId98" Type="http://schemas.openxmlformats.org/officeDocument/2006/relationships/customXml" Target="../ink/ink1101.xml"/><Relationship Id="rId121" Type="http://schemas.openxmlformats.org/officeDocument/2006/relationships/image" Target="../media/image60.png"/><Relationship Id="rId142" Type="http://schemas.openxmlformats.org/officeDocument/2006/relationships/customXml" Target="../ink/ink1123.xml"/><Relationship Id="rId163" Type="http://schemas.openxmlformats.org/officeDocument/2006/relationships/image" Target="../media/image81.png"/><Relationship Id="rId184" Type="http://schemas.openxmlformats.org/officeDocument/2006/relationships/customXml" Target="../ink/ink1144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159.xml"/><Relationship Id="rId230" Type="http://schemas.openxmlformats.org/officeDocument/2006/relationships/customXml" Target="../ink/ink1167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1180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1075.xml"/><Relationship Id="rId67" Type="http://schemas.openxmlformats.org/officeDocument/2006/relationships/image" Target="../media/image330.png"/><Relationship Id="rId116" Type="http://schemas.openxmlformats.org/officeDocument/2006/relationships/customXml" Target="../ink/ink1110.xml"/><Relationship Id="rId137" Type="http://schemas.openxmlformats.org/officeDocument/2006/relationships/image" Target="../media/image68.png"/><Relationship Id="rId158" Type="http://schemas.openxmlformats.org/officeDocument/2006/relationships/customXml" Target="../ink/ink1131.xml"/><Relationship Id="rId272" Type="http://schemas.openxmlformats.org/officeDocument/2006/relationships/customXml" Target="../ink/ink1188.xml"/><Relationship Id="rId20" Type="http://schemas.openxmlformats.org/officeDocument/2006/relationships/customXml" Target="../ink/ink1062.xml"/><Relationship Id="rId41" Type="http://schemas.openxmlformats.org/officeDocument/2006/relationships/image" Target="../media/image200.png"/><Relationship Id="rId62" Type="http://schemas.openxmlformats.org/officeDocument/2006/relationships/customXml" Target="../ink/ink1083.xml"/><Relationship Id="rId83" Type="http://schemas.openxmlformats.org/officeDocument/2006/relationships/image" Target="../media/image411.png"/><Relationship Id="rId88" Type="http://schemas.openxmlformats.org/officeDocument/2006/relationships/customXml" Target="../ink/ink1096.xml"/><Relationship Id="rId111" Type="http://schemas.openxmlformats.org/officeDocument/2006/relationships/image" Target="../media/image55.png"/><Relationship Id="rId132" Type="http://schemas.openxmlformats.org/officeDocument/2006/relationships/customXml" Target="../ink/ink1118.xml"/><Relationship Id="rId153" Type="http://schemas.openxmlformats.org/officeDocument/2006/relationships/image" Target="../media/image76.png"/><Relationship Id="rId174" Type="http://schemas.openxmlformats.org/officeDocument/2006/relationships/customXml" Target="../ink/ink1139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1147.xml"/><Relationship Id="rId204" Type="http://schemas.openxmlformats.org/officeDocument/2006/relationships/customXml" Target="../ink/ink1154.xml"/><Relationship Id="rId220" Type="http://schemas.openxmlformats.org/officeDocument/2006/relationships/customXml" Target="../ink/ink1162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1175.xml"/><Relationship Id="rId267" Type="http://schemas.openxmlformats.org/officeDocument/2006/relationships/image" Target="../media/image61.png"/><Relationship Id="rId288" Type="http://schemas.openxmlformats.org/officeDocument/2006/relationships/customXml" Target="../ink/ink1196.xml"/><Relationship Id="rId15" Type="http://schemas.openxmlformats.org/officeDocument/2006/relationships/image" Target="../media/image710.png"/><Relationship Id="rId36" Type="http://schemas.openxmlformats.org/officeDocument/2006/relationships/customXml" Target="../ink/ink1070.xml"/><Relationship Id="rId57" Type="http://schemas.openxmlformats.org/officeDocument/2006/relationships/image" Target="../media/image280.png"/><Relationship Id="rId106" Type="http://schemas.openxmlformats.org/officeDocument/2006/relationships/customXml" Target="../ink/ink1105.xml"/><Relationship Id="rId127" Type="http://schemas.openxmlformats.org/officeDocument/2006/relationships/image" Target="../media/image63.png"/><Relationship Id="rId262" Type="http://schemas.openxmlformats.org/officeDocument/2006/relationships/customXml" Target="../ink/ink1183.xml"/><Relationship Id="rId283" Type="http://schemas.openxmlformats.org/officeDocument/2006/relationships/image" Target="../media/image69.png"/><Relationship Id="rId10" Type="http://schemas.openxmlformats.org/officeDocument/2006/relationships/customXml" Target="../ink/ink1057.xml"/><Relationship Id="rId31" Type="http://schemas.openxmlformats.org/officeDocument/2006/relationships/image" Target="../media/image150.png"/><Relationship Id="rId52" Type="http://schemas.openxmlformats.org/officeDocument/2006/relationships/customXml" Target="../ink/ink1078.xml"/><Relationship Id="rId73" Type="http://schemas.openxmlformats.org/officeDocument/2006/relationships/image" Target="../media/image360.png"/><Relationship Id="rId78" Type="http://schemas.openxmlformats.org/officeDocument/2006/relationships/customXml" Target="../ink/ink1091.xml"/><Relationship Id="rId94" Type="http://schemas.openxmlformats.org/officeDocument/2006/relationships/customXml" Target="../ink/ink109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113.xml"/><Relationship Id="rId143" Type="http://schemas.openxmlformats.org/officeDocument/2006/relationships/image" Target="../media/image71.png"/><Relationship Id="rId148" Type="http://schemas.openxmlformats.org/officeDocument/2006/relationships/customXml" Target="../ink/ink1126.xml"/><Relationship Id="rId164" Type="http://schemas.openxmlformats.org/officeDocument/2006/relationships/customXml" Target="../ink/ink1134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1054.xml"/><Relationship Id="rId9" Type="http://schemas.openxmlformats.org/officeDocument/2006/relationships/image" Target="../media/image410.png"/><Relationship Id="rId180" Type="http://schemas.openxmlformats.org/officeDocument/2006/relationships/customXml" Target="../ink/ink1142.xml"/><Relationship Id="rId210" Type="http://schemas.openxmlformats.org/officeDocument/2006/relationships/customXml" Target="../ink/ink1157.xml"/><Relationship Id="rId215" Type="http://schemas.openxmlformats.org/officeDocument/2006/relationships/image" Target="../media/image350.png"/><Relationship Id="rId236" Type="http://schemas.openxmlformats.org/officeDocument/2006/relationships/customXml" Target="../ink/ink1170.xml"/><Relationship Id="rId257" Type="http://schemas.openxmlformats.org/officeDocument/2006/relationships/image" Target="../media/image56.png"/><Relationship Id="rId278" Type="http://schemas.openxmlformats.org/officeDocument/2006/relationships/customXml" Target="../ink/ink1191.xml"/><Relationship Id="rId26" Type="http://schemas.openxmlformats.org/officeDocument/2006/relationships/customXml" Target="../ink/ink1065.xml"/><Relationship Id="rId231" Type="http://schemas.openxmlformats.org/officeDocument/2006/relationships/image" Target="../media/image430.png"/><Relationship Id="rId252" Type="http://schemas.openxmlformats.org/officeDocument/2006/relationships/customXml" Target="../ink/ink1178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086.xml"/><Relationship Id="rId89" Type="http://schemas.openxmlformats.org/officeDocument/2006/relationships/image" Target="../media/image440.png"/><Relationship Id="rId112" Type="http://schemas.openxmlformats.org/officeDocument/2006/relationships/customXml" Target="../ink/ink1108.xml"/><Relationship Id="rId133" Type="http://schemas.openxmlformats.org/officeDocument/2006/relationships/image" Target="../media/image66.png"/><Relationship Id="rId154" Type="http://schemas.openxmlformats.org/officeDocument/2006/relationships/customXml" Target="../ink/ink1129.xml"/><Relationship Id="rId175" Type="http://schemas.openxmlformats.org/officeDocument/2006/relationships/image" Target="../media/image87.png"/><Relationship Id="rId196" Type="http://schemas.openxmlformats.org/officeDocument/2006/relationships/customXml" Target="../ink/ink1150.xml"/><Relationship Id="rId200" Type="http://schemas.openxmlformats.org/officeDocument/2006/relationships/customXml" Target="../ink/ink1152.xml"/><Relationship Id="rId16" Type="http://schemas.openxmlformats.org/officeDocument/2006/relationships/customXml" Target="../ink/ink1060.xml"/><Relationship Id="rId221" Type="http://schemas.openxmlformats.org/officeDocument/2006/relationships/image" Target="../media/image380.png"/><Relationship Id="rId242" Type="http://schemas.openxmlformats.org/officeDocument/2006/relationships/customXml" Target="../ink/ink1173.xml"/><Relationship Id="rId263" Type="http://schemas.openxmlformats.org/officeDocument/2006/relationships/image" Target="../media/image59.png"/><Relationship Id="rId284" Type="http://schemas.openxmlformats.org/officeDocument/2006/relationships/customXml" Target="../ink/ink1194.xml"/><Relationship Id="rId37" Type="http://schemas.openxmlformats.org/officeDocument/2006/relationships/image" Target="../media/image180.png"/><Relationship Id="rId58" Type="http://schemas.openxmlformats.org/officeDocument/2006/relationships/customXml" Target="../ink/ink1081.xml"/><Relationship Id="rId79" Type="http://schemas.openxmlformats.org/officeDocument/2006/relationships/image" Target="../media/image390.png"/><Relationship Id="rId102" Type="http://schemas.openxmlformats.org/officeDocument/2006/relationships/customXml" Target="../ink/ink1103.xml"/><Relationship Id="rId123" Type="http://schemas.openxmlformats.org/officeDocument/2006/relationships/image" Target="../media/image61.png"/><Relationship Id="rId144" Type="http://schemas.openxmlformats.org/officeDocument/2006/relationships/customXml" Target="../ink/ink1124.xml"/><Relationship Id="rId90" Type="http://schemas.openxmlformats.org/officeDocument/2006/relationships/customXml" Target="../ink/ink1097.xml"/><Relationship Id="rId165" Type="http://schemas.openxmlformats.org/officeDocument/2006/relationships/image" Target="../media/image82.png"/><Relationship Id="rId186" Type="http://schemas.openxmlformats.org/officeDocument/2006/relationships/customXml" Target="../ink/ink1145.xml"/><Relationship Id="rId211" Type="http://schemas.openxmlformats.org/officeDocument/2006/relationships/image" Target="../media/image330.png"/><Relationship Id="rId232" Type="http://schemas.openxmlformats.org/officeDocument/2006/relationships/customXml" Target="../ink/ink1168.xml"/><Relationship Id="rId253" Type="http://schemas.openxmlformats.org/officeDocument/2006/relationships/image" Target="../media/image54.png"/><Relationship Id="rId274" Type="http://schemas.openxmlformats.org/officeDocument/2006/relationships/customXml" Target="../ink/ink1189.xml"/><Relationship Id="rId27" Type="http://schemas.openxmlformats.org/officeDocument/2006/relationships/image" Target="../media/image130.png"/><Relationship Id="rId48" Type="http://schemas.openxmlformats.org/officeDocument/2006/relationships/customXml" Target="../ink/ink1076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119.xml"/><Relationship Id="rId80" Type="http://schemas.openxmlformats.org/officeDocument/2006/relationships/customXml" Target="../ink/ink1092.xml"/><Relationship Id="rId155" Type="http://schemas.openxmlformats.org/officeDocument/2006/relationships/image" Target="../media/image77.png"/><Relationship Id="rId176" Type="http://schemas.openxmlformats.org/officeDocument/2006/relationships/customXml" Target="../ink/ink1140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163.xml"/><Relationship Id="rId243" Type="http://schemas.openxmlformats.org/officeDocument/2006/relationships/image" Target="../media/image49.png"/><Relationship Id="rId264" Type="http://schemas.openxmlformats.org/officeDocument/2006/relationships/customXml" Target="../ink/ink1184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071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114.xml"/><Relationship Id="rId70" Type="http://schemas.openxmlformats.org/officeDocument/2006/relationships/customXml" Target="../ink/ink1087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135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158.xml"/><Relationship Id="rId233" Type="http://schemas.openxmlformats.org/officeDocument/2006/relationships/image" Target="../media/image440.png"/><Relationship Id="rId254" Type="http://schemas.openxmlformats.org/officeDocument/2006/relationships/customXml" Target="../ink/ink1179.xml"/><Relationship Id="rId28" Type="http://schemas.openxmlformats.org/officeDocument/2006/relationships/customXml" Target="../ink/ink1066.xml"/><Relationship Id="rId49" Type="http://schemas.openxmlformats.org/officeDocument/2006/relationships/image" Target="../media/image240.png"/><Relationship Id="rId114" Type="http://schemas.openxmlformats.org/officeDocument/2006/relationships/customXml" Target="../ink/ink1109.xml"/><Relationship Id="rId275" Type="http://schemas.openxmlformats.org/officeDocument/2006/relationships/image" Target="../media/image65.png"/><Relationship Id="rId60" Type="http://schemas.openxmlformats.org/officeDocument/2006/relationships/customXml" Target="../ink/ink1082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130.xml"/><Relationship Id="rId177" Type="http://schemas.openxmlformats.org/officeDocument/2006/relationships/image" Target="../media/image88.png"/><Relationship Id="rId198" Type="http://schemas.openxmlformats.org/officeDocument/2006/relationships/customXml" Target="../ink/ink1151.xml"/><Relationship Id="rId202" Type="http://schemas.openxmlformats.org/officeDocument/2006/relationships/customXml" Target="../ink/ink1153.xml"/><Relationship Id="rId223" Type="http://schemas.openxmlformats.org/officeDocument/2006/relationships/image" Target="../media/image390.png"/><Relationship Id="rId244" Type="http://schemas.openxmlformats.org/officeDocument/2006/relationships/customXml" Target="../ink/ink1174.xml"/><Relationship Id="rId18" Type="http://schemas.openxmlformats.org/officeDocument/2006/relationships/customXml" Target="../ink/ink1061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19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1217.xml"/><Relationship Id="rId63" Type="http://schemas.openxmlformats.org/officeDocument/2006/relationships/image" Target="../media/image311.png"/><Relationship Id="rId84" Type="http://schemas.openxmlformats.org/officeDocument/2006/relationships/customXml" Target="../ink/ink1238.xml"/><Relationship Id="rId138" Type="http://schemas.openxmlformats.org/officeDocument/2006/relationships/customXml" Target="../ink/ink1265.xml"/><Relationship Id="rId159" Type="http://schemas.openxmlformats.org/officeDocument/2006/relationships/image" Target="../media/image79.png"/><Relationship Id="rId170" Type="http://schemas.openxmlformats.org/officeDocument/2006/relationships/customXml" Target="../ink/ink1281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1309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330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1212.xml"/><Relationship Id="rId53" Type="http://schemas.openxmlformats.org/officeDocument/2006/relationships/image" Target="../media/image260.png"/><Relationship Id="rId74" Type="http://schemas.openxmlformats.org/officeDocument/2006/relationships/customXml" Target="../ink/ink1233.xml"/><Relationship Id="rId128" Type="http://schemas.openxmlformats.org/officeDocument/2006/relationships/customXml" Target="../ink/ink1260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276.xml"/><Relationship Id="rId181" Type="http://schemas.openxmlformats.org/officeDocument/2006/relationships/image" Target="../media/image180.png"/><Relationship Id="rId216" Type="http://schemas.openxmlformats.org/officeDocument/2006/relationships/customXml" Target="../ink/ink1304.xml"/><Relationship Id="rId237" Type="http://schemas.openxmlformats.org/officeDocument/2006/relationships/image" Target="../media/image46.png"/><Relationship Id="rId258" Type="http://schemas.openxmlformats.org/officeDocument/2006/relationships/customXml" Target="../ink/ink1325.xml"/><Relationship Id="rId279" Type="http://schemas.openxmlformats.org/officeDocument/2006/relationships/image" Target="../media/image67.png"/><Relationship Id="rId22" Type="http://schemas.openxmlformats.org/officeDocument/2006/relationships/customXml" Target="../ink/ink1207.xml"/><Relationship Id="rId43" Type="http://schemas.openxmlformats.org/officeDocument/2006/relationships/image" Target="../media/image210.png"/><Relationship Id="rId64" Type="http://schemas.openxmlformats.org/officeDocument/2006/relationships/customXml" Target="../ink/ink1228.xml"/><Relationship Id="rId118" Type="http://schemas.openxmlformats.org/officeDocument/2006/relationships/customXml" Target="../ink/ink1255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271.xml"/><Relationship Id="rId171" Type="http://schemas.openxmlformats.org/officeDocument/2006/relationships/image" Target="../media/image85.png"/><Relationship Id="rId192" Type="http://schemas.openxmlformats.org/officeDocument/2006/relationships/customXml" Target="../ink/ink1292.xml"/><Relationship Id="rId206" Type="http://schemas.openxmlformats.org/officeDocument/2006/relationships/customXml" Target="../ink/ink1299.xml"/><Relationship Id="rId227" Type="http://schemas.openxmlformats.org/officeDocument/2006/relationships/image" Target="../media/image411.png"/><Relationship Id="rId248" Type="http://schemas.openxmlformats.org/officeDocument/2006/relationships/customXml" Target="../ink/ink1320.xml"/><Relationship Id="rId269" Type="http://schemas.openxmlformats.org/officeDocument/2006/relationships/image" Target="../media/image62.png"/><Relationship Id="rId12" Type="http://schemas.openxmlformats.org/officeDocument/2006/relationships/customXml" Target="../ink/ink1202.xml"/><Relationship Id="rId33" Type="http://schemas.openxmlformats.org/officeDocument/2006/relationships/image" Target="../media/image160.png"/><Relationship Id="rId108" Type="http://schemas.openxmlformats.org/officeDocument/2006/relationships/customXml" Target="../ink/ink1250.xml"/><Relationship Id="rId129" Type="http://schemas.openxmlformats.org/officeDocument/2006/relationships/image" Target="../media/image64.png"/><Relationship Id="rId280" Type="http://schemas.openxmlformats.org/officeDocument/2006/relationships/customXml" Target="../ink/ink1336.xml"/><Relationship Id="rId54" Type="http://schemas.openxmlformats.org/officeDocument/2006/relationships/customXml" Target="../ink/ink1223.xml"/><Relationship Id="rId75" Type="http://schemas.openxmlformats.org/officeDocument/2006/relationships/image" Target="../media/image370.png"/><Relationship Id="rId96" Type="http://schemas.openxmlformats.org/officeDocument/2006/relationships/customXml" Target="../ink/ink1244.xml"/><Relationship Id="rId140" Type="http://schemas.openxmlformats.org/officeDocument/2006/relationships/customXml" Target="../ink/ink1266.xml"/><Relationship Id="rId161" Type="http://schemas.openxmlformats.org/officeDocument/2006/relationships/image" Target="../media/image80.png"/><Relationship Id="rId182" Type="http://schemas.openxmlformats.org/officeDocument/2006/relationships/customXml" Target="../ink/ink1287.xml"/><Relationship Id="rId217" Type="http://schemas.openxmlformats.org/officeDocument/2006/relationships/image" Target="../media/image89.png"/><Relationship Id="rId6" Type="http://schemas.openxmlformats.org/officeDocument/2006/relationships/customXml" Target="../ink/ink1199.xml"/><Relationship Id="rId238" Type="http://schemas.openxmlformats.org/officeDocument/2006/relationships/customXml" Target="../ink/ink1315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331.xml"/><Relationship Id="rId44" Type="http://schemas.openxmlformats.org/officeDocument/2006/relationships/customXml" Target="../ink/ink1218.xml"/><Relationship Id="rId65" Type="http://schemas.openxmlformats.org/officeDocument/2006/relationships/image" Target="../media/image320.png"/><Relationship Id="rId86" Type="http://schemas.openxmlformats.org/officeDocument/2006/relationships/customXml" Target="../ink/ink1239.xml"/><Relationship Id="rId130" Type="http://schemas.openxmlformats.org/officeDocument/2006/relationships/customXml" Target="../ink/ink1261.xml"/><Relationship Id="rId151" Type="http://schemas.openxmlformats.org/officeDocument/2006/relationships/image" Target="../media/image75.png"/><Relationship Id="rId172" Type="http://schemas.openxmlformats.org/officeDocument/2006/relationships/customXml" Target="../ink/ink1282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310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326.xml"/><Relationship Id="rId281" Type="http://schemas.openxmlformats.org/officeDocument/2006/relationships/image" Target="../media/image68.png"/><Relationship Id="rId34" Type="http://schemas.openxmlformats.org/officeDocument/2006/relationships/customXml" Target="../ink/ink1213.xml"/><Relationship Id="rId50" Type="http://schemas.openxmlformats.org/officeDocument/2006/relationships/customXml" Target="../ink/ink1221.xml"/><Relationship Id="rId55" Type="http://schemas.openxmlformats.org/officeDocument/2006/relationships/image" Target="../media/image270.png"/><Relationship Id="rId76" Type="http://schemas.openxmlformats.org/officeDocument/2006/relationships/customXml" Target="../ink/ink1234.xml"/><Relationship Id="rId97" Type="http://schemas.openxmlformats.org/officeDocument/2006/relationships/image" Target="../media/image48.png"/><Relationship Id="rId104" Type="http://schemas.openxmlformats.org/officeDocument/2006/relationships/customXml" Target="../ink/ink1248.xml"/><Relationship Id="rId120" Type="http://schemas.openxmlformats.org/officeDocument/2006/relationships/customXml" Target="../ink/ink1256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269.xml"/><Relationship Id="rId167" Type="http://schemas.openxmlformats.org/officeDocument/2006/relationships/image" Target="../media/image83.png"/><Relationship Id="rId188" Type="http://schemas.openxmlformats.org/officeDocument/2006/relationships/customXml" Target="../ink/ink1290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1242.xml"/><Relationship Id="rId162" Type="http://schemas.openxmlformats.org/officeDocument/2006/relationships/customXml" Target="../ink/ink1277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1305.xml"/><Relationship Id="rId234" Type="http://schemas.openxmlformats.org/officeDocument/2006/relationships/customXml" Target="../ink/ink1313.xml"/><Relationship Id="rId239" Type="http://schemas.openxmlformats.org/officeDocument/2006/relationships/image" Target="../media/image47.png"/><Relationship Id="rId2" Type="http://schemas.openxmlformats.org/officeDocument/2006/relationships/customXml" Target="../ink/ink1197.xml"/><Relationship Id="rId29" Type="http://schemas.openxmlformats.org/officeDocument/2006/relationships/image" Target="../media/image140.png"/><Relationship Id="rId250" Type="http://schemas.openxmlformats.org/officeDocument/2006/relationships/customXml" Target="../ink/ink1321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334.xml"/><Relationship Id="rId24" Type="http://schemas.openxmlformats.org/officeDocument/2006/relationships/customXml" Target="../ink/ink1208.xml"/><Relationship Id="rId40" Type="http://schemas.openxmlformats.org/officeDocument/2006/relationships/customXml" Target="../ink/ink1216.xml"/><Relationship Id="rId45" Type="http://schemas.openxmlformats.org/officeDocument/2006/relationships/image" Target="../media/image220.png"/><Relationship Id="rId66" Type="http://schemas.openxmlformats.org/officeDocument/2006/relationships/customXml" Target="../ink/ink1229.xml"/><Relationship Id="rId87" Type="http://schemas.openxmlformats.org/officeDocument/2006/relationships/image" Target="../media/image430.png"/><Relationship Id="rId110" Type="http://schemas.openxmlformats.org/officeDocument/2006/relationships/customXml" Target="../ink/ink1251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264.xml"/><Relationship Id="rId157" Type="http://schemas.openxmlformats.org/officeDocument/2006/relationships/image" Target="../media/image78.png"/><Relationship Id="rId178" Type="http://schemas.openxmlformats.org/officeDocument/2006/relationships/customXml" Target="../ink/ink1285.xml"/><Relationship Id="rId61" Type="http://schemas.openxmlformats.org/officeDocument/2006/relationships/image" Target="../media/image300.png"/><Relationship Id="rId82" Type="http://schemas.openxmlformats.org/officeDocument/2006/relationships/customXml" Target="../ink/ink1237.xml"/><Relationship Id="rId152" Type="http://schemas.openxmlformats.org/officeDocument/2006/relationships/customXml" Target="../ink/ink1272.xml"/><Relationship Id="rId173" Type="http://schemas.openxmlformats.org/officeDocument/2006/relationships/image" Target="../media/image86.png"/><Relationship Id="rId194" Type="http://schemas.openxmlformats.org/officeDocument/2006/relationships/customXml" Target="../ink/ink1293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1300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1308.xml"/><Relationship Id="rId240" Type="http://schemas.openxmlformats.org/officeDocument/2006/relationships/customXml" Target="../ink/ink1316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329.xml"/><Relationship Id="rId287" Type="http://schemas.openxmlformats.org/officeDocument/2006/relationships/image" Target="../media/image91.png"/><Relationship Id="rId14" Type="http://schemas.openxmlformats.org/officeDocument/2006/relationships/customXml" Target="../ink/ink1203.xml"/><Relationship Id="rId30" Type="http://schemas.openxmlformats.org/officeDocument/2006/relationships/customXml" Target="../ink/ink1211.xml"/><Relationship Id="rId35" Type="http://schemas.openxmlformats.org/officeDocument/2006/relationships/image" Target="../media/image170.png"/><Relationship Id="rId56" Type="http://schemas.openxmlformats.org/officeDocument/2006/relationships/customXml" Target="../ink/ink1224.xml"/><Relationship Id="rId77" Type="http://schemas.openxmlformats.org/officeDocument/2006/relationships/image" Target="../media/image380.png"/><Relationship Id="rId100" Type="http://schemas.openxmlformats.org/officeDocument/2006/relationships/customXml" Target="../ink/ink1246.xml"/><Relationship Id="rId105" Type="http://schemas.openxmlformats.org/officeDocument/2006/relationships/image" Target="../media/image52.png"/><Relationship Id="rId126" Type="http://schemas.openxmlformats.org/officeDocument/2006/relationships/customXml" Target="../ink/ink1259.xml"/><Relationship Id="rId147" Type="http://schemas.openxmlformats.org/officeDocument/2006/relationships/image" Target="../media/image211.png"/><Relationship Id="rId168" Type="http://schemas.openxmlformats.org/officeDocument/2006/relationships/customXml" Target="../ink/ink1280.xml"/><Relationship Id="rId282" Type="http://schemas.openxmlformats.org/officeDocument/2006/relationships/customXml" Target="../ink/ink1337.xml"/><Relationship Id="rId8" Type="http://schemas.openxmlformats.org/officeDocument/2006/relationships/customXml" Target="../ink/ink1200.xml"/><Relationship Id="rId51" Type="http://schemas.openxmlformats.org/officeDocument/2006/relationships/image" Target="../media/image250.png"/><Relationship Id="rId72" Type="http://schemas.openxmlformats.org/officeDocument/2006/relationships/customXml" Target="../ink/ink1232.xml"/><Relationship Id="rId93" Type="http://schemas.openxmlformats.org/officeDocument/2006/relationships/image" Target="../media/image46.png"/><Relationship Id="rId98" Type="http://schemas.openxmlformats.org/officeDocument/2006/relationships/customXml" Target="../ink/ink1245.xml"/><Relationship Id="rId121" Type="http://schemas.openxmlformats.org/officeDocument/2006/relationships/image" Target="../media/image60.png"/><Relationship Id="rId142" Type="http://schemas.openxmlformats.org/officeDocument/2006/relationships/customXml" Target="../ink/ink1267.xml"/><Relationship Id="rId163" Type="http://schemas.openxmlformats.org/officeDocument/2006/relationships/image" Target="../media/image81.png"/><Relationship Id="rId184" Type="http://schemas.openxmlformats.org/officeDocument/2006/relationships/customXml" Target="../ink/ink1288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303.xml"/><Relationship Id="rId230" Type="http://schemas.openxmlformats.org/officeDocument/2006/relationships/customXml" Target="../ink/ink1311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1324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1219.xml"/><Relationship Id="rId67" Type="http://schemas.openxmlformats.org/officeDocument/2006/relationships/image" Target="../media/image330.png"/><Relationship Id="rId116" Type="http://schemas.openxmlformats.org/officeDocument/2006/relationships/customXml" Target="../ink/ink1254.xml"/><Relationship Id="rId137" Type="http://schemas.openxmlformats.org/officeDocument/2006/relationships/image" Target="../media/image68.png"/><Relationship Id="rId158" Type="http://schemas.openxmlformats.org/officeDocument/2006/relationships/customXml" Target="../ink/ink1275.xml"/><Relationship Id="rId272" Type="http://schemas.openxmlformats.org/officeDocument/2006/relationships/customXml" Target="../ink/ink1332.xml"/><Relationship Id="rId20" Type="http://schemas.openxmlformats.org/officeDocument/2006/relationships/customXml" Target="../ink/ink1206.xml"/><Relationship Id="rId41" Type="http://schemas.openxmlformats.org/officeDocument/2006/relationships/image" Target="../media/image200.png"/><Relationship Id="rId62" Type="http://schemas.openxmlformats.org/officeDocument/2006/relationships/customXml" Target="../ink/ink1227.xml"/><Relationship Id="rId83" Type="http://schemas.openxmlformats.org/officeDocument/2006/relationships/image" Target="../media/image411.png"/><Relationship Id="rId88" Type="http://schemas.openxmlformats.org/officeDocument/2006/relationships/customXml" Target="../ink/ink1240.xml"/><Relationship Id="rId111" Type="http://schemas.openxmlformats.org/officeDocument/2006/relationships/image" Target="../media/image55.png"/><Relationship Id="rId132" Type="http://schemas.openxmlformats.org/officeDocument/2006/relationships/customXml" Target="../ink/ink1262.xml"/><Relationship Id="rId153" Type="http://schemas.openxmlformats.org/officeDocument/2006/relationships/image" Target="../media/image76.png"/><Relationship Id="rId174" Type="http://schemas.openxmlformats.org/officeDocument/2006/relationships/customXml" Target="../ink/ink1283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1291.xml"/><Relationship Id="rId204" Type="http://schemas.openxmlformats.org/officeDocument/2006/relationships/customXml" Target="../ink/ink1298.xml"/><Relationship Id="rId220" Type="http://schemas.openxmlformats.org/officeDocument/2006/relationships/customXml" Target="../ink/ink1306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1319.xml"/><Relationship Id="rId267" Type="http://schemas.openxmlformats.org/officeDocument/2006/relationships/image" Target="../media/image61.png"/><Relationship Id="rId288" Type="http://schemas.openxmlformats.org/officeDocument/2006/relationships/customXml" Target="../ink/ink1340.xml"/><Relationship Id="rId15" Type="http://schemas.openxmlformats.org/officeDocument/2006/relationships/image" Target="../media/image710.png"/><Relationship Id="rId36" Type="http://schemas.openxmlformats.org/officeDocument/2006/relationships/customXml" Target="../ink/ink1214.xml"/><Relationship Id="rId57" Type="http://schemas.openxmlformats.org/officeDocument/2006/relationships/image" Target="../media/image280.png"/><Relationship Id="rId106" Type="http://schemas.openxmlformats.org/officeDocument/2006/relationships/customXml" Target="../ink/ink1249.xml"/><Relationship Id="rId127" Type="http://schemas.openxmlformats.org/officeDocument/2006/relationships/image" Target="../media/image63.png"/><Relationship Id="rId262" Type="http://schemas.openxmlformats.org/officeDocument/2006/relationships/customXml" Target="../ink/ink1327.xml"/><Relationship Id="rId283" Type="http://schemas.openxmlformats.org/officeDocument/2006/relationships/image" Target="../media/image69.png"/><Relationship Id="rId10" Type="http://schemas.openxmlformats.org/officeDocument/2006/relationships/customXml" Target="../ink/ink1201.xml"/><Relationship Id="rId31" Type="http://schemas.openxmlformats.org/officeDocument/2006/relationships/image" Target="../media/image150.png"/><Relationship Id="rId52" Type="http://schemas.openxmlformats.org/officeDocument/2006/relationships/customXml" Target="../ink/ink1222.xml"/><Relationship Id="rId73" Type="http://schemas.openxmlformats.org/officeDocument/2006/relationships/image" Target="../media/image360.png"/><Relationship Id="rId78" Type="http://schemas.openxmlformats.org/officeDocument/2006/relationships/customXml" Target="../ink/ink1235.xml"/><Relationship Id="rId94" Type="http://schemas.openxmlformats.org/officeDocument/2006/relationships/customXml" Target="../ink/ink124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257.xml"/><Relationship Id="rId143" Type="http://schemas.openxmlformats.org/officeDocument/2006/relationships/image" Target="../media/image71.png"/><Relationship Id="rId148" Type="http://schemas.openxmlformats.org/officeDocument/2006/relationships/customXml" Target="../ink/ink1270.xml"/><Relationship Id="rId164" Type="http://schemas.openxmlformats.org/officeDocument/2006/relationships/customXml" Target="../ink/ink1278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1198.xml"/><Relationship Id="rId9" Type="http://schemas.openxmlformats.org/officeDocument/2006/relationships/image" Target="../media/image410.png"/><Relationship Id="rId180" Type="http://schemas.openxmlformats.org/officeDocument/2006/relationships/customXml" Target="../ink/ink1286.xml"/><Relationship Id="rId210" Type="http://schemas.openxmlformats.org/officeDocument/2006/relationships/customXml" Target="../ink/ink1301.xml"/><Relationship Id="rId215" Type="http://schemas.openxmlformats.org/officeDocument/2006/relationships/image" Target="../media/image350.png"/><Relationship Id="rId236" Type="http://schemas.openxmlformats.org/officeDocument/2006/relationships/customXml" Target="../ink/ink1314.xml"/><Relationship Id="rId257" Type="http://schemas.openxmlformats.org/officeDocument/2006/relationships/image" Target="../media/image56.png"/><Relationship Id="rId278" Type="http://schemas.openxmlformats.org/officeDocument/2006/relationships/customXml" Target="../ink/ink1335.xml"/><Relationship Id="rId26" Type="http://schemas.openxmlformats.org/officeDocument/2006/relationships/customXml" Target="../ink/ink1209.xml"/><Relationship Id="rId231" Type="http://schemas.openxmlformats.org/officeDocument/2006/relationships/image" Target="../media/image430.png"/><Relationship Id="rId252" Type="http://schemas.openxmlformats.org/officeDocument/2006/relationships/customXml" Target="../ink/ink1322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230.xml"/><Relationship Id="rId89" Type="http://schemas.openxmlformats.org/officeDocument/2006/relationships/image" Target="../media/image440.png"/><Relationship Id="rId112" Type="http://schemas.openxmlformats.org/officeDocument/2006/relationships/customXml" Target="../ink/ink1252.xml"/><Relationship Id="rId133" Type="http://schemas.openxmlformats.org/officeDocument/2006/relationships/image" Target="../media/image66.png"/><Relationship Id="rId154" Type="http://schemas.openxmlformats.org/officeDocument/2006/relationships/customXml" Target="../ink/ink1273.xml"/><Relationship Id="rId175" Type="http://schemas.openxmlformats.org/officeDocument/2006/relationships/image" Target="../media/image87.png"/><Relationship Id="rId196" Type="http://schemas.openxmlformats.org/officeDocument/2006/relationships/customXml" Target="../ink/ink1294.xml"/><Relationship Id="rId200" Type="http://schemas.openxmlformats.org/officeDocument/2006/relationships/customXml" Target="../ink/ink1296.xml"/><Relationship Id="rId16" Type="http://schemas.openxmlformats.org/officeDocument/2006/relationships/customXml" Target="../ink/ink1204.xml"/><Relationship Id="rId221" Type="http://schemas.openxmlformats.org/officeDocument/2006/relationships/image" Target="../media/image380.png"/><Relationship Id="rId242" Type="http://schemas.openxmlformats.org/officeDocument/2006/relationships/customXml" Target="../ink/ink1317.xml"/><Relationship Id="rId263" Type="http://schemas.openxmlformats.org/officeDocument/2006/relationships/image" Target="../media/image59.png"/><Relationship Id="rId284" Type="http://schemas.openxmlformats.org/officeDocument/2006/relationships/customXml" Target="../ink/ink1338.xml"/><Relationship Id="rId37" Type="http://schemas.openxmlformats.org/officeDocument/2006/relationships/image" Target="../media/image180.png"/><Relationship Id="rId58" Type="http://schemas.openxmlformats.org/officeDocument/2006/relationships/customXml" Target="../ink/ink1225.xml"/><Relationship Id="rId79" Type="http://schemas.openxmlformats.org/officeDocument/2006/relationships/image" Target="../media/image390.png"/><Relationship Id="rId102" Type="http://schemas.openxmlformats.org/officeDocument/2006/relationships/customXml" Target="../ink/ink1247.xml"/><Relationship Id="rId123" Type="http://schemas.openxmlformats.org/officeDocument/2006/relationships/image" Target="../media/image61.png"/><Relationship Id="rId144" Type="http://schemas.openxmlformats.org/officeDocument/2006/relationships/customXml" Target="../ink/ink1268.xml"/><Relationship Id="rId90" Type="http://schemas.openxmlformats.org/officeDocument/2006/relationships/customXml" Target="../ink/ink1241.xml"/><Relationship Id="rId165" Type="http://schemas.openxmlformats.org/officeDocument/2006/relationships/image" Target="../media/image82.png"/><Relationship Id="rId186" Type="http://schemas.openxmlformats.org/officeDocument/2006/relationships/customXml" Target="../ink/ink1289.xml"/><Relationship Id="rId211" Type="http://schemas.openxmlformats.org/officeDocument/2006/relationships/image" Target="../media/image330.png"/><Relationship Id="rId232" Type="http://schemas.openxmlformats.org/officeDocument/2006/relationships/customXml" Target="../ink/ink1312.xml"/><Relationship Id="rId253" Type="http://schemas.openxmlformats.org/officeDocument/2006/relationships/image" Target="../media/image54.png"/><Relationship Id="rId274" Type="http://schemas.openxmlformats.org/officeDocument/2006/relationships/customXml" Target="../ink/ink1333.xml"/><Relationship Id="rId27" Type="http://schemas.openxmlformats.org/officeDocument/2006/relationships/image" Target="../media/image130.png"/><Relationship Id="rId48" Type="http://schemas.openxmlformats.org/officeDocument/2006/relationships/customXml" Target="../ink/ink1220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263.xml"/><Relationship Id="rId80" Type="http://schemas.openxmlformats.org/officeDocument/2006/relationships/customXml" Target="../ink/ink1236.xml"/><Relationship Id="rId155" Type="http://schemas.openxmlformats.org/officeDocument/2006/relationships/image" Target="../media/image77.png"/><Relationship Id="rId176" Type="http://schemas.openxmlformats.org/officeDocument/2006/relationships/customXml" Target="../ink/ink1284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307.xml"/><Relationship Id="rId243" Type="http://schemas.openxmlformats.org/officeDocument/2006/relationships/image" Target="../media/image49.png"/><Relationship Id="rId264" Type="http://schemas.openxmlformats.org/officeDocument/2006/relationships/customXml" Target="../ink/ink1328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215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258.xml"/><Relationship Id="rId70" Type="http://schemas.openxmlformats.org/officeDocument/2006/relationships/customXml" Target="../ink/ink1231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279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1302.xml"/><Relationship Id="rId233" Type="http://schemas.openxmlformats.org/officeDocument/2006/relationships/image" Target="../media/image440.png"/><Relationship Id="rId254" Type="http://schemas.openxmlformats.org/officeDocument/2006/relationships/customXml" Target="../ink/ink1323.xml"/><Relationship Id="rId28" Type="http://schemas.openxmlformats.org/officeDocument/2006/relationships/customXml" Target="../ink/ink1210.xml"/><Relationship Id="rId49" Type="http://schemas.openxmlformats.org/officeDocument/2006/relationships/image" Target="../media/image240.png"/><Relationship Id="rId114" Type="http://schemas.openxmlformats.org/officeDocument/2006/relationships/customXml" Target="../ink/ink1253.xml"/><Relationship Id="rId275" Type="http://schemas.openxmlformats.org/officeDocument/2006/relationships/image" Target="../media/image65.png"/><Relationship Id="rId60" Type="http://schemas.openxmlformats.org/officeDocument/2006/relationships/customXml" Target="../ink/ink1226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274.xml"/><Relationship Id="rId177" Type="http://schemas.openxmlformats.org/officeDocument/2006/relationships/image" Target="../media/image88.png"/><Relationship Id="rId198" Type="http://schemas.openxmlformats.org/officeDocument/2006/relationships/customXml" Target="../ink/ink1295.xml"/><Relationship Id="rId202" Type="http://schemas.openxmlformats.org/officeDocument/2006/relationships/customXml" Target="../ink/ink1297.xml"/><Relationship Id="rId223" Type="http://schemas.openxmlformats.org/officeDocument/2006/relationships/image" Target="../media/image390.png"/><Relationship Id="rId244" Type="http://schemas.openxmlformats.org/officeDocument/2006/relationships/customXml" Target="../ink/ink1318.xml"/><Relationship Id="rId18" Type="http://schemas.openxmlformats.org/officeDocument/2006/relationships/customXml" Target="../ink/ink1205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3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1361.xml"/><Relationship Id="rId63" Type="http://schemas.openxmlformats.org/officeDocument/2006/relationships/image" Target="../media/image311.png"/><Relationship Id="rId84" Type="http://schemas.openxmlformats.org/officeDocument/2006/relationships/customXml" Target="../ink/ink1382.xml"/><Relationship Id="rId138" Type="http://schemas.openxmlformats.org/officeDocument/2006/relationships/customXml" Target="../ink/ink1409.xml"/><Relationship Id="rId159" Type="http://schemas.openxmlformats.org/officeDocument/2006/relationships/image" Target="../media/image79.png"/><Relationship Id="rId170" Type="http://schemas.openxmlformats.org/officeDocument/2006/relationships/customXml" Target="../ink/ink1425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1453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474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1356.xml"/><Relationship Id="rId53" Type="http://schemas.openxmlformats.org/officeDocument/2006/relationships/image" Target="../media/image260.png"/><Relationship Id="rId74" Type="http://schemas.openxmlformats.org/officeDocument/2006/relationships/customXml" Target="../ink/ink1377.xml"/><Relationship Id="rId128" Type="http://schemas.openxmlformats.org/officeDocument/2006/relationships/customXml" Target="../ink/ink1404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420.xml"/><Relationship Id="rId181" Type="http://schemas.openxmlformats.org/officeDocument/2006/relationships/image" Target="../media/image180.png"/><Relationship Id="rId216" Type="http://schemas.openxmlformats.org/officeDocument/2006/relationships/customXml" Target="../ink/ink1448.xml"/><Relationship Id="rId237" Type="http://schemas.openxmlformats.org/officeDocument/2006/relationships/image" Target="../media/image46.png"/><Relationship Id="rId258" Type="http://schemas.openxmlformats.org/officeDocument/2006/relationships/customXml" Target="../ink/ink1469.xml"/><Relationship Id="rId279" Type="http://schemas.openxmlformats.org/officeDocument/2006/relationships/image" Target="../media/image67.png"/><Relationship Id="rId22" Type="http://schemas.openxmlformats.org/officeDocument/2006/relationships/customXml" Target="../ink/ink1351.xml"/><Relationship Id="rId43" Type="http://schemas.openxmlformats.org/officeDocument/2006/relationships/image" Target="../media/image210.png"/><Relationship Id="rId64" Type="http://schemas.openxmlformats.org/officeDocument/2006/relationships/customXml" Target="../ink/ink1372.xml"/><Relationship Id="rId118" Type="http://schemas.openxmlformats.org/officeDocument/2006/relationships/customXml" Target="../ink/ink1399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415.xml"/><Relationship Id="rId171" Type="http://schemas.openxmlformats.org/officeDocument/2006/relationships/image" Target="../media/image85.png"/><Relationship Id="rId192" Type="http://schemas.openxmlformats.org/officeDocument/2006/relationships/customXml" Target="../ink/ink1436.xml"/><Relationship Id="rId206" Type="http://schemas.openxmlformats.org/officeDocument/2006/relationships/customXml" Target="../ink/ink1443.xml"/><Relationship Id="rId227" Type="http://schemas.openxmlformats.org/officeDocument/2006/relationships/image" Target="../media/image411.png"/><Relationship Id="rId248" Type="http://schemas.openxmlformats.org/officeDocument/2006/relationships/customXml" Target="../ink/ink1464.xml"/><Relationship Id="rId269" Type="http://schemas.openxmlformats.org/officeDocument/2006/relationships/image" Target="../media/image62.png"/><Relationship Id="rId12" Type="http://schemas.openxmlformats.org/officeDocument/2006/relationships/customXml" Target="../ink/ink1346.xml"/><Relationship Id="rId33" Type="http://schemas.openxmlformats.org/officeDocument/2006/relationships/image" Target="../media/image160.png"/><Relationship Id="rId108" Type="http://schemas.openxmlformats.org/officeDocument/2006/relationships/customXml" Target="../ink/ink1394.xml"/><Relationship Id="rId129" Type="http://schemas.openxmlformats.org/officeDocument/2006/relationships/image" Target="../media/image64.png"/><Relationship Id="rId280" Type="http://schemas.openxmlformats.org/officeDocument/2006/relationships/customXml" Target="../ink/ink1480.xml"/><Relationship Id="rId54" Type="http://schemas.openxmlformats.org/officeDocument/2006/relationships/customXml" Target="../ink/ink1367.xml"/><Relationship Id="rId75" Type="http://schemas.openxmlformats.org/officeDocument/2006/relationships/image" Target="../media/image370.png"/><Relationship Id="rId96" Type="http://schemas.openxmlformats.org/officeDocument/2006/relationships/customXml" Target="../ink/ink1388.xml"/><Relationship Id="rId140" Type="http://schemas.openxmlformats.org/officeDocument/2006/relationships/customXml" Target="../ink/ink1410.xml"/><Relationship Id="rId161" Type="http://schemas.openxmlformats.org/officeDocument/2006/relationships/image" Target="../media/image80.png"/><Relationship Id="rId182" Type="http://schemas.openxmlformats.org/officeDocument/2006/relationships/customXml" Target="../ink/ink1431.xml"/><Relationship Id="rId217" Type="http://schemas.openxmlformats.org/officeDocument/2006/relationships/image" Target="../media/image89.png"/><Relationship Id="rId6" Type="http://schemas.openxmlformats.org/officeDocument/2006/relationships/customXml" Target="../ink/ink1343.xml"/><Relationship Id="rId238" Type="http://schemas.openxmlformats.org/officeDocument/2006/relationships/customXml" Target="../ink/ink1459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475.xml"/><Relationship Id="rId44" Type="http://schemas.openxmlformats.org/officeDocument/2006/relationships/customXml" Target="../ink/ink1362.xml"/><Relationship Id="rId65" Type="http://schemas.openxmlformats.org/officeDocument/2006/relationships/image" Target="../media/image320.png"/><Relationship Id="rId86" Type="http://schemas.openxmlformats.org/officeDocument/2006/relationships/customXml" Target="../ink/ink1383.xml"/><Relationship Id="rId130" Type="http://schemas.openxmlformats.org/officeDocument/2006/relationships/customXml" Target="../ink/ink1405.xml"/><Relationship Id="rId151" Type="http://schemas.openxmlformats.org/officeDocument/2006/relationships/image" Target="../media/image75.png"/><Relationship Id="rId172" Type="http://schemas.openxmlformats.org/officeDocument/2006/relationships/customXml" Target="../ink/ink1426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454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470.xml"/><Relationship Id="rId281" Type="http://schemas.openxmlformats.org/officeDocument/2006/relationships/image" Target="../media/image68.png"/><Relationship Id="rId34" Type="http://schemas.openxmlformats.org/officeDocument/2006/relationships/customXml" Target="../ink/ink1357.xml"/><Relationship Id="rId50" Type="http://schemas.openxmlformats.org/officeDocument/2006/relationships/customXml" Target="../ink/ink1365.xml"/><Relationship Id="rId55" Type="http://schemas.openxmlformats.org/officeDocument/2006/relationships/image" Target="../media/image270.png"/><Relationship Id="rId76" Type="http://schemas.openxmlformats.org/officeDocument/2006/relationships/customXml" Target="../ink/ink1378.xml"/><Relationship Id="rId97" Type="http://schemas.openxmlformats.org/officeDocument/2006/relationships/image" Target="../media/image48.png"/><Relationship Id="rId104" Type="http://schemas.openxmlformats.org/officeDocument/2006/relationships/customXml" Target="../ink/ink1392.xml"/><Relationship Id="rId120" Type="http://schemas.openxmlformats.org/officeDocument/2006/relationships/customXml" Target="../ink/ink140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413.xml"/><Relationship Id="rId167" Type="http://schemas.openxmlformats.org/officeDocument/2006/relationships/image" Target="../media/image83.png"/><Relationship Id="rId188" Type="http://schemas.openxmlformats.org/officeDocument/2006/relationships/customXml" Target="../ink/ink1434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1386.xml"/><Relationship Id="rId162" Type="http://schemas.openxmlformats.org/officeDocument/2006/relationships/customXml" Target="../ink/ink1421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1449.xml"/><Relationship Id="rId234" Type="http://schemas.openxmlformats.org/officeDocument/2006/relationships/customXml" Target="../ink/ink1457.xml"/><Relationship Id="rId239" Type="http://schemas.openxmlformats.org/officeDocument/2006/relationships/image" Target="../media/image47.png"/><Relationship Id="rId2" Type="http://schemas.openxmlformats.org/officeDocument/2006/relationships/customXml" Target="../ink/ink1341.xml"/><Relationship Id="rId29" Type="http://schemas.openxmlformats.org/officeDocument/2006/relationships/image" Target="../media/image140.png"/><Relationship Id="rId250" Type="http://schemas.openxmlformats.org/officeDocument/2006/relationships/customXml" Target="../ink/ink1465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478.xml"/><Relationship Id="rId24" Type="http://schemas.openxmlformats.org/officeDocument/2006/relationships/customXml" Target="../ink/ink1352.xml"/><Relationship Id="rId40" Type="http://schemas.openxmlformats.org/officeDocument/2006/relationships/customXml" Target="../ink/ink1360.xml"/><Relationship Id="rId45" Type="http://schemas.openxmlformats.org/officeDocument/2006/relationships/image" Target="../media/image220.png"/><Relationship Id="rId66" Type="http://schemas.openxmlformats.org/officeDocument/2006/relationships/customXml" Target="../ink/ink1373.xml"/><Relationship Id="rId87" Type="http://schemas.openxmlformats.org/officeDocument/2006/relationships/image" Target="../media/image430.png"/><Relationship Id="rId110" Type="http://schemas.openxmlformats.org/officeDocument/2006/relationships/customXml" Target="../ink/ink139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408.xml"/><Relationship Id="rId157" Type="http://schemas.openxmlformats.org/officeDocument/2006/relationships/image" Target="../media/image78.png"/><Relationship Id="rId178" Type="http://schemas.openxmlformats.org/officeDocument/2006/relationships/customXml" Target="../ink/ink1429.xml"/><Relationship Id="rId61" Type="http://schemas.openxmlformats.org/officeDocument/2006/relationships/image" Target="../media/image300.png"/><Relationship Id="rId82" Type="http://schemas.openxmlformats.org/officeDocument/2006/relationships/customXml" Target="../ink/ink1381.xml"/><Relationship Id="rId152" Type="http://schemas.openxmlformats.org/officeDocument/2006/relationships/customXml" Target="../ink/ink1416.xml"/><Relationship Id="rId173" Type="http://schemas.openxmlformats.org/officeDocument/2006/relationships/image" Target="../media/image86.png"/><Relationship Id="rId194" Type="http://schemas.openxmlformats.org/officeDocument/2006/relationships/customXml" Target="../ink/ink1437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1444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1452.xml"/><Relationship Id="rId240" Type="http://schemas.openxmlformats.org/officeDocument/2006/relationships/customXml" Target="../ink/ink1460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473.xml"/><Relationship Id="rId287" Type="http://schemas.openxmlformats.org/officeDocument/2006/relationships/image" Target="../media/image91.png"/><Relationship Id="rId14" Type="http://schemas.openxmlformats.org/officeDocument/2006/relationships/customXml" Target="../ink/ink1347.xml"/><Relationship Id="rId30" Type="http://schemas.openxmlformats.org/officeDocument/2006/relationships/customXml" Target="../ink/ink1355.xml"/><Relationship Id="rId35" Type="http://schemas.openxmlformats.org/officeDocument/2006/relationships/image" Target="../media/image170.png"/><Relationship Id="rId56" Type="http://schemas.openxmlformats.org/officeDocument/2006/relationships/customXml" Target="../ink/ink1368.xml"/><Relationship Id="rId77" Type="http://schemas.openxmlformats.org/officeDocument/2006/relationships/image" Target="../media/image380.png"/><Relationship Id="rId100" Type="http://schemas.openxmlformats.org/officeDocument/2006/relationships/customXml" Target="../ink/ink1390.xml"/><Relationship Id="rId105" Type="http://schemas.openxmlformats.org/officeDocument/2006/relationships/image" Target="../media/image52.png"/><Relationship Id="rId126" Type="http://schemas.openxmlformats.org/officeDocument/2006/relationships/customXml" Target="../ink/ink1403.xml"/><Relationship Id="rId147" Type="http://schemas.openxmlformats.org/officeDocument/2006/relationships/image" Target="../media/image211.png"/><Relationship Id="rId168" Type="http://schemas.openxmlformats.org/officeDocument/2006/relationships/customXml" Target="../ink/ink1424.xml"/><Relationship Id="rId282" Type="http://schemas.openxmlformats.org/officeDocument/2006/relationships/customXml" Target="../ink/ink1481.xml"/><Relationship Id="rId8" Type="http://schemas.openxmlformats.org/officeDocument/2006/relationships/customXml" Target="../ink/ink1344.xml"/><Relationship Id="rId51" Type="http://schemas.openxmlformats.org/officeDocument/2006/relationships/image" Target="../media/image250.png"/><Relationship Id="rId72" Type="http://schemas.openxmlformats.org/officeDocument/2006/relationships/customXml" Target="../ink/ink1376.xml"/><Relationship Id="rId93" Type="http://schemas.openxmlformats.org/officeDocument/2006/relationships/image" Target="../media/image46.png"/><Relationship Id="rId98" Type="http://schemas.openxmlformats.org/officeDocument/2006/relationships/customXml" Target="../ink/ink1389.xml"/><Relationship Id="rId121" Type="http://schemas.openxmlformats.org/officeDocument/2006/relationships/image" Target="../media/image60.png"/><Relationship Id="rId142" Type="http://schemas.openxmlformats.org/officeDocument/2006/relationships/customXml" Target="../ink/ink1411.xml"/><Relationship Id="rId163" Type="http://schemas.openxmlformats.org/officeDocument/2006/relationships/image" Target="../media/image81.png"/><Relationship Id="rId184" Type="http://schemas.openxmlformats.org/officeDocument/2006/relationships/customXml" Target="../ink/ink1432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447.xml"/><Relationship Id="rId230" Type="http://schemas.openxmlformats.org/officeDocument/2006/relationships/customXml" Target="../ink/ink1455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1468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1363.xml"/><Relationship Id="rId67" Type="http://schemas.openxmlformats.org/officeDocument/2006/relationships/image" Target="../media/image330.png"/><Relationship Id="rId116" Type="http://schemas.openxmlformats.org/officeDocument/2006/relationships/customXml" Target="../ink/ink1398.xml"/><Relationship Id="rId137" Type="http://schemas.openxmlformats.org/officeDocument/2006/relationships/image" Target="../media/image68.png"/><Relationship Id="rId158" Type="http://schemas.openxmlformats.org/officeDocument/2006/relationships/customXml" Target="../ink/ink1419.xml"/><Relationship Id="rId272" Type="http://schemas.openxmlformats.org/officeDocument/2006/relationships/customXml" Target="../ink/ink1476.xml"/><Relationship Id="rId20" Type="http://schemas.openxmlformats.org/officeDocument/2006/relationships/customXml" Target="../ink/ink1350.xml"/><Relationship Id="rId41" Type="http://schemas.openxmlformats.org/officeDocument/2006/relationships/image" Target="../media/image200.png"/><Relationship Id="rId62" Type="http://schemas.openxmlformats.org/officeDocument/2006/relationships/customXml" Target="../ink/ink1371.xml"/><Relationship Id="rId83" Type="http://schemas.openxmlformats.org/officeDocument/2006/relationships/image" Target="../media/image411.png"/><Relationship Id="rId88" Type="http://schemas.openxmlformats.org/officeDocument/2006/relationships/customXml" Target="../ink/ink1384.xml"/><Relationship Id="rId111" Type="http://schemas.openxmlformats.org/officeDocument/2006/relationships/image" Target="../media/image55.png"/><Relationship Id="rId132" Type="http://schemas.openxmlformats.org/officeDocument/2006/relationships/customXml" Target="../ink/ink1406.xml"/><Relationship Id="rId153" Type="http://schemas.openxmlformats.org/officeDocument/2006/relationships/image" Target="../media/image76.png"/><Relationship Id="rId174" Type="http://schemas.openxmlformats.org/officeDocument/2006/relationships/customXml" Target="../ink/ink1427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1435.xml"/><Relationship Id="rId204" Type="http://schemas.openxmlformats.org/officeDocument/2006/relationships/customXml" Target="../ink/ink1442.xml"/><Relationship Id="rId220" Type="http://schemas.openxmlformats.org/officeDocument/2006/relationships/customXml" Target="../ink/ink1450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1463.xml"/><Relationship Id="rId267" Type="http://schemas.openxmlformats.org/officeDocument/2006/relationships/image" Target="../media/image61.png"/><Relationship Id="rId288" Type="http://schemas.openxmlformats.org/officeDocument/2006/relationships/customXml" Target="../ink/ink1484.xml"/><Relationship Id="rId15" Type="http://schemas.openxmlformats.org/officeDocument/2006/relationships/image" Target="../media/image710.png"/><Relationship Id="rId36" Type="http://schemas.openxmlformats.org/officeDocument/2006/relationships/customXml" Target="../ink/ink1358.xml"/><Relationship Id="rId57" Type="http://schemas.openxmlformats.org/officeDocument/2006/relationships/image" Target="../media/image280.png"/><Relationship Id="rId106" Type="http://schemas.openxmlformats.org/officeDocument/2006/relationships/customXml" Target="../ink/ink1393.xml"/><Relationship Id="rId127" Type="http://schemas.openxmlformats.org/officeDocument/2006/relationships/image" Target="../media/image63.png"/><Relationship Id="rId262" Type="http://schemas.openxmlformats.org/officeDocument/2006/relationships/customXml" Target="../ink/ink1471.xml"/><Relationship Id="rId283" Type="http://schemas.openxmlformats.org/officeDocument/2006/relationships/image" Target="../media/image69.png"/><Relationship Id="rId10" Type="http://schemas.openxmlformats.org/officeDocument/2006/relationships/customXml" Target="../ink/ink1345.xml"/><Relationship Id="rId31" Type="http://schemas.openxmlformats.org/officeDocument/2006/relationships/image" Target="../media/image150.png"/><Relationship Id="rId52" Type="http://schemas.openxmlformats.org/officeDocument/2006/relationships/customXml" Target="../ink/ink1366.xml"/><Relationship Id="rId73" Type="http://schemas.openxmlformats.org/officeDocument/2006/relationships/image" Target="../media/image360.png"/><Relationship Id="rId78" Type="http://schemas.openxmlformats.org/officeDocument/2006/relationships/customXml" Target="../ink/ink1379.xml"/><Relationship Id="rId94" Type="http://schemas.openxmlformats.org/officeDocument/2006/relationships/customXml" Target="../ink/ink138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401.xml"/><Relationship Id="rId143" Type="http://schemas.openxmlformats.org/officeDocument/2006/relationships/image" Target="../media/image71.png"/><Relationship Id="rId148" Type="http://schemas.openxmlformats.org/officeDocument/2006/relationships/customXml" Target="../ink/ink1414.xml"/><Relationship Id="rId164" Type="http://schemas.openxmlformats.org/officeDocument/2006/relationships/customXml" Target="../ink/ink1422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1342.xml"/><Relationship Id="rId9" Type="http://schemas.openxmlformats.org/officeDocument/2006/relationships/image" Target="../media/image410.png"/><Relationship Id="rId180" Type="http://schemas.openxmlformats.org/officeDocument/2006/relationships/customXml" Target="../ink/ink1430.xml"/><Relationship Id="rId210" Type="http://schemas.openxmlformats.org/officeDocument/2006/relationships/customXml" Target="../ink/ink1445.xml"/><Relationship Id="rId215" Type="http://schemas.openxmlformats.org/officeDocument/2006/relationships/image" Target="../media/image350.png"/><Relationship Id="rId236" Type="http://schemas.openxmlformats.org/officeDocument/2006/relationships/customXml" Target="../ink/ink1458.xml"/><Relationship Id="rId257" Type="http://schemas.openxmlformats.org/officeDocument/2006/relationships/image" Target="../media/image56.png"/><Relationship Id="rId278" Type="http://schemas.openxmlformats.org/officeDocument/2006/relationships/customXml" Target="../ink/ink1479.xml"/><Relationship Id="rId26" Type="http://schemas.openxmlformats.org/officeDocument/2006/relationships/customXml" Target="../ink/ink1353.xml"/><Relationship Id="rId231" Type="http://schemas.openxmlformats.org/officeDocument/2006/relationships/image" Target="../media/image430.png"/><Relationship Id="rId252" Type="http://schemas.openxmlformats.org/officeDocument/2006/relationships/customXml" Target="../ink/ink1466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374.xml"/><Relationship Id="rId89" Type="http://schemas.openxmlformats.org/officeDocument/2006/relationships/image" Target="../media/image440.png"/><Relationship Id="rId112" Type="http://schemas.openxmlformats.org/officeDocument/2006/relationships/customXml" Target="../ink/ink1396.xml"/><Relationship Id="rId133" Type="http://schemas.openxmlformats.org/officeDocument/2006/relationships/image" Target="../media/image66.png"/><Relationship Id="rId154" Type="http://schemas.openxmlformats.org/officeDocument/2006/relationships/customXml" Target="../ink/ink1417.xml"/><Relationship Id="rId175" Type="http://schemas.openxmlformats.org/officeDocument/2006/relationships/image" Target="../media/image87.png"/><Relationship Id="rId196" Type="http://schemas.openxmlformats.org/officeDocument/2006/relationships/customXml" Target="../ink/ink1438.xml"/><Relationship Id="rId200" Type="http://schemas.openxmlformats.org/officeDocument/2006/relationships/customXml" Target="../ink/ink1440.xml"/><Relationship Id="rId16" Type="http://schemas.openxmlformats.org/officeDocument/2006/relationships/customXml" Target="../ink/ink1348.xml"/><Relationship Id="rId221" Type="http://schemas.openxmlformats.org/officeDocument/2006/relationships/image" Target="../media/image380.png"/><Relationship Id="rId242" Type="http://schemas.openxmlformats.org/officeDocument/2006/relationships/customXml" Target="../ink/ink1461.xml"/><Relationship Id="rId263" Type="http://schemas.openxmlformats.org/officeDocument/2006/relationships/image" Target="../media/image59.png"/><Relationship Id="rId284" Type="http://schemas.openxmlformats.org/officeDocument/2006/relationships/customXml" Target="../ink/ink1482.xml"/><Relationship Id="rId37" Type="http://schemas.openxmlformats.org/officeDocument/2006/relationships/image" Target="../media/image180.png"/><Relationship Id="rId58" Type="http://schemas.openxmlformats.org/officeDocument/2006/relationships/customXml" Target="../ink/ink1369.xml"/><Relationship Id="rId79" Type="http://schemas.openxmlformats.org/officeDocument/2006/relationships/image" Target="../media/image390.png"/><Relationship Id="rId102" Type="http://schemas.openxmlformats.org/officeDocument/2006/relationships/customXml" Target="../ink/ink1391.xml"/><Relationship Id="rId123" Type="http://schemas.openxmlformats.org/officeDocument/2006/relationships/image" Target="../media/image61.png"/><Relationship Id="rId144" Type="http://schemas.openxmlformats.org/officeDocument/2006/relationships/customXml" Target="../ink/ink1412.xml"/><Relationship Id="rId90" Type="http://schemas.openxmlformats.org/officeDocument/2006/relationships/customXml" Target="../ink/ink1385.xml"/><Relationship Id="rId165" Type="http://schemas.openxmlformats.org/officeDocument/2006/relationships/image" Target="../media/image82.png"/><Relationship Id="rId186" Type="http://schemas.openxmlformats.org/officeDocument/2006/relationships/customXml" Target="../ink/ink1433.xml"/><Relationship Id="rId211" Type="http://schemas.openxmlformats.org/officeDocument/2006/relationships/image" Target="../media/image330.png"/><Relationship Id="rId232" Type="http://schemas.openxmlformats.org/officeDocument/2006/relationships/customXml" Target="../ink/ink1456.xml"/><Relationship Id="rId253" Type="http://schemas.openxmlformats.org/officeDocument/2006/relationships/image" Target="../media/image54.png"/><Relationship Id="rId274" Type="http://schemas.openxmlformats.org/officeDocument/2006/relationships/customXml" Target="../ink/ink1477.xml"/><Relationship Id="rId27" Type="http://schemas.openxmlformats.org/officeDocument/2006/relationships/image" Target="../media/image130.png"/><Relationship Id="rId48" Type="http://schemas.openxmlformats.org/officeDocument/2006/relationships/customXml" Target="../ink/ink1364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407.xml"/><Relationship Id="rId80" Type="http://schemas.openxmlformats.org/officeDocument/2006/relationships/customXml" Target="../ink/ink1380.xml"/><Relationship Id="rId155" Type="http://schemas.openxmlformats.org/officeDocument/2006/relationships/image" Target="../media/image77.png"/><Relationship Id="rId176" Type="http://schemas.openxmlformats.org/officeDocument/2006/relationships/customXml" Target="../ink/ink1428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451.xml"/><Relationship Id="rId243" Type="http://schemas.openxmlformats.org/officeDocument/2006/relationships/image" Target="../media/image49.png"/><Relationship Id="rId264" Type="http://schemas.openxmlformats.org/officeDocument/2006/relationships/customXml" Target="../ink/ink1472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359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402.xml"/><Relationship Id="rId70" Type="http://schemas.openxmlformats.org/officeDocument/2006/relationships/customXml" Target="../ink/ink1375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423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446.xml"/><Relationship Id="rId233" Type="http://schemas.openxmlformats.org/officeDocument/2006/relationships/image" Target="../media/image440.png"/><Relationship Id="rId254" Type="http://schemas.openxmlformats.org/officeDocument/2006/relationships/customXml" Target="../ink/ink1467.xml"/><Relationship Id="rId28" Type="http://schemas.openxmlformats.org/officeDocument/2006/relationships/customXml" Target="../ink/ink1354.xml"/><Relationship Id="rId49" Type="http://schemas.openxmlformats.org/officeDocument/2006/relationships/image" Target="../media/image240.png"/><Relationship Id="rId114" Type="http://schemas.openxmlformats.org/officeDocument/2006/relationships/customXml" Target="../ink/ink1397.xml"/><Relationship Id="rId275" Type="http://schemas.openxmlformats.org/officeDocument/2006/relationships/image" Target="../media/image65.png"/><Relationship Id="rId60" Type="http://schemas.openxmlformats.org/officeDocument/2006/relationships/customXml" Target="../ink/ink1370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418.xml"/><Relationship Id="rId177" Type="http://schemas.openxmlformats.org/officeDocument/2006/relationships/image" Target="../media/image88.png"/><Relationship Id="rId198" Type="http://schemas.openxmlformats.org/officeDocument/2006/relationships/customXml" Target="../ink/ink1439.xml"/><Relationship Id="rId202" Type="http://schemas.openxmlformats.org/officeDocument/2006/relationships/customXml" Target="../ink/ink1441.xml"/><Relationship Id="rId223" Type="http://schemas.openxmlformats.org/officeDocument/2006/relationships/image" Target="../media/image390.png"/><Relationship Id="rId244" Type="http://schemas.openxmlformats.org/officeDocument/2006/relationships/customXml" Target="../ink/ink1462.xml"/><Relationship Id="rId18" Type="http://schemas.openxmlformats.org/officeDocument/2006/relationships/customXml" Target="../ink/ink1349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48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1505.xml"/><Relationship Id="rId63" Type="http://schemas.openxmlformats.org/officeDocument/2006/relationships/image" Target="../media/image311.png"/><Relationship Id="rId84" Type="http://schemas.openxmlformats.org/officeDocument/2006/relationships/customXml" Target="../ink/ink1526.xml"/><Relationship Id="rId138" Type="http://schemas.openxmlformats.org/officeDocument/2006/relationships/customXml" Target="../ink/ink1553.xml"/><Relationship Id="rId159" Type="http://schemas.openxmlformats.org/officeDocument/2006/relationships/image" Target="../media/image79.png"/><Relationship Id="rId170" Type="http://schemas.openxmlformats.org/officeDocument/2006/relationships/customXml" Target="../ink/ink1569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1597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618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1500.xml"/><Relationship Id="rId53" Type="http://schemas.openxmlformats.org/officeDocument/2006/relationships/image" Target="../media/image260.png"/><Relationship Id="rId74" Type="http://schemas.openxmlformats.org/officeDocument/2006/relationships/customXml" Target="../ink/ink1521.xml"/><Relationship Id="rId128" Type="http://schemas.openxmlformats.org/officeDocument/2006/relationships/customXml" Target="../ink/ink1548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564.xml"/><Relationship Id="rId181" Type="http://schemas.openxmlformats.org/officeDocument/2006/relationships/image" Target="../media/image180.png"/><Relationship Id="rId216" Type="http://schemas.openxmlformats.org/officeDocument/2006/relationships/customXml" Target="../ink/ink1592.xml"/><Relationship Id="rId237" Type="http://schemas.openxmlformats.org/officeDocument/2006/relationships/image" Target="../media/image46.png"/><Relationship Id="rId258" Type="http://schemas.openxmlformats.org/officeDocument/2006/relationships/customXml" Target="../ink/ink1613.xml"/><Relationship Id="rId279" Type="http://schemas.openxmlformats.org/officeDocument/2006/relationships/image" Target="../media/image67.png"/><Relationship Id="rId22" Type="http://schemas.openxmlformats.org/officeDocument/2006/relationships/customXml" Target="../ink/ink1495.xml"/><Relationship Id="rId43" Type="http://schemas.openxmlformats.org/officeDocument/2006/relationships/image" Target="../media/image210.png"/><Relationship Id="rId64" Type="http://schemas.openxmlformats.org/officeDocument/2006/relationships/customXml" Target="../ink/ink1516.xml"/><Relationship Id="rId118" Type="http://schemas.openxmlformats.org/officeDocument/2006/relationships/customXml" Target="../ink/ink1543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559.xml"/><Relationship Id="rId171" Type="http://schemas.openxmlformats.org/officeDocument/2006/relationships/image" Target="../media/image85.png"/><Relationship Id="rId192" Type="http://schemas.openxmlformats.org/officeDocument/2006/relationships/customXml" Target="../ink/ink1580.xml"/><Relationship Id="rId206" Type="http://schemas.openxmlformats.org/officeDocument/2006/relationships/customXml" Target="../ink/ink1587.xml"/><Relationship Id="rId227" Type="http://schemas.openxmlformats.org/officeDocument/2006/relationships/image" Target="../media/image411.png"/><Relationship Id="rId248" Type="http://schemas.openxmlformats.org/officeDocument/2006/relationships/customXml" Target="../ink/ink1608.xml"/><Relationship Id="rId269" Type="http://schemas.openxmlformats.org/officeDocument/2006/relationships/image" Target="../media/image62.png"/><Relationship Id="rId12" Type="http://schemas.openxmlformats.org/officeDocument/2006/relationships/customXml" Target="../ink/ink1490.xml"/><Relationship Id="rId33" Type="http://schemas.openxmlformats.org/officeDocument/2006/relationships/image" Target="../media/image160.png"/><Relationship Id="rId108" Type="http://schemas.openxmlformats.org/officeDocument/2006/relationships/customXml" Target="../ink/ink1538.xml"/><Relationship Id="rId129" Type="http://schemas.openxmlformats.org/officeDocument/2006/relationships/image" Target="../media/image64.png"/><Relationship Id="rId280" Type="http://schemas.openxmlformats.org/officeDocument/2006/relationships/customXml" Target="../ink/ink1624.xml"/><Relationship Id="rId54" Type="http://schemas.openxmlformats.org/officeDocument/2006/relationships/customXml" Target="../ink/ink1511.xml"/><Relationship Id="rId75" Type="http://schemas.openxmlformats.org/officeDocument/2006/relationships/image" Target="../media/image370.png"/><Relationship Id="rId96" Type="http://schemas.openxmlformats.org/officeDocument/2006/relationships/customXml" Target="../ink/ink1532.xml"/><Relationship Id="rId140" Type="http://schemas.openxmlformats.org/officeDocument/2006/relationships/customXml" Target="../ink/ink1554.xml"/><Relationship Id="rId161" Type="http://schemas.openxmlformats.org/officeDocument/2006/relationships/image" Target="../media/image80.png"/><Relationship Id="rId182" Type="http://schemas.openxmlformats.org/officeDocument/2006/relationships/customXml" Target="../ink/ink1575.xml"/><Relationship Id="rId217" Type="http://schemas.openxmlformats.org/officeDocument/2006/relationships/image" Target="../media/image89.png"/><Relationship Id="rId6" Type="http://schemas.openxmlformats.org/officeDocument/2006/relationships/customXml" Target="../ink/ink1487.xml"/><Relationship Id="rId238" Type="http://schemas.openxmlformats.org/officeDocument/2006/relationships/customXml" Target="../ink/ink1603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619.xml"/><Relationship Id="rId44" Type="http://schemas.openxmlformats.org/officeDocument/2006/relationships/customXml" Target="../ink/ink1506.xml"/><Relationship Id="rId65" Type="http://schemas.openxmlformats.org/officeDocument/2006/relationships/image" Target="../media/image320.png"/><Relationship Id="rId86" Type="http://schemas.openxmlformats.org/officeDocument/2006/relationships/customXml" Target="../ink/ink1527.xml"/><Relationship Id="rId130" Type="http://schemas.openxmlformats.org/officeDocument/2006/relationships/customXml" Target="../ink/ink1549.xml"/><Relationship Id="rId151" Type="http://schemas.openxmlformats.org/officeDocument/2006/relationships/image" Target="../media/image75.png"/><Relationship Id="rId172" Type="http://schemas.openxmlformats.org/officeDocument/2006/relationships/customXml" Target="../ink/ink1570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598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614.xml"/><Relationship Id="rId281" Type="http://schemas.openxmlformats.org/officeDocument/2006/relationships/image" Target="../media/image68.png"/><Relationship Id="rId34" Type="http://schemas.openxmlformats.org/officeDocument/2006/relationships/customXml" Target="../ink/ink1501.xml"/><Relationship Id="rId50" Type="http://schemas.openxmlformats.org/officeDocument/2006/relationships/customXml" Target="../ink/ink1509.xml"/><Relationship Id="rId55" Type="http://schemas.openxmlformats.org/officeDocument/2006/relationships/image" Target="../media/image270.png"/><Relationship Id="rId76" Type="http://schemas.openxmlformats.org/officeDocument/2006/relationships/customXml" Target="../ink/ink1522.xml"/><Relationship Id="rId97" Type="http://schemas.openxmlformats.org/officeDocument/2006/relationships/image" Target="../media/image48.png"/><Relationship Id="rId104" Type="http://schemas.openxmlformats.org/officeDocument/2006/relationships/customXml" Target="../ink/ink1536.xml"/><Relationship Id="rId120" Type="http://schemas.openxmlformats.org/officeDocument/2006/relationships/customXml" Target="../ink/ink1544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557.xml"/><Relationship Id="rId167" Type="http://schemas.openxmlformats.org/officeDocument/2006/relationships/image" Target="../media/image83.png"/><Relationship Id="rId188" Type="http://schemas.openxmlformats.org/officeDocument/2006/relationships/customXml" Target="../ink/ink1578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1530.xml"/><Relationship Id="rId162" Type="http://schemas.openxmlformats.org/officeDocument/2006/relationships/customXml" Target="../ink/ink1565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1593.xml"/><Relationship Id="rId234" Type="http://schemas.openxmlformats.org/officeDocument/2006/relationships/customXml" Target="../ink/ink1601.xml"/><Relationship Id="rId239" Type="http://schemas.openxmlformats.org/officeDocument/2006/relationships/image" Target="../media/image47.png"/><Relationship Id="rId2" Type="http://schemas.openxmlformats.org/officeDocument/2006/relationships/customXml" Target="../ink/ink1485.xml"/><Relationship Id="rId29" Type="http://schemas.openxmlformats.org/officeDocument/2006/relationships/image" Target="../media/image140.png"/><Relationship Id="rId250" Type="http://schemas.openxmlformats.org/officeDocument/2006/relationships/customXml" Target="../ink/ink1609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622.xml"/><Relationship Id="rId24" Type="http://schemas.openxmlformats.org/officeDocument/2006/relationships/customXml" Target="../ink/ink1496.xml"/><Relationship Id="rId40" Type="http://schemas.openxmlformats.org/officeDocument/2006/relationships/customXml" Target="../ink/ink1504.xml"/><Relationship Id="rId45" Type="http://schemas.openxmlformats.org/officeDocument/2006/relationships/image" Target="../media/image220.png"/><Relationship Id="rId66" Type="http://schemas.openxmlformats.org/officeDocument/2006/relationships/customXml" Target="../ink/ink1517.xml"/><Relationship Id="rId87" Type="http://schemas.openxmlformats.org/officeDocument/2006/relationships/image" Target="../media/image430.png"/><Relationship Id="rId110" Type="http://schemas.openxmlformats.org/officeDocument/2006/relationships/customXml" Target="../ink/ink1539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552.xml"/><Relationship Id="rId157" Type="http://schemas.openxmlformats.org/officeDocument/2006/relationships/image" Target="../media/image78.png"/><Relationship Id="rId178" Type="http://schemas.openxmlformats.org/officeDocument/2006/relationships/customXml" Target="../ink/ink1573.xml"/><Relationship Id="rId61" Type="http://schemas.openxmlformats.org/officeDocument/2006/relationships/image" Target="../media/image300.png"/><Relationship Id="rId82" Type="http://schemas.openxmlformats.org/officeDocument/2006/relationships/customXml" Target="../ink/ink1525.xml"/><Relationship Id="rId152" Type="http://schemas.openxmlformats.org/officeDocument/2006/relationships/customXml" Target="../ink/ink1560.xml"/><Relationship Id="rId173" Type="http://schemas.openxmlformats.org/officeDocument/2006/relationships/image" Target="../media/image86.png"/><Relationship Id="rId194" Type="http://schemas.openxmlformats.org/officeDocument/2006/relationships/customXml" Target="../ink/ink1581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1588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1596.xml"/><Relationship Id="rId240" Type="http://schemas.openxmlformats.org/officeDocument/2006/relationships/customXml" Target="../ink/ink1604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617.xml"/><Relationship Id="rId287" Type="http://schemas.openxmlformats.org/officeDocument/2006/relationships/image" Target="../media/image91.png"/><Relationship Id="rId14" Type="http://schemas.openxmlformats.org/officeDocument/2006/relationships/customXml" Target="../ink/ink1491.xml"/><Relationship Id="rId30" Type="http://schemas.openxmlformats.org/officeDocument/2006/relationships/customXml" Target="../ink/ink1499.xml"/><Relationship Id="rId35" Type="http://schemas.openxmlformats.org/officeDocument/2006/relationships/image" Target="../media/image170.png"/><Relationship Id="rId56" Type="http://schemas.openxmlformats.org/officeDocument/2006/relationships/customXml" Target="../ink/ink1512.xml"/><Relationship Id="rId77" Type="http://schemas.openxmlformats.org/officeDocument/2006/relationships/image" Target="../media/image380.png"/><Relationship Id="rId100" Type="http://schemas.openxmlformats.org/officeDocument/2006/relationships/customXml" Target="../ink/ink1534.xml"/><Relationship Id="rId105" Type="http://schemas.openxmlformats.org/officeDocument/2006/relationships/image" Target="../media/image52.png"/><Relationship Id="rId126" Type="http://schemas.openxmlformats.org/officeDocument/2006/relationships/customXml" Target="../ink/ink1547.xml"/><Relationship Id="rId147" Type="http://schemas.openxmlformats.org/officeDocument/2006/relationships/image" Target="../media/image211.png"/><Relationship Id="rId168" Type="http://schemas.openxmlformats.org/officeDocument/2006/relationships/customXml" Target="../ink/ink1568.xml"/><Relationship Id="rId282" Type="http://schemas.openxmlformats.org/officeDocument/2006/relationships/customXml" Target="../ink/ink1625.xml"/><Relationship Id="rId8" Type="http://schemas.openxmlformats.org/officeDocument/2006/relationships/customXml" Target="../ink/ink1488.xml"/><Relationship Id="rId51" Type="http://schemas.openxmlformats.org/officeDocument/2006/relationships/image" Target="../media/image250.png"/><Relationship Id="rId72" Type="http://schemas.openxmlformats.org/officeDocument/2006/relationships/customXml" Target="../ink/ink1520.xml"/><Relationship Id="rId93" Type="http://schemas.openxmlformats.org/officeDocument/2006/relationships/image" Target="../media/image46.png"/><Relationship Id="rId98" Type="http://schemas.openxmlformats.org/officeDocument/2006/relationships/customXml" Target="../ink/ink1533.xml"/><Relationship Id="rId121" Type="http://schemas.openxmlformats.org/officeDocument/2006/relationships/image" Target="../media/image60.png"/><Relationship Id="rId142" Type="http://schemas.openxmlformats.org/officeDocument/2006/relationships/customXml" Target="../ink/ink1555.xml"/><Relationship Id="rId163" Type="http://schemas.openxmlformats.org/officeDocument/2006/relationships/image" Target="../media/image81.png"/><Relationship Id="rId184" Type="http://schemas.openxmlformats.org/officeDocument/2006/relationships/customXml" Target="../ink/ink1576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591.xml"/><Relationship Id="rId230" Type="http://schemas.openxmlformats.org/officeDocument/2006/relationships/customXml" Target="../ink/ink1599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1612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1507.xml"/><Relationship Id="rId67" Type="http://schemas.openxmlformats.org/officeDocument/2006/relationships/image" Target="../media/image330.png"/><Relationship Id="rId116" Type="http://schemas.openxmlformats.org/officeDocument/2006/relationships/customXml" Target="../ink/ink1542.xml"/><Relationship Id="rId137" Type="http://schemas.openxmlformats.org/officeDocument/2006/relationships/image" Target="../media/image68.png"/><Relationship Id="rId158" Type="http://schemas.openxmlformats.org/officeDocument/2006/relationships/customXml" Target="../ink/ink1563.xml"/><Relationship Id="rId272" Type="http://schemas.openxmlformats.org/officeDocument/2006/relationships/customXml" Target="../ink/ink1620.xml"/><Relationship Id="rId20" Type="http://schemas.openxmlformats.org/officeDocument/2006/relationships/customXml" Target="../ink/ink1494.xml"/><Relationship Id="rId41" Type="http://schemas.openxmlformats.org/officeDocument/2006/relationships/image" Target="../media/image200.png"/><Relationship Id="rId62" Type="http://schemas.openxmlformats.org/officeDocument/2006/relationships/customXml" Target="../ink/ink1515.xml"/><Relationship Id="rId83" Type="http://schemas.openxmlformats.org/officeDocument/2006/relationships/image" Target="../media/image411.png"/><Relationship Id="rId88" Type="http://schemas.openxmlformats.org/officeDocument/2006/relationships/customXml" Target="../ink/ink1528.xml"/><Relationship Id="rId111" Type="http://schemas.openxmlformats.org/officeDocument/2006/relationships/image" Target="../media/image55.png"/><Relationship Id="rId132" Type="http://schemas.openxmlformats.org/officeDocument/2006/relationships/customXml" Target="../ink/ink1550.xml"/><Relationship Id="rId153" Type="http://schemas.openxmlformats.org/officeDocument/2006/relationships/image" Target="../media/image76.png"/><Relationship Id="rId174" Type="http://schemas.openxmlformats.org/officeDocument/2006/relationships/customXml" Target="../ink/ink1571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1579.xml"/><Relationship Id="rId204" Type="http://schemas.openxmlformats.org/officeDocument/2006/relationships/customXml" Target="../ink/ink1586.xml"/><Relationship Id="rId220" Type="http://schemas.openxmlformats.org/officeDocument/2006/relationships/customXml" Target="../ink/ink1594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1607.xml"/><Relationship Id="rId267" Type="http://schemas.openxmlformats.org/officeDocument/2006/relationships/image" Target="../media/image61.png"/><Relationship Id="rId288" Type="http://schemas.openxmlformats.org/officeDocument/2006/relationships/customXml" Target="../ink/ink1628.xml"/><Relationship Id="rId15" Type="http://schemas.openxmlformats.org/officeDocument/2006/relationships/image" Target="../media/image710.png"/><Relationship Id="rId36" Type="http://schemas.openxmlformats.org/officeDocument/2006/relationships/customXml" Target="../ink/ink1502.xml"/><Relationship Id="rId57" Type="http://schemas.openxmlformats.org/officeDocument/2006/relationships/image" Target="../media/image280.png"/><Relationship Id="rId106" Type="http://schemas.openxmlformats.org/officeDocument/2006/relationships/customXml" Target="../ink/ink1537.xml"/><Relationship Id="rId127" Type="http://schemas.openxmlformats.org/officeDocument/2006/relationships/image" Target="../media/image63.png"/><Relationship Id="rId262" Type="http://schemas.openxmlformats.org/officeDocument/2006/relationships/customXml" Target="../ink/ink1615.xml"/><Relationship Id="rId283" Type="http://schemas.openxmlformats.org/officeDocument/2006/relationships/image" Target="../media/image69.png"/><Relationship Id="rId10" Type="http://schemas.openxmlformats.org/officeDocument/2006/relationships/customXml" Target="../ink/ink1489.xml"/><Relationship Id="rId31" Type="http://schemas.openxmlformats.org/officeDocument/2006/relationships/image" Target="../media/image150.png"/><Relationship Id="rId52" Type="http://schemas.openxmlformats.org/officeDocument/2006/relationships/customXml" Target="../ink/ink1510.xml"/><Relationship Id="rId73" Type="http://schemas.openxmlformats.org/officeDocument/2006/relationships/image" Target="../media/image360.png"/><Relationship Id="rId78" Type="http://schemas.openxmlformats.org/officeDocument/2006/relationships/customXml" Target="../ink/ink1523.xml"/><Relationship Id="rId94" Type="http://schemas.openxmlformats.org/officeDocument/2006/relationships/customXml" Target="../ink/ink153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545.xml"/><Relationship Id="rId143" Type="http://schemas.openxmlformats.org/officeDocument/2006/relationships/image" Target="../media/image71.png"/><Relationship Id="rId148" Type="http://schemas.openxmlformats.org/officeDocument/2006/relationships/customXml" Target="../ink/ink1558.xml"/><Relationship Id="rId164" Type="http://schemas.openxmlformats.org/officeDocument/2006/relationships/customXml" Target="../ink/ink1566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1486.xml"/><Relationship Id="rId9" Type="http://schemas.openxmlformats.org/officeDocument/2006/relationships/image" Target="../media/image410.png"/><Relationship Id="rId180" Type="http://schemas.openxmlformats.org/officeDocument/2006/relationships/customXml" Target="../ink/ink1574.xml"/><Relationship Id="rId210" Type="http://schemas.openxmlformats.org/officeDocument/2006/relationships/customXml" Target="../ink/ink1589.xml"/><Relationship Id="rId215" Type="http://schemas.openxmlformats.org/officeDocument/2006/relationships/image" Target="../media/image350.png"/><Relationship Id="rId236" Type="http://schemas.openxmlformats.org/officeDocument/2006/relationships/customXml" Target="../ink/ink1602.xml"/><Relationship Id="rId257" Type="http://schemas.openxmlformats.org/officeDocument/2006/relationships/image" Target="../media/image56.png"/><Relationship Id="rId278" Type="http://schemas.openxmlformats.org/officeDocument/2006/relationships/customXml" Target="../ink/ink1623.xml"/><Relationship Id="rId26" Type="http://schemas.openxmlformats.org/officeDocument/2006/relationships/customXml" Target="../ink/ink1497.xml"/><Relationship Id="rId231" Type="http://schemas.openxmlformats.org/officeDocument/2006/relationships/image" Target="../media/image430.png"/><Relationship Id="rId252" Type="http://schemas.openxmlformats.org/officeDocument/2006/relationships/customXml" Target="../ink/ink1610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518.xml"/><Relationship Id="rId89" Type="http://schemas.openxmlformats.org/officeDocument/2006/relationships/image" Target="../media/image440.png"/><Relationship Id="rId112" Type="http://schemas.openxmlformats.org/officeDocument/2006/relationships/customXml" Target="../ink/ink1540.xml"/><Relationship Id="rId133" Type="http://schemas.openxmlformats.org/officeDocument/2006/relationships/image" Target="../media/image66.png"/><Relationship Id="rId154" Type="http://schemas.openxmlformats.org/officeDocument/2006/relationships/customXml" Target="../ink/ink1561.xml"/><Relationship Id="rId175" Type="http://schemas.openxmlformats.org/officeDocument/2006/relationships/image" Target="../media/image87.png"/><Relationship Id="rId196" Type="http://schemas.openxmlformats.org/officeDocument/2006/relationships/customXml" Target="../ink/ink1582.xml"/><Relationship Id="rId200" Type="http://schemas.openxmlformats.org/officeDocument/2006/relationships/customXml" Target="../ink/ink1584.xml"/><Relationship Id="rId16" Type="http://schemas.openxmlformats.org/officeDocument/2006/relationships/customXml" Target="../ink/ink1492.xml"/><Relationship Id="rId221" Type="http://schemas.openxmlformats.org/officeDocument/2006/relationships/image" Target="../media/image380.png"/><Relationship Id="rId242" Type="http://schemas.openxmlformats.org/officeDocument/2006/relationships/customXml" Target="../ink/ink1605.xml"/><Relationship Id="rId263" Type="http://schemas.openxmlformats.org/officeDocument/2006/relationships/image" Target="../media/image59.png"/><Relationship Id="rId284" Type="http://schemas.openxmlformats.org/officeDocument/2006/relationships/customXml" Target="../ink/ink1626.xml"/><Relationship Id="rId37" Type="http://schemas.openxmlformats.org/officeDocument/2006/relationships/image" Target="../media/image180.png"/><Relationship Id="rId58" Type="http://schemas.openxmlformats.org/officeDocument/2006/relationships/customXml" Target="../ink/ink1513.xml"/><Relationship Id="rId79" Type="http://schemas.openxmlformats.org/officeDocument/2006/relationships/image" Target="../media/image390.png"/><Relationship Id="rId102" Type="http://schemas.openxmlformats.org/officeDocument/2006/relationships/customXml" Target="../ink/ink1535.xml"/><Relationship Id="rId123" Type="http://schemas.openxmlformats.org/officeDocument/2006/relationships/image" Target="../media/image61.png"/><Relationship Id="rId144" Type="http://schemas.openxmlformats.org/officeDocument/2006/relationships/customXml" Target="../ink/ink1556.xml"/><Relationship Id="rId90" Type="http://schemas.openxmlformats.org/officeDocument/2006/relationships/customXml" Target="../ink/ink1529.xml"/><Relationship Id="rId165" Type="http://schemas.openxmlformats.org/officeDocument/2006/relationships/image" Target="../media/image82.png"/><Relationship Id="rId186" Type="http://schemas.openxmlformats.org/officeDocument/2006/relationships/customXml" Target="../ink/ink1577.xml"/><Relationship Id="rId211" Type="http://schemas.openxmlformats.org/officeDocument/2006/relationships/image" Target="../media/image330.png"/><Relationship Id="rId232" Type="http://schemas.openxmlformats.org/officeDocument/2006/relationships/customXml" Target="../ink/ink1600.xml"/><Relationship Id="rId253" Type="http://schemas.openxmlformats.org/officeDocument/2006/relationships/image" Target="../media/image54.png"/><Relationship Id="rId274" Type="http://schemas.openxmlformats.org/officeDocument/2006/relationships/customXml" Target="../ink/ink1621.xml"/><Relationship Id="rId27" Type="http://schemas.openxmlformats.org/officeDocument/2006/relationships/image" Target="../media/image130.png"/><Relationship Id="rId48" Type="http://schemas.openxmlformats.org/officeDocument/2006/relationships/customXml" Target="../ink/ink1508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551.xml"/><Relationship Id="rId80" Type="http://schemas.openxmlformats.org/officeDocument/2006/relationships/customXml" Target="../ink/ink1524.xml"/><Relationship Id="rId155" Type="http://schemas.openxmlformats.org/officeDocument/2006/relationships/image" Target="../media/image77.png"/><Relationship Id="rId176" Type="http://schemas.openxmlformats.org/officeDocument/2006/relationships/customXml" Target="../ink/ink1572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595.xml"/><Relationship Id="rId243" Type="http://schemas.openxmlformats.org/officeDocument/2006/relationships/image" Target="../media/image49.png"/><Relationship Id="rId264" Type="http://schemas.openxmlformats.org/officeDocument/2006/relationships/customXml" Target="../ink/ink1616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503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546.xml"/><Relationship Id="rId70" Type="http://schemas.openxmlformats.org/officeDocument/2006/relationships/customXml" Target="../ink/ink1519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567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590.xml"/><Relationship Id="rId233" Type="http://schemas.openxmlformats.org/officeDocument/2006/relationships/image" Target="../media/image440.png"/><Relationship Id="rId254" Type="http://schemas.openxmlformats.org/officeDocument/2006/relationships/customXml" Target="../ink/ink1611.xml"/><Relationship Id="rId28" Type="http://schemas.openxmlformats.org/officeDocument/2006/relationships/customXml" Target="../ink/ink1498.xml"/><Relationship Id="rId49" Type="http://schemas.openxmlformats.org/officeDocument/2006/relationships/image" Target="../media/image240.png"/><Relationship Id="rId114" Type="http://schemas.openxmlformats.org/officeDocument/2006/relationships/customXml" Target="../ink/ink1541.xml"/><Relationship Id="rId275" Type="http://schemas.openxmlformats.org/officeDocument/2006/relationships/image" Target="../media/image65.png"/><Relationship Id="rId60" Type="http://schemas.openxmlformats.org/officeDocument/2006/relationships/customXml" Target="../ink/ink1514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562.xml"/><Relationship Id="rId177" Type="http://schemas.openxmlformats.org/officeDocument/2006/relationships/image" Target="../media/image88.png"/><Relationship Id="rId198" Type="http://schemas.openxmlformats.org/officeDocument/2006/relationships/customXml" Target="../ink/ink1583.xml"/><Relationship Id="rId202" Type="http://schemas.openxmlformats.org/officeDocument/2006/relationships/customXml" Target="../ink/ink1585.xml"/><Relationship Id="rId223" Type="http://schemas.openxmlformats.org/officeDocument/2006/relationships/image" Target="../media/image390.png"/><Relationship Id="rId244" Type="http://schemas.openxmlformats.org/officeDocument/2006/relationships/customXml" Target="../ink/ink1606.xml"/><Relationship Id="rId18" Type="http://schemas.openxmlformats.org/officeDocument/2006/relationships/customXml" Target="../ink/ink1493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6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1649.xml"/><Relationship Id="rId63" Type="http://schemas.openxmlformats.org/officeDocument/2006/relationships/image" Target="../media/image311.png"/><Relationship Id="rId84" Type="http://schemas.openxmlformats.org/officeDocument/2006/relationships/customXml" Target="../ink/ink1670.xml"/><Relationship Id="rId138" Type="http://schemas.openxmlformats.org/officeDocument/2006/relationships/customXml" Target="../ink/ink1697.xml"/><Relationship Id="rId159" Type="http://schemas.openxmlformats.org/officeDocument/2006/relationships/image" Target="../media/image79.png"/><Relationship Id="rId170" Type="http://schemas.openxmlformats.org/officeDocument/2006/relationships/customXml" Target="../ink/ink1713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1741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762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1644.xml"/><Relationship Id="rId53" Type="http://schemas.openxmlformats.org/officeDocument/2006/relationships/image" Target="../media/image260.png"/><Relationship Id="rId74" Type="http://schemas.openxmlformats.org/officeDocument/2006/relationships/customXml" Target="../ink/ink1665.xml"/><Relationship Id="rId128" Type="http://schemas.openxmlformats.org/officeDocument/2006/relationships/customXml" Target="../ink/ink1692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708.xml"/><Relationship Id="rId181" Type="http://schemas.openxmlformats.org/officeDocument/2006/relationships/image" Target="../media/image180.png"/><Relationship Id="rId216" Type="http://schemas.openxmlformats.org/officeDocument/2006/relationships/customXml" Target="../ink/ink1736.xml"/><Relationship Id="rId237" Type="http://schemas.openxmlformats.org/officeDocument/2006/relationships/image" Target="../media/image46.png"/><Relationship Id="rId258" Type="http://schemas.openxmlformats.org/officeDocument/2006/relationships/customXml" Target="../ink/ink1757.xml"/><Relationship Id="rId279" Type="http://schemas.openxmlformats.org/officeDocument/2006/relationships/image" Target="../media/image67.png"/><Relationship Id="rId22" Type="http://schemas.openxmlformats.org/officeDocument/2006/relationships/customXml" Target="../ink/ink1639.xml"/><Relationship Id="rId43" Type="http://schemas.openxmlformats.org/officeDocument/2006/relationships/image" Target="../media/image210.png"/><Relationship Id="rId64" Type="http://schemas.openxmlformats.org/officeDocument/2006/relationships/customXml" Target="../ink/ink1660.xml"/><Relationship Id="rId118" Type="http://schemas.openxmlformats.org/officeDocument/2006/relationships/customXml" Target="../ink/ink1687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703.xml"/><Relationship Id="rId171" Type="http://schemas.openxmlformats.org/officeDocument/2006/relationships/image" Target="../media/image85.png"/><Relationship Id="rId192" Type="http://schemas.openxmlformats.org/officeDocument/2006/relationships/customXml" Target="../ink/ink1724.xml"/><Relationship Id="rId206" Type="http://schemas.openxmlformats.org/officeDocument/2006/relationships/customXml" Target="../ink/ink1731.xml"/><Relationship Id="rId227" Type="http://schemas.openxmlformats.org/officeDocument/2006/relationships/image" Target="../media/image411.png"/><Relationship Id="rId248" Type="http://schemas.openxmlformats.org/officeDocument/2006/relationships/customXml" Target="../ink/ink1752.xml"/><Relationship Id="rId269" Type="http://schemas.openxmlformats.org/officeDocument/2006/relationships/image" Target="../media/image62.png"/><Relationship Id="rId12" Type="http://schemas.openxmlformats.org/officeDocument/2006/relationships/customXml" Target="../ink/ink1634.xml"/><Relationship Id="rId33" Type="http://schemas.openxmlformats.org/officeDocument/2006/relationships/image" Target="../media/image160.png"/><Relationship Id="rId108" Type="http://schemas.openxmlformats.org/officeDocument/2006/relationships/customXml" Target="../ink/ink1682.xml"/><Relationship Id="rId129" Type="http://schemas.openxmlformats.org/officeDocument/2006/relationships/image" Target="../media/image64.png"/><Relationship Id="rId280" Type="http://schemas.openxmlformats.org/officeDocument/2006/relationships/customXml" Target="../ink/ink1768.xml"/><Relationship Id="rId54" Type="http://schemas.openxmlformats.org/officeDocument/2006/relationships/customXml" Target="../ink/ink1655.xml"/><Relationship Id="rId75" Type="http://schemas.openxmlformats.org/officeDocument/2006/relationships/image" Target="../media/image370.png"/><Relationship Id="rId96" Type="http://schemas.openxmlformats.org/officeDocument/2006/relationships/customXml" Target="../ink/ink1676.xml"/><Relationship Id="rId140" Type="http://schemas.openxmlformats.org/officeDocument/2006/relationships/customXml" Target="../ink/ink1698.xml"/><Relationship Id="rId161" Type="http://schemas.openxmlformats.org/officeDocument/2006/relationships/image" Target="../media/image80.png"/><Relationship Id="rId182" Type="http://schemas.openxmlformats.org/officeDocument/2006/relationships/customXml" Target="../ink/ink1719.xml"/><Relationship Id="rId217" Type="http://schemas.openxmlformats.org/officeDocument/2006/relationships/image" Target="../media/image89.png"/><Relationship Id="rId6" Type="http://schemas.openxmlformats.org/officeDocument/2006/relationships/customXml" Target="../ink/ink1631.xml"/><Relationship Id="rId238" Type="http://schemas.openxmlformats.org/officeDocument/2006/relationships/customXml" Target="../ink/ink1747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763.xml"/><Relationship Id="rId44" Type="http://schemas.openxmlformats.org/officeDocument/2006/relationships/customXml" Target="../ink/ink1650.xml"/><Relationship Id="rId65" Type="http://schemas.openxmlformats.org/officeDocument/2006/relationships/image" Target="../media/image320.png"/><Relationship Id="rId86" Type="http://schemas.openxmlformats.org/officeDocument/2006/relationships/customXml" Target="../ink/ink1671.xml"/><Relationship Id="rId130" Type="http://schemas.openxmlformats.org/officeDocument/2006/relationships/customXml" Target="../ink/ink1693.xml"/><Relationship Id="rId151" Type="http://schemas.openxmlformats.org/officeDocument/2006/relationships/image" Target="../media/image75.png"/><Relationship Id="rId172" Type="http://schemas.openxmlformats.org/officeDocument/2006/relationships/customXml" Target="../ink/ink1714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742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758.xml"/><Relationship Id="rId281" Type="http://schemas.openxmlformats.org/officeDocument/2006/relationships/image" Target="../media/image68.png"/><Relationship Id="rId34" Type="http://schemas.openxmlformats.org/officeDocument/2006/relationships/customXml" Target="../ink/ink1645.xml"/><Relationship Id="rId50" Type="http://schemas.openxmlformats.org/officeDocument/2006/relationships/customXml" Target="../ink/ink1653.xml"/><Relationship Id="rId55" Type="http://schemas.openxmlformats.org/officeDocument/2006/relationships/image" Target="../media/image270.png"/><Relationship Id="rId76" Type="http://schemas.openxmlformats.org/officeDocument/2006/relationships/customXml" Target="../ink/ink1666.xml"/><Relationship Id="rId97" Type="http://schemas.openxmlformats.org/officeDocument/2006/relationships/image" Target="../media/image48.png"/><Relationship Id="rId104" Type="http://schemas.openxmlformats.org/officeDocument/2006/relationships/customXml" Target="../ink/ink1680.xml"/><Relationship Id="rId120" Type="http://schemas.openxmlformats.org/officeDocument/2006/relationships/customXml" Target="../ink/ink1688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701.xml"/><Relationship Id="rId167" Type="http://schemas.openxmlformats.org/officeDocument/2006/relationships/image" Target="../media/image83.png"/><Relationship Id="rId188" Type="http://schemas.openxmlformats.org/officeDocument/2006/relationships/customXml" Target="../ink/ink1722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1674.xml"/><Relationship Id="rId162" Type="http://schemas.openxmlformats.org/officeDocument/2006/relationships/customXml" Target="../ink/ink1709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1737.xml"/><Relationship Id="rId234" Type="http://schemas.openxmlformats.org/officeDocument/2006/relationships/customXml" Target="../ink/ink1745.xml"/><Relationship Id="rId239" Type="http://schemas.openxmlformats.org/officeDocument/2006/relationships/image" Target="../media/image47.png"/><Relationship Id="rId2" Type="http://schemas.openxmlformats.org/officeDocument/2006/relationships/customXml" Target="../ink/ink1629.xml"/><Relationship Id="rId29" Type="http://schemas.openxmlformats.org/officeDocument/2006/relationships/image" Target="../media/image140.png"/><Relationship Id="rId250" Type="http://schemas.openxmlformats.org/officeDocument/2006/relationships/customXml" Target="../ink/ink1753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766.xml"/><Relationship Id="rId24" Type="http://schemas.openxmlformats.org/officeDocument/2006/relationships/customXml" Target="../ink/ink1640.xml"/><Relationship Id="rId40" Type="http://schemas.openxmlformats.org/officeDocument/2006/relationships/customXml" Target="../ink/ink1648.xml"/><Relationship Id="rId45" Type="http://schemas.openxmlformats.org/officeDocument/2006/relationships/image" Target="../media/image220.png"/><Relationship Id="rId66" Type="http://schemas.openxmlformats.org/officeDocument/2006/relationships/customXml" Target="../ink/ink1661.xml"/><Relationship Id="rId87" Type="http://schemas.openxmlformats.org/officeDocument/2006/relationships/image" Target="../media/image430.png"/><Relationship Id="rId110" Type="http://schemas.openxmlformats.org/officeDocument/2006/relationships/customXml" Target="../ink/ink1683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696.xml"/><Relationship Id="rId157" Type="http://schemas.openxmlformats.org/officeDocument/2006/relationships/image" Target="../media/image78.png"/><Relationship Id="rId178" Type="http://schemas.openxmlformats.org/officeDocument/2006/relationships/customXml" Target="../ink/ink1717.xml"/><Relationship Id="rId61" Type="http://schemas.openxmlformats.org/officeDocument/2006/relationships/image" Target="../media/image300.png"/><Relationship Id="rId82" Type="http://schemas.openxmlformats.org/officeDocument/2006/relationships/customXml" Target="../ink/ink1669.xml"/><Relationship Id="rId152" Type="http://schemas.openxmlformats.org/officeDocument/2006/relationships/customXml" Target="../ink/ink1704.xml"/><Relationship Id="rId173" Type="http://schemas.openxmlformats.org/officeDocument/2006/relationships/image" Target="../media/image86.png"/><Relationship Id="rId194" Type="http://schemas.openxmlformats.org/officeDocument/2006/relationships/customXml" Target="../ink/ink1725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1732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1740.xml"/><Relationship Id="rId240" Type="http://schemas.openxmlformats.org/officeDocument/2006/relationships/customXml" Target="../ink/ink1748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761.xml"/><Relationship Id="rId287" Type="http://schemas.openxmlformats.org/officeDocument/2006/relationships/image" Target="../media/image91.png"/><Relationship Id="rId14" Type="http://schemas.openxmlformats.org/officeDocument/2006/relationships/customXml" Target="../ink/ink1635.xml"/><Relationship Id="rId30" Type="http://schemas.openxmlformats.org/officeDocument/2006/relationships/customXml" Target="../ink/ink1643.xml"/><Relationship Id="rId35" Type="http://schemas.openxmlformats.org/officeDocument/2006/relationships/image" Target="../media/image170.png"/><Relationship Id="rId56" Type="http://schemas.openxmlformats.org/officeDocument/2006/relationships/customXml" Target="../ink/ink1656.xml"/><Relationship Id="rId77" Type="http://schemas.openxmlformats.org/officeDocument/2006/relationships/image" Target="../media/image380.png"/><Relationship Id="rId100" Type="http://schemas.openxmlformats.org/officeDocument/2006/relationships/customXml" Target="../ink/ink1678.xml"/><Relationship Id="rId105" Type="http://schemas.openxmlformats.org/officeDocument/2006/relationships/image" Target="../media/image52.png"/><Relationship Id="rId126" Type="http://schemas.openxmlformats.org/officeDocument/2006/relationships/customXml" Target="../ink/ink1691.xml"/><Relationship Id="rId147" Type="http://schemas.openxmlformats.org/officeDocument/2006/relationships/image" Target="../media/image211.png"/><Relationship Id="rId168" Type="http://schemas.openxmlformats.org/officeDocument/2006/relationships/customXml" Target="../ink/ink1712.xml"/><Relationship Id="rId282" Type="http://schemas.openxmlformats.org/officeDocument/2006/relationships/customXml" Target="../ink/ink1769.xml"/><Relationship Id="rId8" Type="http://schemas.openxmlformats.org/officeDocument/2006/relationships/customXml" Target="../ink/ink1632.xml"/><Relationship Id="rId51" Type="http://schemas.openxmlformats.org/officeDocument/2006/relationships/image" Target="../media/image250.png"/><Relationship Id="rId72" Type="http://schemas.openxmlformats.org/officeDocument/2006/relationships/customXml" Target="../ink/ink1664.xml"/><Relationship Id="rId93" Type="http://schemas.openxmlformats.org/officeDocument/2006/relationships/image" Target="../media/image46.png"/><Relationship Id="rId98" Type="http://schemas.openxmlformats.org/officeDocument/2006/relationships/customXml" Target="../ink/ink1677.xml"/><Relationship Id="rId121" Type="http://schemas.openxmlformats.org/officeDocument/2006/relationships/image" Target="../media/image60.png"/><Relationship Id="rId142" Type="http://schemas.openxmlformats.org/officeDocument/2006/relationships/customXml" Target="../ink/ink1699.xml"/><Relationship Id="rId163" Type="http://schemas.openxmlformats.org/officeDocument/2006/relationships/image" Target="../media/image81.png"/><Relationship Id="rId184" Type="http://schemas.openxmlformats.org/officeDocument/2006/relationships/customXml" Target="../ink/ink1720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735.xml"/><Relationship Id="rId230" Type="http://schemas.openxmlformats.org/officeDocument/2006/relationships/customXml" Target="../ink/ink1743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1756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1651.xml"/><Relationship Id="rId67" Type="http://schemas.openxmlformats.org/officeDocument/2006/relationships/image" Target="../media/image330.png"/><Relationship Id="rId116" Type="http://schemas.openxmlformats.org/officeDocument/2006/relationships/customXml" Target="../ink/ink1686.xml"/><Relationship Id="rId137" Type="http://schemas.openxmlformats.org/officeDocument/2006/relationships/image" Target="../media/image68.png"/><Relationship Id="rId158" Type="http://schemas.openxmlformats.org/officeDocument/2006/relationships/customXml" Target="../ink/ink1707.xml"/><Relationship Id="rId272" Type="http://schemas.openxmlformats.org/officeDocument/2006/relationships/customXml" Target="../ink/ink1764.xml"/><Relationship Id="rId20" Type="http://schemas.openxmlformats.org/officeDocument/2006/relationships/customXml" Target="../ink/ink1638.xml"/><Relationship Id="rId41" Type="http://schemas.openxmlformats.org/officeDocument/2006/relationships/image" Target="../media/image200.png"/><Relationship Id="rId62" Type="http://schemas.openxmlformats.org/officeDocument/2006/relationships/customXml" Target="../ink/ink1659.xml"/><Relationship Id="rId83" Type="http://schemas.openxmlformats.org/officeDocument/2006/relationships/image" Target="../media/image411.png"/><Relationship Id="rId88" Type="http://schemas.openxmlformats.org/officeDocument/2006/relationships/customXml" Target="../ink/ink1672.xml"/><Relationship Id="rId111" Type="http://schemas.openxmlformats.org/officeDocument/2006/relationships/image" Target="../media/image55.png"/><Relationship Id="rId132" Type="http://schemas.openxmlformats.org/officeDocument/2006/relationships/customXml" Target="../ink/ink1694.xml"/><Relationship Id="rId153" Type="http://schemas.openxmlformats.org/officeDocument/2006/relationships/image" Target="../media/image76.png"/><Relationship Id="rId174" Type="http://schemas.openxmlformats.org/officeDocument/2006/relationships/customXml" Target="../ink/ink1715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1723.xml"/><Relationship Id="rId204" Type="http://schemas.openxmlformats.org/officeDocument/2006/relationships/customXml" Target="../ink/ink1730.xml"/><Relationship Id="rId220" Type="http://schemas.openxmlformats.org/officeDocument/2006/relationships/customXml" Target="../ink/ink1738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1751.xml"/><Relationship Id="rId267" Type="http://schemas.openxmlformats.org/officeDocument/2006/relationships/image" Target="../media/image61.png"/><Relationship Id="rId288" Type="http://schemas.openxmlformats.org/officeDocument/2006/relationships/customXml" Target="../ink/ink1772.xml"/><Relationship Id="rId15" Type="http://schemas.openxmlformats.org/officeDocument/2006/relationships/image" Target="../media/image710.png"/><Relationship Id="rId36" Type="http://schemas.openxmlformats.org/officeDocument/2006/relationships/customXml" Target="../ink/ink1646.xml"/><Relationship Id="rId57" Type="http://schemas.openxmlformats.org/officeDocument/2006/relationships/image" Target="../media/image280.png"/><Relationship Id="rId106" Type="http://schemas.openxmlformats.org/officeDocument/2006/relationships/customXml" Target="../ink/ink1681.xml"/><Relationship Id="rId127" Type="http://schemas.openxmlformats.org/officeDocument/2006/relationships/image" Target="../media/image63.png"/><Relationship Id="rId262" Type="http://schemas.openxmlformats.org/officeDocument/2006/relationships/customXml" Target="../ink/ink1759.xml"/><Relationship Id="rId283" Type="http://schemas.openxmlformats.org/officeDocument/2006/relationships/image" Target="../media/image69.png"/><Relationship Id="rId10" Type="http://schemas.openxmlformats.org/officeDocument/2006/relationships/customXml" Target="../ink/ink1633.xml"/><Relationship Id="rId31" Type="http://schemas.openxmlformats.org/officeDocument/2006/relationships/image" Target="../media/image150.png"/><Relationship Id="rId52" Type="http://schemas.openxmlformats.org/officeDocument/2006/relationships/customXml" Target="../ink/ink1654.xml"/><Relationship Id="rId73" Type="http://schemas.openxmlformats.org/officeDocument/2006/relationships/image" Target="../media/image360.png"/><Relationship Id="rId78" Type="http://schemas.openxmlformats.org/officeDocument/2006/relationships/customXml" Target="../ink/ink1667.xml"/><Relationship Id="rId94" Type="http://schemas.openxmlformats.org/officeDocument/2006/relationships/customXml" Target="../ink/ink167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689.xml"/><Relationship Id="rId143" Type="http://schemas.openxmlformats.org/officeDocument/2006/relationships/image" Target="../media/image71.png"/><Relationship Id="rId148" Type="http://schemas.openxmlformats.org/officeDocument/2006/relationships/customXml" Target="../ink/ink1702.xml"/><Relationship Id="rId164" Type="http://schemas.openxmlformats.org/officeDocument/2006/relationships/customXml" Target="../ink/ink1710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1630.xml"/><Relationship Id="rId9" Type="http://schemas.openxmlformats.org/officeDocument/2006/relationships/image" Target="../media/image410.png"/><Relationship Id="rId180" Type="http://schemas.openxmlformats.org/officeDocument/2006/relationships/customXml" Target="../ink/ink1718.xml"/><Relationship Id="rId210" Type="http://schemas.openxmlformats.org/officeDocument/2006/relationships/customXml" Target="../ink/ink1733.xml"/><Relationship Id="rId215" Type="http://schemas.openxmlformats.org/officeDocument/2006/relationships/image" Target="../media/image350.png"/><Relationship Id="rId236" Type="http://schemas.openxmlformats.org/officeDocument/2006/relationships/customXml" Target="../ink/ink1746.xml"/><Relationship Id="rId257" Type="http://schemas.openxmlformats.org/officeDocument/2006/relationships/image" Target="../media/image56.png"/><Relationship Id="rId278" Type="http://schemas.openxmlformats.org/officeDocument/2006/relationships/customXml" Target="../ink/ink1767.xml"/><Relationship Id="rId26" Type="http://schemas.openxmlformats.org/officeDocument/2006/relationships/customXml" Target="../ink/ink1641.xml"/><Relationship Id="rId231" Type="http://schemas.openxmlformats.org/officeDocument/2006/relationships/image" Target="../media/image430.png"/><Relationship Id="rId252" Type="http://schemas.openxmlformats.org/officeDocument/2006/relationships/customXml" Target="../ink/ink1754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662.xml"/><Relationship Id="rId89" Type="http://schemas.openxmlformats.org/officeDocument/2006/relationships/image" Target="../media/image440.png"/><Relationship Id="rId112" Type="http://schemas.openxmlformats.org/officeDocument/2006/relationships/customXml" Target="../ink/ink1684.xml"/><Relationship Id="rId133" Type="http://schemas.openxmlformats.org/officeDocument/2006/relationships/image" Target="../media/image66.png"/><Relationship Id="rId154" Type="http://schemas.openxmlformats.org/officeDocument/2006/relationships/customXml" Target="../ink/ink1705.xml"/><Relationship Id="rId175" Type="http://schemas.openxmlformats.org/officeDocument/2006/relationships/image" Target="../media/image87.png"/><Relationship Id="rId196" Type="http://schemas.openxmlformats.org/officeDocument/2006/relationships/customXml" Target="../ink/ink1726.xml"/><Relationship Id="rId200" Type="http://schemas.openxmlformats.org/officeDocument/2006/relationships/customXml" Target="../ink/ink1728.xml"/><Relationship Id="rId16" Type="http://schemas.openxmlformats.org/officeDocument/2006/relationships/customXml" Target="../ink/ink1636.xml"/><Relationship Id="rId221" Type="http://schemas.openxmlformats.org/officeDocument/2006/relationships/image" Target="../media/image380.png"/><Relationship Id="rId242" Type="http://schemas.openxmlformats.org/officeDocument/2006/relationships/customXml" Target="../ink/ink1749.xml"/><Relationship Id="rId263" Type="http://schemas.openxmlformats.org/officeDocument/2006/relationships/image" Target="../media/image59.png"/><Relationship Id="rId284" Type="http://schemas.openxmlformats.org/officeDocument/2006/relationships/customXml" Target="../ink/ink1770.xml"/><Relationship Id="rId37" Type="http://schemas.openxmlformats.org/officeDocument/2006/relationships/image" Target="../media/image180.png"/><Relationship Id="rId58" Type="http://schemas.openxmlformats.org/officeDocument/2006/relationships/customXml" Target="../ink/ink1657.xml"/><Relationship Id="rId79" Type="http://schemas.openxmlformats.org/officeDocument/2006/relationships/image" Target="../media/image390.png"/><Relationship Id="rId102" Type="http://schemas.openxmlformats.org/officeDocument/2006/relationships/customXml" Target="../ink/ink1679.xml"/><Relationship Id="rId123" Type="http://schemas.openxmlformats.org/officeDocument/2006/relationships/image" Target="../media/image61.png"/><Relationship Id="rId144" Type="http://schemas.openxmlformats.org/officeDocument/2006/relationships/customXml" Target="../ink/ink1700.xml"/><Relationship Id="rId90" Type="http://schemas.openxmlformats.org/officeDocument/2006/relationships/customXml" Target="../ink/ink1673.xml"/><Relationship Id="rId165" Type="http://schemas.openxmlformats.org/officeDocument/2006/relationships/image" Target="../media/image82.png"/><Relationship Id="rId186" Type="http://schemas.openxmlformats.org/officeDocument/2006/relationships/customXml" Target="../ink/ink1721.xml"/><Relationship Id="rId211" Type="http://schemas.openxmlformats.org/officeDocument/2006/relationships/image" Target="../media/image330.png"/><Relationship Id="rId232" Type="http://schemas.openxmlformats.org/officeDocument/2006/relationships/customXml" Target="../ink/ink1744.xml"/><Relationship Id="rId253" Type="http://schemas.openxmlformats.org/officeDocument/2006/relationships/image" Target="../media/image54.png"/><Relationship Id="rId274" Type="http://schemas.openxmlformats.org/officeDocument/2006/relationships/customXml" Target="../ink/ink1765.xml"/><Relationship Id="rId27" Type="http://schemas.openxmlformats.org/officeDocument/2006/relationships/image" Target="../media/image130.png"/><Relationship Id="rId48" Type="http://schemas.openxmlformats.org/officeDocument/2006/relationships/customXml" Target="../ink/ink1652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695.xml"/><Relationship Id="rId80" Type="http://schemas.openxmlformats.org/officeDocument/2006/relationships/customXml" Target="../ink/ink1668.xml"/><Relationship Id="rId155" Type="http://schemas.openxmlformats.org/officeDocument/2006/relationships/image" Target="../media/image77.png"/><Relationship Id="rId176" Type="http://schemas.openxmlformats.org/officeDocument/2006/relationships/customXml" Target="../ink/ink1716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739.xml"/><Relationship Id="rId243" Type="http://schemas.openxmlformats.org/officeDocument/2006/relationships/image" Target="../media/image49.png"/><Relationship Id="rId264" Type="http://schemas.openxmlformats.org/officeDocument/2006/relationships/customXml" Target="../ink/ink1760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647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690.xml"/><Relationship Id="rId70" Type="http://schemas.openxmlformats.org/officeDocument/2006/relationships/customXml" Target="../ink/ink1663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711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734.xml"/><Relationship Id="rId233" Type="http://schemas.openxmlformats.org/officeDocument/2006/relationships/image" Target="../media/image440.png"/><Relationship Id="rId254" Type="http://schemas.openxmlformats.org/officeDocument/2006/relationships/customXml" Target="../ink/ink1755.xml"/><Relationship Id="rId28" Type="http://schemas.openxmlformats.org/officeDocument/2006/relationships/customXml" Target="../ink/ink1642.xml"/><Relationship Id="rId49" Type="http://schemas.openxmlformats.org/officeDocument/2006/relationships/image" Target="../media/image240.png"/><Relationship Id="rId114" Type="http://schemas.openxmlformats.org/officeDocument/2006/relationships/customXml" Target="../ink/ink1685.xml"/><Relationship Id="rId275" Type="http://schemas.openxmlformats.org/officeDocument/2006/relationships/image" Target="../media/image65.png"/><Relationship Id="rId60" Type="http://schemas.openxmlformats.org/officeDocument/2006/relationships/customXml" Target="../ink/ink1658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706.xml"/><Relationship Id="rId177" Type="http://schemas.openxmlformats.org/officeDocument/2006/relationships/image" Target="../media/image88.png"/><Relationship Id="rId198" Type="http://schemas.openxmlformats.org/officeDocument/2006/relationships/customXml" Target="../ink/ink1727.xml"/><Relationship Id="rId202" Type="http://schemas.openxmlformats.org/officeDocument/2006/relationships/customXml" Target="../ink/ink1729.xml"/><Relationship Id="rId223" Type="http://schemas.openxmlformats.org/officeDocument/2006/relationships/image" Target="../media/image390.png"/><Relationship Id="rId244" Type="http://schemas.openxmlformats.org/officeDocument/2006/relationships/customXml" Target="../ink/ink1750.xml"/><Relationship Id="rId18" Type="http://schemas.openxmlformats.org/officeDocument/2006/relationships/customXml" Target="../ink/ink1637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77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0.png"/><Relationship Id="rId21" Type="http://schemas.openxmlformats.org/officeDocument/2006/relationships/image" Target="../media/image11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4.png"/><Relationship Id="rId50" Type="http://schemas.openxmlformats.org/officeDocument/2006/relationships/customXml" Target="../ink/ink25.xml"/><Relationship Id="rId55" Type="http://schemas.openxmlformats.org/officeDocument/2006/relationships/image" Target="../media/image28.png"/><Relationship Id="rId63" Type="http://schemas.openxmlformats.org/officeDocument/2006/relationships/image" Target="../media/image32.png"/><Relationship Id="rId68" Type="http://schemas.openxmlformats.org/officeDocument/2006/relationships/customXml" Target="../ink/ink34.xml"/><Relationship Id="rId76" Type="http://schemas.openxmlformats.org/officeDocument/2006/relationships/customXml" Target="../ink/ink38.xml"/><Relationship Id="rId84" Type="http://schemas.openxmlformats.org/officeDocument/2006/relationships/customXml" Target="../ink/ink42.xml"/><Relationship Id="rId89" Type="http://schemas.openxmlformats.org/officeDocument/2006/relationships/image" Target="../media/image45.png"/><Relationship Id="rId7" Type="http://schemas.openxmlformats.org/officeDocument/2006/relationships/image" Target="../media/image4.png"/><Relationship Id="rId71" Type="http://schemas.openxmlformats.org/officeDocument/2006/relationships/image" Target="../media/image36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5.png"/><Relationship Id="rId11" Type="http://schemas.openxmlformats.org/officeDocument/2006/relationships/image" Target="../media/image6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9.png"/><Relationship Id="rId40" Type="http://schemas.openxmlformats.org/officeDocument/2006/relationships/customXml" Target="../ink/ink20.xml"/><Relationship Id="rId45" Type="http://schemas.openxmlformats.org/officeDocument/2006/relationships/image" Target="../media/image23.png"/><Relationship Id="rId53" Type="http://schemas.openxmlformats.org/officeDocument/2006/relationships/image" Target="../media/image27.png"/><Relationship Id="rId58" Type="http://schemas.openxmlformats.org/officeDocument/2006/relationships/customXml" Target="../ink/ink29.xml"/><Relationship Id="rId66" Type="http://schemas.openxmlformats.org/officeDocument/2006/relationships/customXml" Target="../ink/ink33.xml"/><Relationship Id="rId74" Type="http://schemas.openxmlformats.org/officeDocument/2006/relationships/customXml" Target="../ink/ink37.xml"/><Relationship Id="rId79" Type="http://schemas.openxmlformats.org/officeDocument/2006/relationships/image" Target="../media/image40.png"/><Relationship Id="rId87" Type="http://schemas.openxmlformats.org/officeDocument/2006/relationships/image" Target="../media/image44.png"/><Relationship Id="rId5" Type="http://schemas.openxmlformats.org/officeDocument/2006/relationships/image" Target="../media/image3.png"/><Relationship Id="rId61" Type="http://schemas.openxmlformats.org/officeDocument/2006/relationships/image" Target="../media/image31.png"/><Relationship Id="rId82" Type="http://schemas.openxmlformats.org/officeDocument/2006/relationships/customXml" Target="../ink/ink41.xml"/><Relationship Id="rId19" Type="http://schemas.openxmlformats.org/officeDocument/2006/relationships/image" Target="../media/image10.png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4.png"/><Relationship Id="rId30" Type="http://schemas.openxmlformats.org/officeDocument/2006/relationships/customXml" Target="../ink/ink15.xml"/><Relationship Id="rId35" Type="http://schemas.openxmlformats.org/officeDocument/2006/relationships/image" Target="../media/image18.png"/><Relationship Id="rId43" Type="http://schemas.openxmlformats.org/officeDocument/2006/relationships/image" Target="../media/image22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35.png"/><Relationship Id="rId77" Type="http://schemas.openxmlformats.org/officeDocument/2006/relationships/image" Target="../media/image39.png"/><Relationship Id="rId8" Type="http://schemas.openxmlformats.org/officeDocument/2006/relationships/customXml" Target="../ink/ink4.xml"/><Relationship Id="rId51" Type="http://schemas.openxmlformats.org/officeDocument/2006/relationships/image" Target="../media/image26.png"/><Relationship Id="rId72" Type="http://schemas.openxmlformats.org/officeDocument/2006/relationships/customXml" Target="../ink/ink36.xml"/><Relationship Id="rId80" Type="http://schemas.openxmlformats.org/officeDocument/2006/relationships/customXml" Target="../ink/ink40.xml"/><Relationship Id="rId85" Type="http://schemas.openxmlformats.org/officeDocument/2006/relationships/image" Target="../media/image43.png"/><Relationship Id="rId3" Type="http://schemas.openxmlformats.org/officeDocument/2006/relationships/image" Target="../media/image2.png"/><Relationship Id="rId12" Type="http://schemas.openxmlformats.org/officeDocument/2006/relationships/customXml" Target="../ink/ink6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30.png"/><Relationship Id="rId67" Type="http://schemas.openxmlformats.org/officeDocument/2006/relationships/image" Target="../media/image34.png"/><Relationship Id="rId20" Type="http://schemas.openxmlformats.org/officeDocument/2006/relationships/customXml" Target="../ink/ink10.xml"/><Relationship Id="rId41" Type="http://schemas.openxmlformats.org/officeDocument/2006/relationships/image" Target="../media/image21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38.png"/><Relationship Id="rId83" Type="http://schemas.openxmlformats.org/officeDocument/2006/relationships/image" Target="../media/image42.png"/><Relationship Id="rId88" Type="http://schemas.openxmlformats.org/officeDocument/2006/relationships/customXml" Target="../ink/ink4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5.png"/><Relationship Id="rId57" Type="http://schemas.openxmlformats.org/officeDocument/2006/relationships/image" Target="../media/image29.png"/><Relationship Id="rId10" Type="http://schemas.openxmlformats.org/officeDocument/2006/relationships/customXml" Target="../ink/ink5.xml"/><Relationship Id="rId31" Type="http://schemas.openxmlformats.org/officeDocument/2006/relationships/image" Target="../media/image16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3.png"/><Relationship Id="rId73" Type="http://schemas.openxmlformats.org/officeDocument/2006/relationships/image" Target="../media/image37.png"/><Relationship Id="rId78" Type="http://schemas.openxmlformats.org/officeDocument/2006/relationships/customXml" Target="../ink/ink39.xml"/><Relationship Id="rId81" Type="http://schemas.openxmlformats.org/officeDocument/2006/relationships/image" Target="../media/image41.png"/><Relationship Id="rId86" Type="http://schemas.openxmlformats.org/officeDocument/2006/relationships/customXml" Target="../ink/ink4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1793.xml"/><Relationship Id="rId63" Type="http://schemas.openxmlformats.org/officeDocument/2006/relationships/image" Target="../media/image311.png"/><Relationship Id="rId84" Type="http://schemas.openxmlformats.org/officeDocument/2006/relationships/customXml" Target="../ink/ink1814.xml"/><Relationship Id="rId138" Type="http://schemas.openxmlformats.org/officeDocument/2006/relationships/customXml" Target="../ink/ink1841.xml"/><Relationship Id="rId159" Type="http://schemas.openxmlformats.org/officeDocument/2006/relationships/image" Target="../media/image79.png"/><Relationship Id="rId170" Type="http://schemas.openxmlformats.org/officeDocument/2006/relationships/customXml" Target="../ink/ink1857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1885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906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1788.xml"/><Relationship Id="rId53" Type="http://schemas.openxmlformats.org/officeDocument/2006/relationships/image" Target="../media/image260.png"/><Relationship Id="rId74" Type="http://schemas.openxmlformats.org/officeDocument/2006/relationships/customXml" Target="../ink/ink1809.xml"/><Relationship Id="rId128" Type="http://schemas.openxmlformats.org/officeDocument/2006/relationships/customXml" Target="../ink/ink1836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852.xml"/><Relationship Id="rId181" Type="http://schemas.openxmlformats.org/officeDocument/2006/relationships/image" Target="../media/image180.png"/><Relationship Id="rId216" Type="http://schemas.openxmlformats.org/officeDocument/2006/relationships/customXml" Target="../ink/ink1880.xml"/><Relationship Id="rId237" Type="http://schemas.openxmlformats.org/officeDocument/2006/relationships/image" Target="../media/image46.png"/><Relationship Id="rId258" Type="http://schemas.openxmlformats.org/officeDocument/2006/relationships/customXml" Target="../ink/ink1901.xml"/><Relationship Id="rId279" Type="http://schemas.openxmlformats.org/officeDocument/2006/relationships/image" Target="../media/image67.png"/><Relationship Id="rId22" Type="http://schemas.openxmlformats.org/officeDocument/2006/relationships/customXml" Target="../ink/ink1783.xml"/><Relationship Id="rId43" Type="http://schemas.openxmlformats.org/officeDocument/2006/relationships/image" Target="../media/image210.png"/><Relationship Id="rId64" Type="http://schemas.openxmlformats.org/officeDocument/2006/relationships/customXml" Target="../ink/ink1804.xml"/><Relationship Id="rId118" Type="http://schemas.openxmlformats.org/officeDocument/2006/relationships/customXml" Target="../ink/ink1831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847.xml"/><Relationship Id="rId171" Type="http://schemas.openxmlformats.org/officeDocument/2006/relationships/image" Target="../media/image85.png"/><Relationship Id="rId192" Type="http://schemas.openxmlformats.org/officeDocument/2006/relationships/customXml" Target="../ink/ink1868.xml"/><Relationship Id="rId206" Type="http://schemas.openxmlformats.org/officeDocument/2006/relationships/customXml" Target="../ink/ink1875.xml"/><Relationship Id="rId227" Type="http://schemas.openxmlformats.org/officeDocument/2006/relationships/image" Target="../media/image411.png"/><Relationship Id="rId248" Type="http://schemas.openxmlformats.org/officeDocument/2006/relationships/customXml" Target="../ink/ink1896.xml"/><Relationship Id="rId269" Type="http://schemas.openxmlformats.org/officeDocument/2006/relationships/image" Target="../media/image62.png"/><Relationship Id="rId12" Type="http://schemas.openxmlformats.org/officeDocument/2006/relationships/customXml" Target="../ink/ink1778.xml"/><Relationship Id="rId33" Type="http://schemas.openxmlformats.org/officeDocument/2006/relationships/image" Target="../media/image160.png"/><Relationship Id="rId108" Type="http://schemas.openxmlformats.org/officeDocument/2006/relationships/customXml" Target="../ink/ink1826.xml"/><Relationship Id="rId129" Type="http://schemas.openxmlformats.org/officeDocument/2006/relationships/image" Target="../media/image64.png"/><Relationship Id="rId280" Type="http://schemas.openxmlformats.org/officeDocument/2006/relationships/customXml" Target="../ink/ink1912.xml"/><Relationship Id="rId54" Type="http://schemas.openxmlformats.org/officeDocument/2006/relationships/customXml" Target="../ink/ink1799.xml"/><Relationship Id="rId75" Type="http://schemas.openxmlformats.org/officeDocument/2006/relationships/image" Target="../media/image370.png"/><Relationship Id="rId96" Type="http://schemas.openxmlformats.org/officeDocument/2006/relationships/customXml" Target="../ink/ink1820.xml"/><Relationship Id="rId140" Type="http://schemas.openxmlformats.org/officeDocument/2006/relationships/customXml" Target="../ink/ink1842.xml"/><Relationship Id="rId161" Type="http://schemas.openxmlformats.org/officeDocument/2006/relationships/image" Target="../media/image80.png"/><Relationship Id="rId182" Type="http://schemas.openxmlformats.org/officeDocument/2006/relationships/customXml" Target="../ink/ink1863.xml"/><Relationship Id="rId217" Type="http://schemas.openxmlformats.org/officeDocument/2006/relationships/image" Target="../media/image89.png"/><Relationship Id="rId6" Type="http://schemas.openxmlformats.org/officeDocument/2006/relationships/customXml" Target="../ink/ink1775.xml"/><Relationship Id="rId238" Type="http://schemas.openxmlformats.org/officeDocument/2006/relationships/customXml" Target="../ink/ink1891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907.xml"/><Relationship Id="rId44" Type="http://schemas.openxmlformats.org/officeDocument/2006/relationships/customXml" Target="../ink/ink1794.xml"/><Relationship Id="rId65" Type="http://schemas.openxmlformats.org/officeDocument/2006/relationships/image" Target="../media/image320.png"/><Relationship Id="rId86" Type="http://schemas.openxmlformats.org/officeDocument/2006/relationships/customXml" Target="../ink/ink1815.xml"/><Relationship Id="rId130" Type="http://schemas.openxmlformats.org/officeDocument/2006/relationships/customXml" Target="../ink/ink1837.xml"/><Relationship Id="rId151" Type="http://schemas.openxmlformats.org/officeDocument/2006/relationships/image" Target="../media/image75.png"/><Relationship Id="rId172" Type="http://schemas.openxmlformats.org/officeDocument/2006/relationships/customXml" Target="../ink/ink1858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886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902.xml"/><Relationship Id="rId281" Type="http://schemas.openxmlformats.org/officeDocument/2006/relationships/image" Target="../media/image68.png"/><Relationship Id="rId34" Type="http://schemas.openxmlformats.org/officeDocument/2006/relationships/customXml" Target="../ink/ink1789.xml"/><Relationship Id="rId50" Type="http://schemas.openxmlformats.org/officeDocument/2006/relationships/customXml" Target="../ink/ink1797.xml"/><Relationship Id="rId55" Type="http://schemas.openxmlformats.org/officeDocument/2006/relationships/image" Target="../media/image270.png"/><Relationship Id="rId76" Type="http://schemas.openxmlformats.org/officeDocument/2006/relationships/customXml" Target="../ink/ink1810.xml"/><Relationship Id="rId97" Type="http://schemas.openxmlformats.org/officeDocument/2006/relationships/image" Target="../media/image48.png"/><Relationship Id="rId104" Type="http://schemas.openxmlformats.org/officeDocument/2006/relationships/customXml" Target="../ink/ink1824.xml"/><Relationship Id="rId120" Type="http://schemas.openxmlformats.org/officeDocument/2006/relationships/customXml" Target="../ink/ink1832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845.xml"/><Relationship Id="rId167" Type="http://schemas.openxmlformats.org/officeDocument/2006/relationships/image" Target="../media/image83.png"/><Relationship Id="rId188" Type="http://schemas.openxmlformats.org/officeDocument/2006/relationships/customXml" Target="../ink/ink1866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1818.xml"/><Relationship Id="rId162" Type="http://schemas.openxmlformats.org/officeDocument/2006/relationships/customXml" Target="../ink/ink1853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1881.xml"/><Relationship Id="rId234" Type="http://schemas.openxmlformats.org/officeDocument/2006/relationships/customXml" Target="../ink/ink1889.xml"/><Relationship Id="rId239" Type="http://schemas.openxmlformats.org/officeDocument/2006/relationships/image" Target="../media/image47.png"/><Relationship Id="rId2" Type="http://schemas.openxmlformats.org/officeDocument/2006/relationships/customXml" Target="../ink/ink1773.xml"/><Relationship Id="rId29" Type="http://schemas.openxmlformats.org/officeDocument/2006/relationships/image" Target="../media/image140.png"/><Relationship Id="rId250" Type="http://schemas.openxmlformats.org/officeDocument/2006/relationships/customXml" Target="../ink/ink1897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910.xml"/><Relationship Id="rId24" Type="http://schemas.openxmlformats.org/officeDocument/2006/relationships/customXml" Target="../ink/ink1784.xml"/><Relationship Id="rId40" Type="http://schemas.openxmlformats.org/officeDocument/2006/relationships/customXml" Target="../ink/ink1792.xml"/><Relationship Id="rId45" Type="http://schemas.openxmlformats.org/officeDocument/2006/relationships/image" Target="../media/image220.png"/><Relationship Id="rId66" Type="http://schemas.openxmlformats.org/officeDocument/2006/relationships/customXml" Target="../ink/ink1805.xml"/><Relationship Id="rId87" Type="http://schemas.openxmlformats.org/officeDocument/2006/relationships/image" Target="../media/image430.png"/><Relationship Id="rId110" Type="http://schemas.openxmlformats.org/officeDocument/2006/relationships/customXml" Target="../ink/ink1827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840.xml"/><Relationship Id="rId157" Type="http://schemas.openxmlformats.org/officeDocument/2006/relationships/image" Target="../media/image78.png"/><Relationship Id="rId178" Type="http://schemas.openxmlformats.org/officeDocument/2006/relationships/customXml" Target="../ink/ink1861.xml"/><Relationship Id="rId61" Type="http://schemas.openxmlformats.org/officeDocument/2006/relationships/image" Target="../media/image300.png"/><Relationship Id="rId82" Type="http://schemas.openxmlformats.org/officeDocument/2006/relationships/customXml" Target="../ink/ink1813.xml"/><Relationship Id="rId152" Type="http://schemas.openxmlformats.org/officeDocument/2006/relationships/customXml" Target="../ink/ink1848.xml"/><Relationship Id="rId173" Type="http://schemas.openxmlformats.org/officeDocument/2006/relationships/image" Target="../media/image86.png"/><Relationship Id="rId194" Type="http://schemas.openxmlformats.org/officeDocument/2006/relationships/customXml" Target="../ink/ink1869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1876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1884.xml"/><Relationship Id="rId240" Type="http://schemas.openxmlformats.org/officeDocument/2006/relationships/customXml" Target="../ink/ink1892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905.xml"/><Relationship Id="rId287" Type="http://schemas.openxmlformats.org/officeDocument/2006/relationships/image" Target="../media/image91.png"/><Relationship Id="rId14" Type="http://schemas.openxmlformats.org/officeDocument/2006/relationships/customXml" Target="../ink/ink1779.xml"/><Relationship Id="rId30" Type="http://schemas.openxmlformats.org/officeDocument/2006/relationships/customXml" Target="../ink/ink1787.xml"/><Relationship Id="rId35" Type="http://schemas.openxmlformats.org/officeDocument/2006/relationships/image" Target="../media/image170.png"/><Relationship Id="rId56" Type="http://schemas.openxmlformats.org/officeDocument/2006/relationships/customXml" Target="../ink/ink1800.xml"/><Relationship Id="rId77" Type="http://schemas.openxmlformats.org/officeDocument/2006/relationships/image" Target="../media/image380.png"/><Relationship Id="rId100" Type="http://schemas.openxmlformats.org/officeDocument/2006/relationships/customXml" Target="../ink/ink1822.xml"/><Relationship Id="rId105" Type="http://schemas.openxmlformats.org/officeDocument/2006/relationships/image" Target="../media/image52.png"/><Relationship Id="rId126" Type="http://schemas.openxmlformats.org/officeDocument/2006/relationships/customXml" Target="../ink/ink1835.xml"/><Relationship Id="rId147" Type="http://schemas.openxmlformats.org/officeDocument/2006/relationships/image" Target="../media/image211.png"/><Relationship Id="rId168" Type="http://schemas.openxmlformats.org/officeDocument/2006/relationships/customXml" Target="../ink/ink1856.xml"/><Relationship Id="rId282" Type="http://schemas.openxmlformats.org/officeDocument/2006/relationships/customXml" Target="../ink/ink1913.xml"/><Relationship Id="rId8" Type="http://schemas.openxmlformats.org/officeDocument/2006/relationships/customXml" Target="../ink/ink1776.xml"/><Relationship Id="rId51" Type="http://schemas.openxmlformats.org/officeDocument/2006/relationships/image" Target="../media/image250.png"/><Relationship Id="rId72" Type="http://schemas.openxmlformats.org/officeDocument/2006/relationships/customXml" Target="../ink/ink1808.xml"/><Relationship Id="rId93" Type="http://schemas.openxmlformats.org/officeDocument/2006/relationships/image" Target="../media/image46.png"/><Relationship Id="rId98" Type="http://schemas.openxmlformats.org/officeDocument/2006/relationships/customXml" Target="../ink/ink1821.xml"/><Relationship Id="rId121" Type="http://schemas.openxmlformats.org/officeDocument/2006/relationships/image" Target="../media/image60.png"/><Relationship Id="rId142" Type="http://schemas.openxmlformats.org/officeDocument/2006/relationships/customXml" Target="../ink/ink1843.xml"/><Relationship Id="rId163" Type="http://schemas.openxmlformats.org/officeDocument/2006/relationships/image" Target="../media/image81.png"/><Relationship Id="rId184" Type="http://schemas.openxmlformats.org/officeDocument/2006/relationships/customXml" Target="../ink/ink1864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879.xml"/><Relationship Id="rId230" Type="http://schemas.openxmlformats.org/officeDocument/2006/relationships/customXml" Target="../ink/ink1887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1900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1795.xml"/><Relationship Id="rId67" Type="http://schemas.openxmlformats.org/officeDocument/2006/relationships/image" Target="../media/image330.png"/><Relationship Id="rId116" Type="http://schemas.openxmlformats.org/officeDocument/2006/relationships/customXml" Target="../ink/ink1830.xml"/><Relationship Id="rId137" Type="http://schemas.openxmlformats.org/officeDocument/2006/relationships/image" Target="../media/image68.png"/><Relationship Id="rId158" Type="http://schemas.openxmlformats.org/officeDocument/2006/relationships/customXml" Target="../ink/ink1851.xml"/><Relationship Id="rId272" Type="http://schemas.openxmlformats.org/officeDocument/2006/relationships/customXml" Target="../ink/ink1908.xml"/><Relationship Id="rId20" Type="http://schemas.openxmlformats.org/officeDocument/2006/relationships/customXml" Target="../ink/ink1782.xml"/><Relationship Id="rId41" Type="http://schemas.openxmlformats.org/officeDocument/2006/relationships/image" Target="../media/image200.png"/><Relationship Id="rId62" Type="http://schemas.openxmlformats.org/officeDocument/2006/relationships/customXml" Target="../ink/ink1803.xml"/><Relationship Id="rId83" Type="http://schemas.openxmlformats.org/officeDocument/2006/relationships/image" Target="../media/image411.png"/><Relationship Id="rId88" Type="http://schemas.openxmlformats.org/officeDocument/2006/relationships/customXml" Target="../ink/ink1816.xml"/><Relationship Id="rId111" Type="http://schemas.openxmlformats.org/officeDocument/2006/relationships/image" Target="../media/image55.png"/><Relationship Id="rId132" Type="http://schemas.openxmlformats.org/officeDocument/2006/relationships/customXml" Target="../ink/ink1838.xml"/><Relationship Id="rId153" Type="http://schemas.openxmlformats.org/officeDocument/2006/relationships/image" Target="../media/image76.png"/><Relationship Id="rId174" Type="http://schemas.openxmlformats.org/officeDocument/2006/relationships/customXml" Target="../ink/ink1859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1867.xml"/><Relationship Id="rId204" Type="http://schemas.openxmlformats.org/officeDocument/2006/relationships/customXml" Target="../ink/ink1874.xml"/><Relationship Id="rId220" Type="http://schemas.openxmlformats.org/officeDocument/2006/relationships/customXml" Target="../ink/ink1882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1895.xml"/><Relationship Id="rId267" Type="http://schemas.openxmlformats.org/officeDocument/2006/relationships/image" Target="../media/image61.png"/><Relationship Id="rId288" Type="http://schemas.openxmlformats.org/officeDocument/2006/relationships/customXml" Target="../ink/ink1916.xml"/><Relationship Id="rId15" Type="http://schemas.openxmlformats.org/officeDocument/2006/relationships/image" Target="../media/image710.png"/><Relationship Id="rId36" Type="http://schemas.openxmlformats.org/officeDocument/2006/relationships/customXml" Target="../ink/ink1790.xml"/><Relationship Id="rId57" Type="http://schemas.openxmlformats.org/officeDocument/2006/relationships/image" Target="../media/image280.png"/><Relationship Id="rId106" Type="http://schemas.openxmlformats.org/officeDocument/2006/relationships/customXml" Target="../ink/ink1825.xml"/><Relationship Id="rId127" Type="http://schemas.openxmlformats.org/officeDocument/2006/relationships/image" Target="../media/image63.png"/><Relationship Id="rId262" Type="http://schemas.openxmlformats.org/officeDocument/2006/relationships/customXml" Target="../ink/ink1903.xml"/><Relationship Id="rId283" Type="http://schemas.openxmlformats.org/officeDocument/2006/relationships/image" Target="../media/image69.png"/><Relationship Id="rId10" Type="http://schemas.openxmlformats.org/officeDocument/2006/relationships/customXml" Target="../ink/ink1777.xml"/><Relationship Id="rId31" Type="http://schemas.openxmlformats.org/officeDocument/2006/relationships/image" Target="../media/image150.png"/><Relationship Id="rId52" Type="http://schemas.openxmlformats.org/officeDocument/2006/relationships/customXml" Target="../ink/ink1798.xml"/><Relationship Id="rId73" Type="http://schemas.openxmlformats.org/officeDocument/2006/relationships/image" Target="../media/image360.png"/><Relationship Id="rId78" Type="http://schemas.openxmlformats.org/officeDocument/2006/relationships/customXml" Target="../ink/ink1811.xml"/><Relationship Id="rId94" Type="http://schemas.openxmlformats.org/officeDocument/2006/relationships/customXml" Target="../ink/ink181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833.xml"/><Relationship Id="rId143" Type="http://schemas.openxmlformats.org/officeDocument/2006/relationships/image" Target="../media/image71.png"/><Relationship Id="rId148" Type="http://schemas.openxmlformats.org/officeDocument/2006/relationships/customXml" Target="../ink/ink1846.xml"/><Relationship Id="rId164" Type="http://schemas.openxmlformats.org/officeDocument/2006/relationships/customXml" Target="../ink/ink1854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1774.xml"/><Relationship Id="rId9" Type="http://schemas.openxmlformats.org/officeDocument/2006/relationships/image" Target="../media/image410.png"/><Relationship Id="rId180" Type="http://schemas.openxmlformats.org/officeDocument/2006/relationships/customXml" Target="../ink/ink1862.xml"/><Relationship Id="rId210" Type="http://schemas.openxmlformats.org/officeDocument/2006/relationships/customXml" Target="../ink/ink1877.xml"/><Relationship Id="rId215" Type="http://schemas.openxmlformats.org/officeDocument/2006/relationships/image" Target="../media/image350.png"/><Relationship Id="rId236" Type="http://schemas.openxmlformats.org/officeDocument/2006/relationships/customXml" Target="../ink/ink1890.xml"/><Relationship Id="rId257" Type="http://schemas.openxmlformats.org/officeDocument/2006/relationships/image" Target="../media/image56.png"/><Relationship Id="rId278" Type="http://schemas.openxmlformats.org/officeDocument/2006/relationships/customXml" Target="../ink/ink1911.xml"/><Relationship Id="rId26" Type="http://schemas.openxmlformats.org/officeDocument/2006/relationships/customXml" Target="../ink/ink1785.xml"/><Relationship Id="rId231" Type="http://schemas.openxmlformats.org/officeDocument/2006/relationships/image" Target="../media/image430.png"/><Relationship Id="rId252" Type="http://schemas.openxmlformats.org/officeDocument/2006/relationships/customXml" Target="../ink/ink1898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806.xml"/><Relationship Id="rId89" Type="http://schemas.openxmlformats.org/officeDocument/2006/relationships/image" Target="../media/image440.png"/><Relationship Id="rId112" Type="http://schemas.openxmlformats.org/officeDocument/2006/relationships/customXml" Target="../ink/ink1828.xml"/><Relationship Id="rId133" Type="http://schemas.openxmlformats.org/officeDocument/2006/relationships/image" Target="../media/image66.png"/><Relationship Id="rId154" Type="http://schemas.openxmlformats.org/officeDocument/2006/relationships/customXml" Target="../ink/ink1849.xml"/><Relationship Id="rId175" Type="http://schemas.openxmlformats.org/officeDocument/2006/relationships/image" Target="../media/image87.png"/><Relationship Id="rId196" Type="http://schemas.openxmlformats.org/officeDocument/2006/relationships/customXml" Target="../ink/ink1870.xml"/><Relationship Id="rId200" Type="http://schemas.openxmlformats.org/officeDocument/2006/relationships/customXml" Target="../ink/ink1872.xml"/><Relationship Id="rId16" Type="http://schemas.openxmlformats.org/officeDocument/2006/relationships/customXml" Target="../ink/ink1780.xml"/><Relationship Id="rId221" Type="http://schemas.openxmlformats.org/officeDocument/2006/relationships/image" Target="../media/image380.png"/><Relationship Id="rId242" Type="http://schemas.openxmlformats.org/officeDocument/2006/relationships/customXml" Target="../ink/ink1893.xml"/><Relationship Id="rId263" Type="http://schemas.openxmlformats.org/officeDocument/2006/relationships/image" Target="../media/image59.png"/><Relationship Id="rId284" Type="http://schemas.openxmlformats.org/officeDocument/2006/relationships/customXml" Target="../ink/ink1914.xml"/><Relationship Id="rId37" Type="http://schemas.openxmlformats.org/officeDocument/2006/relationships/image" Target="../media/image180.png"/><Relationship Id="rId58" Type="http://schemas.openxmlformats.org/officeDocument/2006/relationships/customXml" Target="../ink/ink1801.xml"/><Relationship Id="rId79" Type="http://schemas.openxmlformats.org/officeDocument/2006/relationships/image" Target="../media/image390.png"/><Relationship Id="rId102" Type="http://schemas.openxmlformats.org/officeDocument/2006/relationships/customXml" Target="../ink/ink1823.xml"/><Relationship Id="rId123" Type="http://schemas.openxmlformats.org/officeDocument/2006/relationships/image" Target="../media/image61.png"/><Relationship Id="rId144" Type="http://schemas.openxmlformats.org/officeDocument/2006/relationships/customXml" Target="../ink/ink1844.xml"/><Relationship Id="rId90" Type="http://schemas.openxmlformats.org/officeDocument/2006/relationships/customXml" Target="../ink/ink1817.xml"/><Relationship Id="rId165" Type="http://schemas.openxmlformats.org/officeDocument/2006/relationships/image" Target="../media/image82.png"/><Relationship Id="rId186" Type="http://schemas.openxmlformats.org/officeDocument/2006/relationships/customXml" Target="../ink/ink1865.xml"/><Relationship Id="rId211" Type="http://schemas.openxmlformats.org/officeDocument/2006/relationships/image" Target="../media/image330.png"/><Relationship Id="rId232" Type="http://schemas.openxmlformats.org/officeDocument/2006/relationships/customXml" Target="../ink/ink1888.xml"/><Relationship Id="rId253" Type="http://schemas.openxmlformats.org/officeDocument/2006/relationships/image" Target="../media/image54.png"/><Relationship Id="rId274" Type="http://schemas.openxmlformats.org/officeDocument/2006/relationships/customXml" Target="../ink/ink1909.xml"/><Relationship Id="rId27" Type="http://schemas.openxmlformats.org/officeDocument/2006/relationships/image" Target="../media/image130.png"/><Relationship Id="rId48" Type="http://schemas.openxmlformats.org/officeDocument/2006/relationships/customXml" Target="../ink/ink1796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839.xml"/><Relationship Id="rId80" Type="http://schemas.openxmlformats.org/officeDocument/2006/relationships/customXml" Target="../ink/ink1812.xml"/><Relationship Id="rId155" Type="http://schemas.openxmlformats.org/officeDocument/2006/relationships/image" Target="../media/image77.png"/><Relationship Id="rId176" Type="http://schemas.openxmlformats.org/officeDocument/2006/relationships/customXml" Target="../ink/ink1860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883.xml"/><Relationship Id="rId243" Type="http://schemas.openxmlformats.org/officeDocument/2006/relationships/image" Target="../media/image49.png"/><Relationship Id="rId264" Type="http://schemas.openxmlformats.org/officeDocument/2006/relationships/customXml" Target="../ink/ink1904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791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834.xml"/><Relationship Id="rId70" Type="http://schemas.openxmlformats.org/officeDocument/2006/relationships/customXml" Target="../ink/ink1807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855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878.xml"/><Relationship Id="rId233" Type="http://schemas.openxmlformats.org/officeDocument/2006/relationships/image" Target="../media/image440.png"/><Relationship Id="rId254" Type="http://schemas.openxmlformats.org/officeDocument/2006/relationships/customXml" Target="../ink/ink1899.xml"/><Relationship Id="rId28" Type="http://schemas.openxmlformats.org/officeDocument/2006/relationships/customXml" Target="../ink/ink1786.xml"/><Relationship Id="rId49" Type="http://schemas.openxmlformats.org/officeDocument/2006/relationships/image" Target="../media/image240.png"/><Relationship Id="rId114" Type="http://schemas.openxmlformats.org/officeDocument/2006/relationships/customXml" Target="../ink/ink1829.xml"/><Relationship Id="rId275" Type="http://schemas.openxmlformats.org/officeDocument/2006/relationships/image" Target="../media/image65.png"/><Relationship Id="rId60" Type="http://schemas.openxmlformats.org/officeDocument/2006/relationships/customXml" Target="../ink/ink1802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850.xml"/><Relationship Id="rId177" Type="http://schemas.openxmlformats.org/officeDocument/2006/relationships/image" Target="../media/image88.png"/><Relationship Id="rId198" Type="http://schemas.openxmlformats.org/officeDocument/2006/relationships/customXml" Target="../ink/ink1871.xml"/><Relationship Id="rId202" Type="http://schemas.openxmlformats.org/officeDocument/2006/relationships/customXml" Target="../ink/ink1873.xml"/><Relationship Id="rId223" Type="http://schemas.openxmlformats.org/officeDocument/2006/relationships/image" Target="../media/image390.png"/><Relationship Id="rId244" Type="http://schemas.openxmlformats.org/officeDocument/2006/relationships/customXml" Target="../ink/ink1894.xml"/><Relationship Id="rId18" Type="http://schemas.openxmlformats.org/officeDocument/2006/relationships/customXml" Target="../ink/ink1781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9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1937.xml"/><Relationship Id="rId63" Type="http://schemas.openxmlformats.org/officeDocument/2006/relationships/image" Target="../media/image311.png"/><Relationship Id="rId84" Type="http://schemas.openxmlformats.org/officeDocument/2006/relationships/customXml" Target="../ink/ink1958.xml"/><Relationship Id="rId138" Type="http://schemas.openxmlformats.org/officeDocument/2006/relationships/customXml" Target="../ink/ink1985.xml"/><Relationship Id="rId159" Type="http://schemas.openxmlformats.org/officeDocument/2006/relationships/image" Target="../media/image79.png"/><Relationship Id="rId170" Type="http://schemas.openxmlformats.org/officeDocument/2006/relationships/customXml" Target="../ink/ink2001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2029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050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1932.xml"/><Relationship Id="rId53" Type="http://schemas.openxmlformats.org/officeDocument/2006/relationships/image" Target="../media/image260.png"/><Relationship Id="rId74" Type="http://schemas.openxmlformats.org/officeDocument/2006/relationships/customXml" Target="../ink/ink1953.xml"/><Relationship Id="rId128" Type="http://schemas.openxmlformats.org/officeDocument/2006/relationships/customXml" Target="../ink/ink1980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996.xml"/><Relationship Id="rId181" Type="http://schemas.openxmlformats.org/officeDocument/2006/relationships/image" Target="../media/image180.png"/><Relationship Id="rId216" Type="http://schemas.openxmlformats.org/officeDocument/2006/relationships/customXml" Target="../ink/ink2024.xml"/><Relationship Id="rId237" Type="http://schemas.openxmlformats.org/officeDocument/2006/relationships/image" Target="../media/image46.png"/><Relationship Id="rId258" Type="http://schemas.openxmlformats.org/officeDocument/2006/relationships/customXml" Target="../ink/ink2045.xml"/><Relationship Id="rId279" Type="http://schemas.openxmlformats.org/officeDocument/2006/relationships/image" Target="../media/image67.png"/><Relationship Id="rId22" Type="http://schemas.openxmlformats.org/officeDocument/2006/relationships/customXml" Target="../ink/ink1927.xml"/><Relationship Id="rId43" Type="http://schemas.openxmlformats.org/officeDocument/2006/relationships/image" Target="../media/image210.png"/><Relationship Id="rId64" Type="http://schemas.openxmlformats.org/officeDocument/2006/relationships/customXml" Target="../ink/ink1948.xml"/><Relationship Id="rId118" Type="http://schemas.openxmlformats.org/officeDocument/2006/relationships/customXml" Target="../ink/ink1975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991.xml"/><Relationship Id="rId171" Type="http://schemas.openxmlformats.org/officeDocument/2006/relationships/image" Target="../media/image85.png"/><Relationship Id="rId192" Type="http://schemas.openxmlformats.org/officeDocument/2006/relationships/customXml" Target="../ink/ink2012.xml"/><Relationship Id="rId206" Type="http://schemas.openxmlformats.org/officeDocument/2006/relationships/customXml" Target="../ink/ink2019.xml"/><Relationship Id="rId227" Type="http://schemas.openxmlformats.org/officeDocument/2006/relationships/image" Target="../media/image411.png"/><Relationship Id="rId248" Type="http://schemas.openxmlformats.org/officeDocument/2006/relationships/customXml" Target="../ink/ink2040.xml"/><Relationship Id="rId269" Type="http://schemas.openxmlformats.org/officeDocument/2006/relationships/image" Target="../media/image62.png"/><Relationship Id="rId12" Type="http://schemas.openxmlformats.org/officeDocument/2006/relationships/customXml" Target="../ink/ink1922.xml"/><Relationship Id="rId33" Type="http://schemas.openxmlformats.org/officeDocument/2006/relationships/image" Target="../media/image160.png"/><Relationship Id="rId108" Type="http://schemas.openxmlformats.org/officeDocument/2006/relationships/customXml" Target="../ink/ink1970.xml"/><Relationship Id="rId129" Type="http://schemas.openxmlformats.org/officeDocument/2006/relationships/image" Target="../media/image64.png"/><Relationship Id="rId280" Type="http://schemas.openxmlformats.org/officeDocument/2006/relationships/customXml" Target="../ink/ink2056.xml"/><Relationship Id="rId54" Type="http://schemas.openxmlformats.org/officeDocument/2006/relationships/customXml" Target="../ink/ink1943.xml"/><Relationship Id="rId75" Type="http://schemas.openxmlformats.org/officeDocument/2006/relationships/image" Target="../media/image370.png"/><Relationship Id="rId96" Type="http://schemas.openxmlformats.org/officeDocument/2006/relationships/customXml" Target="../ink/ink1964.xml"/><Relationship Id="rId140" Type="http://schemas.openxmlformats.org/officeDocument/2006/relationships/customXml" Target="../ink/ink1986.xml"/><Relationship Id="rId161" Type="http://schemas.openxmlformats.org/officeDocument/2006/relationships/image" Target="../media/image80.png"/><Relationship Id="rId182" Type="http://schemas.openxmlformats.org/officeDocument/2006/relationships/customXml" Target="../ink/ink2007.xml"/><Relationship Id="rId217" Type="http://schemas.openxmlformats.org/officeDocument/2006/relationships/image" Target="../media/image89.png"/><Relationship Id="rId6" Type="http://schemas.openxmlformats.org/officeDocument/2006/relationships/customXml" Target="../ink/ink1919.xml"/><Relationship Id="rId238" Type="http://schemas.openxmlformats.org/officeDocument/2006/relationships/customXml" Target="../ink/ink2035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051.xml"/><Relationship Id="rId44" Type="http://schemas.openxmlformats.org/officeDocument/2006/relationships/customXml" Target="../ink/ink1938.xml"/><Relationship Id="rId65" Type="http://schemas.openxmlformats.org/officeDocument/2006/relationships/image" Target="../media/image320.png"/><Relationship Id="rId86" Type="http://schemas.openxmlformats.org/officeDocument/2006/relationships/customXml" Target="../ink/ink1959.xml"/><Relationship Id="rId130" Type="http://schemas.openxmlformats.org/officeDocument/2006/relationships/customXml" Target="../ink/ink1981.xml"/><Relationship Id="rId151" Type="http://schemas.openxmlformats.org/officeDocument/2006/relationships/image" Target="../media/image75.png"/><Relationship Id="rId172" Type="http://schemas.openxmlformats.org/officeDocument/2006/relationships/customXml" Target="../ink/ink2002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030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046.xml"/><Relationship Id="rId281" Type="http://schemas.openxmlformats.org/officeDocument/2006/relationships/image" Target="../media/image68.png"/><Relationship Id="rId34" Type="http://schemas.openxmlformats.org/officeDocument/2006/relationships/customXml" Target="../ink/ink1933.xml"/><Relationship Id="rId50" Type="http://schemas.openxmlformats.org/officeDocument/2006/relationships/customXml" Target="../ink/ink1941.xml"/><Relationship Id="rId55" Type="http://schemas.openxmlformats.org/officeDocument/2006/relationships/image" Target="../media/image270.png"/><Relationship Id="rId76" Type="http://schemas.openxmlformats.org/officeDocument/2006/relationships/customXml" Target="../ink/ink1954.xml"/><Relationship Id="rId97" Type="http://schemas.openxmlformats.org/officeDocument/2006/relationships/image" Target="../media/image48.png"/><Relationship Id="rId104" Type="http://schemas.openxmlformats.org/officeDocument/2006/relationships/customXml" Target="../ink/ink1968.xml"/><Relationship Id="rId120" Type="http://schemas.openxmlformats.org/officeDocument/2006/relationships/customXml" Target="../ink/ink1976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989.xml"/><Relationship Id="rId167" Type="http://schemas.openxmlformats.org/officeDocument/2006/relationships/image" Target="../media/image83.png"/><Relationship Id="rId188" Type="http://schemas.openxmlformats.org/officeDocument/2006/relationships/customXml" Target="../ink/ink2010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1962.xml"/><Relationship Id="rId162" Type="http://schemas.openxmlformats.org/officeDocument/2006/relationships/customXml" Target="../ink/ink1997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2025.xml"/><Relationship Id="rId234" Type="http://schemas.openxmlformats.org/officeDocument/2006/relationships/customXml" Target="../ink/ink2033.xml"/><Relationship Id="rId239" Type="http://schemas.openxmlformats.org/officeDocument/2006/relationships/image" Target="../media/image47.png"/><Relationship Id="rId2" Type="http://schemas.openxmlformats.org/officeDocument/2006/relationships/customXml" Target="../ink/ink1917.xml"/><Relationship Id="rId29" Type="http://schemas.openxmlformats.org/officeDocument/2006/relationships/image" Target="../media/image140.png"/><Relationship Id="rId250" Type="http://schemas.openxmlformats.org/officeDocument/2006/relationships/customXml" Target="../ink/ink2041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054.xml"/><Relationship Id="rId24" Type="http://schemas.openxmlformats.org/officeDocument/2006/relationships/customXml" Target="../ink/ink1928.xml"/><Relationship Id="rId40" Type="http://schemas.openxmlformats.org/officeDocument/2006/relationships/customXml" Target="../ink/ink1936.xml"/><Relationship Id="rId45" Type="http://schemas.openxmlformats.org/officeDocument/2006/relationships/image" Target="../media/image220.png"/><Relationship Id="rId66" Type="http://schemas.openxmlformats.org/officeDocument/2006/relationships/customXml" Target="../ink/ink1949.xml"/><Relationship Id="rId87" Type="http://schemas.openxmlformats.org/officeDocument/2006/relationships/image" Target="../media/image430.png"/><Relationship Id="rId110" Type="http://schemas.openxmlformats.org/officeDocument/2006/relationships/customXml" Target="../ink/ink1971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984.xml"/><Relationship Id="rId157" Type="http://schemas.openxmlformats.org/officeDocument/2006/relationships/image" Target="../media/image78.png"/><Relationship Id="rId178" Type="http://schemas.openxmlformats.org/officeDocument/2006/relationships/customXml" Target="../ink/ink2005.xml"/><Relationship Id="rId61" Type="http://schemas.openxmlformats.org/officeDocument/2006/relationships/image" Target="../media/image300.png"/><Relationship Id="rId82" Type="http://schemas.openxmlformats.org/officeDocument/2006/relationships/customXml" Target="../ink/ink1957.xml"/><Relationship Id="rId152" Type="http://schemas.openxmlformats.org/officeDocument/2006/relationships/customXml" Target="../ink/ink1992.xml"/><Relationship Id="rId173" Type="http://schemas.openxmlformats.org/officeDocument/2006/relationships/image" Target="../media/image86.png"/><Relationship Id="rId194" Type="http://schemas.openxmlformats.org/officeDocument/2006/relationships/customXml" Target="../ink/ink2013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2020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2028.xml"/><Relationship Id="rId240" Type="http://schemas.openxmlformats.org/officeDocument/2006/relationships/customXml" Target="../ink/ink2036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049.xml"/><Relationship Id="rId287" Type="http://schemas.openxmlformats.org/officeDocument/2006/relationships/image" Target="../media/image91.png"/><Relationship Id="rId14" Type="http://schemas.openxmlformats.org/officeDocument/2006/relationships/customXml" Target="../ink/ink1923.xml"/><Relationship Id="rId30" Type="http://schemas.openxmlformats.org/officeDocument/2006/relationships/customXml" Target="../ink/ink1931.xml"/><Relationship Id="rId35" Type="http://schemas.openxmlformats.org/officeDocument/2006/relationships/image" Target="../media/image170.png"/><Relationship Id="rId56" Type="http://schemas.openxmlformats.org/officeDocument/2006/relationships/customXml" Target="../ink/ink1944.xml"/><Relationship Id="rId77" Type="http://schemas.openxmlformats.org/officeDocument/2006/relationships/image" Target="../media/image380.png"/><Relationship Id="rId100" Type="http://schemas.openxmlformats.org/officeDocument/2006/relationships/customXml" Target="../ink/ink1966.xml"/><Relationship Id="rId105" Type="http://schemas.openxmlformats.org/officeDocument/2006/relationships/image" Target="../media/image52.png"/><Relationship Id="rId126" Type="http://schemas.openxmlformats.org/officeDocument/2006/relationships/customXml" Target="../ink/ink1979.xml"/><Relationship Id="rId147" Type="http://schemas.openxmlformats.org/officeDocument/2006/relationships/image" Target="../media/image211.png"/><Relationship Id="rId168" Type="http://schemas.openxmlformats.org/officeDocument/2006/relationships/customXml" Target="../ink/ink2000.xml"/><Relationship Id="rId282" Type="http://schemas.openxmlformats.org/officeDocument/2006/relationships/customXml" Target="../ink/ink2057.xml"/><Relationship Id="rId8" Type="http://schemas.openxmlformats.org/officeDocument/2006/relationships/customXml" Target="../ink/ink1920.xml"/><Relationship Id="rId51" Type="http://schemas.openxmlformats.org/officeDocument/2006/relationships/image" Target="../media/image250.png"/><Relationship Id="rId72" Type="http://schemas.openxmlformats.org/officeDocument/2006/relationships/customXml" Target="../ink/ink1952.xml"/><Relationship Id="rId93" Type="http://schemas.openxmlformats.org/officeDocument/2006/relationships/image" Target="../media/image46.png"/><Relationship Id="rId98" Type="http://schemas.openxmlformats.org/officeDocument/2006/relationships/customXml" Target="../ink/ink1965.xml"/><Relationship Id="rId121" Type="http://schemas.openxmlformats.org/officeDocument/2006/relationships/image" Target="../media/image60.png"/><Relationship Id="rId142" Type="http://schemas.openxmlformats.org/officeDocument/2006/relationships/customXml" Target="../ink/ink1987.xml"/><Relationship Id="rId163" Type="http://schemas.openxmlformats.org/officeDocument/2006/relationships/image" Target="../media/image81.png"/><Relationship Id="rId184" Type="http://schemas.openxmlformats.org/officeDocument/2006/relationships/customXml" Target="../ink/ink2008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023.xml"/><Relationship Id="rId230" Type="http://schemas.openxmlformats.org/officeDocument/2006/relationships/customXml" Target="../ink/ink2031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2044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1939.xml"/><Relationship Id="rId67" Type="http://schemas.openxmlformats.org/officeDocument/2006/relationships/image" Target="../media/image330.png"/><Relationship Id="rId116" Type="http://schemas.openxmlformats.org/officeDocument/2006/relationships/customXml" Target="../ink/ink1974.xml"/><Relationship Id="rId137" Type="http://schemas.openxmlformats.org/officeDocument/2006/relationships/image" Target="../media/image68.png"/><Relationship Id="rId158" Type="http://schemas.openxmlformats.org/officeDocument/2006/relationships/customXml" Target="../ink/ink1995.xml"/><Relationship Id="rId272" Type="http://schemas.openxmlformats.org/officeDocument/2006/relationships/customXml" Target="../ink/ink2052.xml"/><Relationship Id="rId20" Type="http://schemas.openxmlformats.org/officeDocument/2006/relationships/customXml" Target="../ink/ink1926.xml"/><Relationship Id="rId41" Type="http://schemas.openxmlformats.org/officeDocument/2006/relationships/image" Target="../media/image200.png"/><Relationship Id="rId62" Type="http://schemas.openxmlformats.org/officeDocument/2006/relationships/customXml" Target="../ink/ink1947.xml"/><Relationship Id="rId83" Type="http://schemas.openxmlformats.org/officeDocument/2006/relationships/image" Target="../media/image411.png"/><Relationship Id="rId88" Type="http://schemas.openxmlformats.org/officeDocument/2006/relationships/customXml" Target="../ink/ink1960.xml"/><Relationship Id="rId111" Type="http://schemas.openxmlformats.org/officeDocument/2006/relationships/image" Target="../media/image55.png"/><Relationship Id="rId132" Type="http://schemas.openxmlformats.org/officeDocument/2006/relationships/customXml" Target="../ink/ink1982.xml"/><Relationship Id="rId153" Type="http://schemas.openxmlformats.org/officeDocument/2006/relationships/image" Target="../media/image76.png"/><Relationship Id="rId174" Type="http://schemas.openxmlformats.org/officeDocument/2006/relationships/customXml" Target="../ink/ink2003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2011.xml"/><Relationship Id="rId204" Type="http://schemas.openxmlformats.org/officeDocument/2006/relationships/customXml" Target="../ink/ink2018.xml"/><Relationship Id="rId220" Type="http://schemas.openxmlformats.org/officeDocument/2006/relationships/customXml" Target="../ink/ink2026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2039.xml"/><Relationship Id="rId267" Type="http://schemas.openxmlformats.org/officeDocument/2006/relationships/image" Target="../media/image61.png"/><Relationship Id="rId288" Type="http://schemas.openxmlformats.org/officeDocument/2006/relationships/customXml" Target="../ink/ink2060.xml"/><Relationship Id="rId15" Type="http://schemas.openxmlformats.org/officeDocument/2006/relationships/image" Target="../media/image710.png"/><Relationship Id="rId36" Type="http://schemas.openxmlformats.org/officeDocument/2006/relationships/customXml" Target="../ink/ink1934.xml"/><Relationship Id="rId57" Type="http://schemas.openxmlformats.org/officeDocument/2006/relationships/image" Target="../media/image280.png"/><Relationship Id="rId106" Type="http://schemas.openxmlformats.org/officeDocument/2006/relationships/customXml" Target="../ink/ink1969.xml"/><Relationship Id="rId127" Type="http://schemas.openxmlformats.org/officeDocument/2006/relationships/image" Target="../media/image63.png"/><Relationship Id="rId262" Type="http://schemas.openxmlformats.org/officeDocument/2006/relationships/customXml" Target="../ink/ink2047.xml"/><Relationship Id="rId283" Type="http://schemas.openxmlformats.org/officeDocument/2006/relationships/image" Target="../media/image69.png"/><Relationship Id="rId10" Type="http://schemas.openxmlformats.org/officeDocument/2006/relationships/customXml" Target="../ink/ink1921.xml"/><Relationship Id="rId31" Type="http://schemas.openxmlformats.org/officeDocument/2006/relationships/image" Target="../media/image150.png"/><Relationship Id="rId52" Type="http://schemas.openxmlformats.org/officeDocument/2006/relationships/customXml" Target="../ink/ink1942.xml"/><Relationship Id="rId73" Type="http://schemas.openxmlformats.org/officeDocument/2006/relationships/image" Target="../media/image360.png"/><Relationship Id="rId78" Type="http://schemas.openxmlformats.org/officeDocument/2006/relationships/customXml" Target="../ink/ink1955.xml"/><Relationship Id="rId94" Type="http://schemas.openxmlformats.org/officeDocument/2006/relationships/customXml" Target="../ink/ink196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977.xml"/><Relationship Id="rId143" Type="http://schemas.openxmlformats.org/officeDocument/2006/relationships/image" Target="../media/image71.png"/><Relationship Id="rId148" Type="http://schemas.openxmlformats.org/officeDocument/2006/relationships/customXml" Target="../ink/ink1990.xml"/><Relationship Id="rId164" Type="http://schemas.openxmlformats.org/officeDocument/2006/relationships/customXml" Target="../ink/ink1998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1918.xml"/><Relationship Id="rId9" Type="http://schemas.openxmlformats.org/officeDocument/2006/relationships/image" Target="../media/image410.png"/><Relationship Id="rId180" Type="http://schemas.openxmlformats.org/officeDocument/2006/relationships/customXml" Target="../ink/ink2006.xml"/><Relationship Id="rId210" Type="http://schemas.openxmlformats.org/officeDocument/2006/relationships/customXml" Target="../ink/ink2021.xml"/><Relationship Id="rId215" Type="http://schemas.openxmlformats.org/officeDocument/2006/relationships/image" Target="../media/image350.png"/><Relationship Id="rId236" Type="http://schemas.openxmlformats.org/officeDocument/2006/relationships/customXml" Target="../ink/ink2034.xml"/><Relationship Id="rId257" Type="http://schemas.openxmlformats.org/officeDocument/2006/relationships/image" Target="../media/image56.png"/><Relationship Id="rId278" Type="http://schemas.openxmlformats.org/officeDocument/2006/relationships/customXml" Target="../ink/ink2055.xml"/><Relationship Id="rId26" Type="http://schemas.openxmlformats.org/officeDocument/2006/relationships/customXml" Target="../ink/ink1929.xml"/><Relationship Id="rId231" Type="http://schemas.openxmlformats.org/officeDocument/2006/relationships/image" Target="../media/image430.png"/><Relationship Id="rId252" Type="http://schemas.openxmlformats.org/officeDocument/2006/relationships/customXml" Target="../ink/ink2042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950.xml"/><Relationship Id="rId89" Type="http://schemas.openxmlformats.org/officeDocument/2006/relationships/image" Target="../media/image440.png"/><Relationship Id="rId112" Type="http://schemas.openxmlformats.org/officeDocument/2006/relationships/customXml" Target="../ink/ink1972.xml"/><Relationship Id="rId133" Type="http://schemas.openxmlformats.org/officeDocument/2006/relationships/image" Target="../media/image66.png"/><Relationship Id="rId154" Type="http://schemas.openxmlformats.org/officeDocument/2006/relationships/customXml" Target="../ink/ink1993.xml"/><Relationship Id="rId175" Type="http://schemas.openxmlformats.org/officeDocument/2006/relationships/image" Target="../media/image87.png"/><Relationship Id="rId196" Type="http://schemas.openxmlformats.org/officeDocument/2006/relationships/customXml" Target="../ink/ink2014.xml"/><Relationship Id="rId200" Type="http://schemas.openxmlformats.org/officeDocument/2006/relationships/customXml" Target="../ink/ink2016.xml"/><Relationship Id="rId16" Type="http://schemas.openxmlformats.org/officeDocument/2006/relationships/customXml" Target="../ink/ink1924.xml"/><Relationship Id="rId221" Type="http://schemas.openxmlformats.org/officeDocument/2006/relationships/image" Target="../media/image380.png"/><Relationship Id="rId242" Type="http://schemas.openxmlformats.org/officeDocument/2006/relationships/customXml" Target="../ink/ink2037.xml"/><Relationship Id="rId263" Type="http://schemas.openxmlformats.org/officeDocument/2006/relationships/image" Target="../media/image59.png"/><Relationship Id="rId284" Type="http://schemas.openxmlformats.org/officeDocument/2006/relationships/customXml" Target="../ink/ink2058.xml"/><Relationship Id="rId37" Type="http://schemas.openxmlformats.org/officeDocument/2006/relationships/image" Target="../media/image180.png"/><Relationship Id="rId58" Type="http://schemas.openxmlformats.org/officeDocument/2006/relationships/customXml" Target="../ink/ink1945.xml"/><Relationship Id="rId79" Type="http://schemas.openxmlformats.org/officeDocument/2006/relationships/image" Target="../media/image390.png"/><Relationship Id="rId102" Type="http://schemas.openxmlformats.org/officeDocument/2006/relationships/customXml" Target="../ink/ink1967.xml"/><Relationship Id="rId123" Type="http://schemas.openxmlformats.org/officeDocument/2006/relationships/image" Target="../media/image61.png"/><Relationship Id="rId144" Type="http://schemas.openxmlformats.org/officeDocument/2006/relationships/customXml" Target="../ink/ink1988.xml"/><Relationship Id="rId90" Type="http://schemas.openxmlformats.org/officeDocument/2006/relationships/customXml" Target="../ink/ink1961.xml"/><Relationship Id="rId165" Type="http://schemas.openxmlformats.org/officeDocument/2006/relationships/image" Target="../media/image82.png"/><Relationship Id="rId186" Type="http://schemas.openxmlformats.org/officeDocument/2006/relationships/customXml" Target="../ink/ink2009.xml"/><Relationship Id="rId211" Type="http://schemas.openxmlformats.org/officeDocument/2006/relationships/image" Target="../media/image330.png"/><Relationship Id="rId232" Type="http://schemas.openxmlformats.org/officeDocument/2006/relationships/customXml" Target="../ink/ink2032.xml"/><Relationship Id="rId253" Type="http://schemas.openxmlformats.org/officeDocument/2006/relationships/image" Target="../media/image54.png"/><Relationship Id="rId274" Type="http://schemas.openxmlformats.org/officeDocument/2006/relationships/customXml" Target="../ink/ink2053.xml"/><Relationship Id="rId27" Type="http://schemas.openxmlformats.org/officeDocument/2006/relationships/image" Target="../media/image130.png"/><Relationship Id="rId48" Type="http://schemas.openxmlformats.org/officeDocument/2006/relationships/customXml" Target="../ink/ink1940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983.xml"/><Relationship Id="rId80" Type="http://schemas.openxmlformats.org/officeDocument/2006/relationships/customXml" Target="../ink/ink1956.xml"/><Relationship Id="rId155" Type="http://schemas.openxmlformats.org/officeDocument/2006/relationships/image" Target="../media/image77.png"/><Relationship Id="rId176" Type="http://schemas.openxmlformats.org/officeDocument/2006/relationships/customXml" Target="../ink/ink2004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027.xml"/><Relationship Id="rId243" Type="http://schemas.openxmlformats.org/officeDocument/2006/relationships/image" Target="../media/image49.png"/><Relationship Id="rId264" Type="http://schemas.openxmlformats.org/officeDocument/2006/relationships/customXml" Target="../ink/ink2048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935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978.xml"/><Relationship Id="rId70" Type="http://schemas.openxmlformats.org/officeDocument/2006/relationships/customXml" Target="../ink/ink1951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999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022.xml"/><Relationship Id="rId233" Type="http://schemas.openxmlformats.org/officeDocument/2006/relationships/image" Target="../media/image440.png"/><Relationship Id="rId254" Type="http://schemas.openxmlformats.org/officeDocument/2006/relationships/customXml" Target="../ink/ink2043.xml"/><Relationship Id="rId28" Type="http://schemas.openxmlformats.org/officeDocument/2006/relationships/customXml" Target="../ink/ink1930.xml"/><Relationship Id="rId49" Type="http://schemas.openxmlformats.org/officeDocument/2006/relationships/image" Target="../media/image240.png"/><Relationship Id="rId114" Type="http://schemas.openxmlformats.org/officeDocument/2006/relationships/customXml" Target="../ink/ink1973.xml"/><Relationship Id="rId275" Type="http://schemas.openxmlformats.org/officeDocument/2006/relationships/image" Target="../media/image65.png"/><Relationship Id="rId60" Type="http://schemas.openxmlformats.org/officeDocument/2006/relationships/customXml" Target="../ink/ink1946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994.xml"/><Relationship Id="rId177" Type="http://schemas.openxmlformats.org/officeDocument/2006/relationships/image" Target="../media/image88.png"/><Relationship Id="rId198" Type="http://schemas.openxmlformats.org/officeDocument/2006/relationships/customXml" Target="../ink/ink2015.xml"/><Relationship Id="rId202" Type="http://schemas.openxmlformats.org/officeDocument/2006/relationships/customXml" Target="../ink/ink2017.xml"/><Relationship Id="rId223" Type="http://schemas.openxmlformats.org/officeDocument/2006/relationships/image" Target="../media/image390.png"/><Relationship Id="rId244" Type="http://schemas.openxmlformats.org/officeDocument/2006/relationships/customXml" Target="../ink/ink2038.xml"/><Relationship Id="rId18" Type="http://schemas.openxmlformats.org/officeDocument/2006/relationships/customXml" Target="../ink/ink1925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059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2081.xml"/><Relationship Id="rId63" Type="http://schemas.openxmlformats.org/officeDocument/2006/relationships/image" Target="../media/image311.png"/><Relationship Id="rId84" Type="http://schemas.openxmlformats.org/officeDocument/2006/relationships/customXml" Target="../ink/ink2102.xml"/><Relationship Id="rId138" Type="http://schemas.openxmlformats.org/officeDocument/2006/relationships/customXml" Target="../ink/ink2129.xml"/><Relationship Id="rId159" Type="http://schemas.openxmlformats.org/officeDocument/2006/relationships/image" Target="../media/image79.png"/><Relationship Id="rId170" Type="http://schemas.openxmlformats.org/officeDocument/2006/relationships/customXml" Target="../ink/ink2145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2173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194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2076.xml"/><Relationship Id="rId53" Type="http://schemas.openxmlformats.org/officeDocument/2006/relationships/image" Target="../media/image260.png"/><Relationship Id="rId74" Type="http://schemas.openxmlformats.org/officeDocument/2006/relationships/customXml" Target="../ink/ink2097.xml"/><Relationship Id="rId128" Type="http://schemas.openxmlformats.org/officeDocument/2006/relationships/customXml" Target="../ink/ink2124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140.xml"/><Relationship Id="rId181" Type="http://schemas.openxmlformats.org/officeDocument/2006/relationships/image" Target="../media/image180.png"/><Relationship Id="rId216" Type="http://schemas.openxmlformats.org/officeDocument/2006/relationships/customXml" Target="../ink/ink2168.xml"/><Relationship Id="rId237" Type="http://schemas.openxmlformats.org/officeDocument/2006/relationships/image" Target="../media/image46.png"/><Relationship Id="rId258" Type="http://schemas.openxmlformats.org/officeDocument/2006/relationships/customXml" Target="../ink/ink2189.xml"/><Relationship Id="rId279" Type="http://schemas.openxmlformats.org/officeDocument/2006/relationships/image" Target="../media/image67.png"/><Relationship Id="rId22" Type="http://schemas.openxmlformats.org/officeDocument/2006/relationships/customXml" Target="../ink/ink2071.xml"/><Relationship Id="rId43" Type="http://schemas.openxmlformats.org/officeDocument/2006/relationships/image" Target="../media/image210.png"/><Relationship Id="rId64" Type="http://schemas.openxmlformats.org/officeDocument/2006/relationships/customXml" Target="../ink/ink2092.xml"/><Relationship Id="rId118" Type="http://schemas.openxmlformats.org/officeDocument/2006/relationships/customXml" Target="../ink/ink2119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135.xml"/><Relationship Id="rId171" Type="http://schemas.openxmlformats.org/officeDocument/2006/relationships/image" Target="../media/image85.png"/><Relationship Id="rId192" Type="http://schemas.openxmlformats.org/officeDocument/2006/relationships/customXml" Target="../ink/ink2156.xml"/><Relationship Id="rId206" Type="http://schemas.openxmlformats.org/officeDocument/2006/relationships/customXml" Target="../ink/ink2163.xml"/><Relationship Id="rId227" Type="http://schemas.openxmlformats.org/officeDocument/2006/relationships/image" Target="../media/image411.png"/><Relationship Id="rId248" Type="http://schemas.openxmlformats.org/officeDocument/2006/relationships/customXml" Target="../ink/ink2184.xml"/><Relationship Id="rId269" Type="http://schemas.openxmlformats.org/officeDocument/2006/relationships/image" Target="../media/image62.png"/><Relationship Id="rId12" Type="http://schemas.openxmlformats.org/officeDocument/2006/relationships/customXml" Target="../ink/ink2066.xml"/><Relationship Id="rId33" Type="http://schemas.openxmlformats.org/officeDocument/2006/relationships/image" Target="../media/image160.png"/><Relationship Id="rId108" Type="http://schemas.openxmlformats.org/officeDocument/2006/relationships/customXml" Target="../ink/ink2114.xml"/><Relationship Id="rId129" Type="http://schemas.openxmlformats.org/officeDocument/2006/relationships/image" Target="../media/image64.png"/><Relationship Id="rId280" Type="http://schemas.openxmlformats.org/officeDocument/2006/relationships/customXml" Target="../ink/ink2200.xml"/><Relationship Id="rId54" Type="http://schemas.openxmlformats.org/officeDocument/2006/relationships/customXml" Target="../ink/ink2087.xml"/><Relationship Id="rId75" Type="http://schemas.openxmlformats.org/officeDocument/2006/relationships/image" Target="../media/image370.png"/><Relationship Id="rId96" Type="http://schemas.openxmlformats.org/officeDocument/2006/relationships/customXml" Target="../ink/ink2108.xml"/><Relationship Id="rId140" Type="http://schemas.openxmlformats.org/officeDocument/2006/relationships/customXml" Target="../ink/ink2130.xml"/><Relationship Id="rId161" Type="http://schemas.openxmlformats.org/officeDocument/2006/relationships/image" Target="../media/image80.png"/><Relationship Id="rId182" Type="http://schemas.openxmlformats.org/officeDocument/2006/relationships/customXml" Target="../ink/ink2151.xml"/><Relationship Id="rId217" Type="http://schemas.openxmlformats.org/officeDocument/2006/relationships/image" Target="../media/image89.png"/><Relationship Id="rId6" Type="http://schemas.openxmlformats.org/officeDocument/2006/relationships/customXml" Target="../ink/ink2063.xml"/><Relationship Id="rId238" Type="http://schemas.openxmlformats.org/officeDocument/2006/relationships/customXml" Target="../ink/ink2179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195.xml"/><Relationship Id="rId44" Type="http://schemas.openxmlformats.org/officeDocument/2006/relationships/customXml" Target="../ink/ink2082.xml"/><Relationship Id="rId65" Type="http://schemas.openxmlformats.org/officeDocument/2006/relationships/image" Target="../media/image320.png"/><Relationship Id="rId86" Type="http://schemas.openxmlformats.org/officeDocument/2006/relationships/customXml" Target="../ink/ink2103.xml"/><Relationship Id="rId130" Type="http://schemas.openxmlformats.org/officeDocument/2006/relationships/customXml" Target="../ink/ink2125.xml"/><Relationship Id="rId151" Type="http://schemas.openxmlformats.org/officeDocument/2006/relationships/image" Target="../media/image75.png"/><Relationship Id="rId172" Type="http://schemas.openxmlformats.org/officeDocument/2006/relationships/customXml" Target="../ink/ink2146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174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190.xml"/><Relationship Id="rId281" Type="http://schemas.openxmlformats.org/officeDocument/2006/relationships/image" Target="../media/image68.png"/><Relationship Id="rId34" Type="http://schemas.openxmlformats.org/officeDocument/2006/relationships/customXml" Target="../ink/ink2077.xml"/><Relationship Id="rId50" Type="http://schemas.openxmlformats.org/officeDocument/2006/relationships/customXml" Target="../ink/ink2085.xml"/><Relationship Id="rId55" Type="http://schemas.openxmlformats.org/officeDocument/2006/relationships/image" Target="../media/image270.png"/><Relationship Id="rId76" Type="http://schemas.openxmlformats.org/officeDocument/2006/relationships/customXml" Target="../ink/ink2098.xml"/><Relationship Id="rId97" Type="http://schemas.openxmlformats.org/officeDocument/2006/relationships/image" Target="../media/image48.png"/><Relationship Id="rId104" Type="http://schemas.openxmlformats.org/officeDocument/2006/relationships/customXml" Target="../ink/ink2112.xml"/><Relationship Id="rId120" Type="http://schemas.openxmlformats.org/officeDocument/2006/relationships/customXml" Target="../ink/ink212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133.xml"/><Relationship Id="rId167" Type="http://schemas.openxmlformats.org/officeDocument/2006/relationships/image" Target="../media/image83.png"/><Relationship Id="rId188" Type="http://schemas.openxmlformats.org/officeDocument/2006/relationships/customXml" Target="../ink/ink2154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2106.xml"/><Relationship Id="rId162" Type="http://schemas.openxmlformats.org/officeDocument/2006/relationships/customXml" Target="../ink/ink2141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2169.xml"/><Relationship Id="rId234" Type="http://schemas.openxmlformats.org/officeDocument/2006/relationships/customXml" Target="../ink/ink2177.xml"/><Relationship Id="rId239" Type="http://schemas.openxmlformats.org/officeDocument/2006/relationships/image" Target="../media/image47.png"/><Relationship Id="rId2" Type="http://schemas.openxmlformats.org/officeDocument/2006/relationships/customXml" Target="../ink/ink2061.xml"/><Relationship Id="rId29" Type="http://schemas.openxmlformats.org/officeDocument/2006/relationships/image" Target="../media/image140.png"/><Relationship Id="rId250" Type="http://schemas.openxmlformats.org/officeDocument/2006/relationships/customXml" Target="../ink/ink2185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198.xml"/><Relationship Id="rId24" Type="http://schemas.openxmlformats.org/officeDocument/2006/relationships/customXml" Target="../ink/ink2072.xml"/><Relationship Id="rId40" Type="http://schemas.openxmlformats.org/officeDocument/2006/relationships/customXml" Target="../ink/ink2080.xml"/><Relationship Id="rId45" Type="http://schemas.openxmlformats.org/officeDocument/2006/relationships/image" Target="../media/image220.png"/><Relationship Id="rId66" Type="http://schemas.openxmlformats.org/officeDocument/2006/relationships/customXml" Target="../ink/ink2093.xml"/><Relationship Id="rId87" Type="http://schemas.openxmlformats.org/officeDocument/2006/relationships/image" Target="../media/image430.png"/><Relationship Id="rId110" Type="http://schemas.openxmlformats.org/officeDocument/2006/relationships/customXml" Target="../ink/ink211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128.xml"/><Relationship Id="rId157" Type="http://schemas.openxmlformats.org/officeDocument/2006/relationships/image" Target="../media/image78.png"/><Relationship Id="rId178" Type="http://schemas.openxmlformats.org/officeDocument/2006/relationships/customXml" Target="../ink/ink2149.xml"/><Relationship Id="rId61" Type="http://schemas.openxmlformats.org/officeDocument/2006/relationships/image" Target="../media/image300.png"/><Relationship Id="rId82" Type="http://schemas.openxmlformats.org/officeDocument/2006/relationships/customXml" Target="../ink/ink2101.xml"/><Relationship Id="rId152" Type="http://schemas.openxmlformats.org/officeDocument/2006/relationships/customXml" Target="../ink/ink2136.xml"/><Relationship Id="rId173" Type="http://schemas.openxmlformats.org/officeDocument/2006/relationships/image" Target="../media/image86.png"/><Relationship Id="rId194" Type="http://schemas.openxmlformats.org/officeDocument/2006/relationships/customXml" Target="../ink/ink2157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2164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2172.xml"/><Relationship Id="rId240" Type="http://schemas.openxmlformats.org/officeDocument/2006/relationships/customXml" Target="../ink/ink2180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193.xml"/><Relationship Id="rId287" Type="http://schemas.openxmlformats.org/officeDocument/2006/relationships/image" Target="../media/image91.png"/><Relationship Id="rId14" Type="http://schemas.openxmlformats.org/officeDocument/2006/relationships/customXml" Target="../ink/ink2067.xml"/><Relationship Id="rId30" Type="http://schemas.openxmlformats.org/officeDocument/2006/relationships/customXml" Target="../ink/ink2075.xml"/><Relationship Id="rId35" Type="http://schemas.openxmlformats.org/officeDocument/2006/relationships/image" Target="../media/image170.png"/><Relationship Id="rId56" Type="http://schemas.openxmlformats.org/officeDocument/2006/relationships/customXml" Target="../ink/ink2088.xml"/><Relationship Id="rId77" Type="http://schemas.openxmlformats.org/officeDocument/2006/relationships/image" Target="../media/image380.png"/><Relationship Id="rId100" Type="http://schemas.openxmlformats.org/officeDocument/2006/relationships/customXml" Target="../ink/ink2110.xml"/><Relationship Id="rId105" Type="http://schemas.openxmlformats.org/officeDocument/2006/relationships/image" Target="../media/image52.png"/><Relationship Id="rId126" Type="http://schemas.openxmlformats.org/officeDocument/2006/relationships/customXml" Target="../ink/ink2123.xml"/><Relationship Id="rId147" Type="http://schemas.openxmlformats.org/officeDocument/2006/relationships/image" Target="../media/image211.png"/><Relationship Id="rId168" Type="http://schemas.openxmlformats.org/officeDocument/2006/relationships/customXml" Target="../ink/ink2144.xml"/><Relationship Id="rId282" Type="http://schemas.openxmlformats.org/officeDocument/2006/relationships/customXml" Target="../ink/ink2201.xml"/><Relationship Id="rId8" Type="http://schemas.openxmlformats.org/officeDocument/2006/relationships/customXml" Target="../ink/ink2064.xml"/><Relationship Id="rId51" Type="http://schemas.openxmlformats.org/officeDocument/2006/relationships/image" Target="../media/image250.png"/><Relationship Id="rId72" Type="http://schemas.openxmlformats.org/officeDocument/2006/relationships/customXml" Target="../ink/ink2096.xml"/><Relationship Id="rId93" Type="http://schemas.openxmlformats.org/officeDocument/2006/relationships/image" Target="../media/image46.png"/><Relationship Id="rId98" Type="http://schemas.openxmlformats.org/officeDocument/2006/relationships/customXml" Target="../ink/ink2109.xml"/><Relationship Id="rId121" Type="http://schemas.openxmlformats.org/officeDocument/2006/relationships/image" Target="../media/image60.png"/><Relationship Id="rId142" Type="http://schemas.openxmlformats.org/officeDocument/2006/relationships/customXml" Target="../ink/ink2131.xml"/><Relationship Id="rId163" Type="http://schemas.openxmlformats.org/officeDocument/2006/relationships/image" Target="../media/image81.png"/><Relationship Id="rId184" Type="http://schemas.openxmlformats.org/officeDocument/2006/relationships/customXml" Target="../ink/ink2152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167.xml"/><Relationship Id="rId230" Type="http://schemas.openxmlformats.org/officeDocument/2006/relationships/customXml" Target="../ink/ink2175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2188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2083.xml"/><Relationship Id="rId67" Type="http://schemas.openxmlformats.org/officeDocument/2006/relationships/image" Target="../media/image330.png"/><Relationship Id="rId116" Type="http://schemas.openxmlformats.org/officeDocument/2006/relationships/customXml" Target="../ink/ink2118.xml"/><Relationship Id="rId137" Type="http://schemas.openxmlformats.org/officeDocument/2006/relationships/image" Target="../media/image68.png"/><Relationship Id="rId158" Type="http://schemas.openxmlformats.org/officeDocument/2006/relationships/customXml" Target="../ink/ink2139.xml"/><Relationship Id="rId272" Type="http://schemas.openxmlformats.org/officeDocument/2006/relationships/customXml" Target="../ink/ink2196.xml"/><Relationship Id="rId20" Type="http://schemas.openxmlformats.org/officeDocument/2006/relationships/customXml" Target="../ink/ink2070.xml"/><Relationship Id="rId41" Type="http://schemas.openxmlformats.org/officeDocument/2006/relationships/image" Target="../media/image200.png"/><Relationship Id="rId62" Type="http://schemas.openxmlformats.org/officeDocument/2006/relationships/customXml" Target="../ink/ink2091.xml"/><Relationship Id="rId83" Type="http://schemas.openxmlformats.org/officeDocument/2006/relationships/image" Target="../media/image411.png"/><Relationship Id="rId88" Type="http://schemas.openxmlformats.org/officeDocument/2006/relationships/customXml" Target="../ink/ink2104.xml"/><Relationship Id="rId111" Type="http://schemas.openxmlformats.org/officeDocument/2006/relationships/image" Target="../media/image55.png"/><Relationship Id="rId132" Type="http://schemas.openxmlformats.org/officeDocument/2006/relationships/customXml" Target="../ink/ink2126.xml"/><Relationship Id="rId153" Type="http://schemas.openxmlformats.org/officeDocument/2006/relationships/image" Target="../media/image76.png"/><Relationship Id="rId174" Type="http://schemas.openxmlformats.org/officeDocument/2006/relationships/customXml" Target="../ink/ink2147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2155.xml"/><Relationship Id="rId204" Type="http://schemas.openxmlformats.org/officeDocument/2006/relationships/customXml" Target="../ink/ink2162.xml"/><Relationship Id="rId220" Type="http://schemas.openxmlformats.org/officeDocument/2006/relationships/customXml" Target="../ink/ink2170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2183.xml"/><Relationship Id="rId267" Type="http://schemas.openxmlformats.org/officeDocument/2006/relationships/image" Target="../media/image61.png"/><Relationship Id="rId288" Type="http://schemas.openxmlformats.org/officeDocument/2006/relationships/customXml" Target="../ink/ink2204.xml"/><Relationship Id="rId15" Type="http://schemas.openxmlformats.org/officeDocument/2006/relationships/image" Target="../media/image710.png"/><Relationship Id="rId36" Type="http://schemas.openxmlformats.org/officeDocument/2006/relationships/customXml" Target="../ink/ink2078.xml"/><Relationship Id="rId57" Type="http://schemas.openxmlformats.org/officeDocument/2006/relationships/image" Target="../media/image280.png"/><Relationship Id="rId106" Type="http://schemas.openxmlformats.org/officeDocument/2006/relationships/customXml" Target="../ink/ink2113.xml"/><Relationship Id="rId127" Type="http://schemas.openxmlformats.org/officeDocument/2006/relationships/image" Target="../media/image63.png"/><Relationship Id="rId262" Type="http://schemas.openxmlformats.org/officeDocument/2006/relationships/customXml" Target="../ink/ink2191.xml"/><Relationship Id="rId283" Type="http://schemas.openxmlformats.org/officeDocument/2006/relationships/image" Target="../media/image69.png"/><Relationship Id="rId10" Type="http://schemas.openxmlformats.org/officeDocument/2006/relationships/customXml" Target="../ink/ink2065.xml"/><Relationship Id="rId31" Type="http://schemas.openxmlformats.org/officeDocument/2006/relationships/image" Target="../media/image150.png"/><Relationship Id="rId52" Type="http://schemas.openxmlformats.org/officeDocument/2006/relationships/customXml" Target="../ink/ink2086.xml"/><Relationship Id="rId73" Type="http://schemas.openxmlformats.org/officeDocument/2006/relationships/image" Target="../media/image360.png"/><Relationship Id="rId78" Type="http://schemas.openxmlformats.org/officeDocument/2006/relationships/customXml" Target="../ink/ink2099.xml"/><Relationship Id="rId94" Type="http://schemas.openxmlformats.org/officeDocument/2006/relationships/customXml" Target="../ink/ink210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121.xml"/><Relationship Id="rId143" Type="http://schemas.openxmlformats.org/officeDocument/2006/relationships/image" Target="../media/image71.png"/><Relationship Id="rId148" Type="http://schemas.openxmlformats.org/officeDocument/2006/relationships/customXml" Target="../ink/ink2134.xml"/><Relationship Id="rId164" Type="http://schemas.openxmlformats.org/officeDocument/2006/relationships/customXml" Target="../ink/ink2142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2062.xml"/><Relationship Id="rId9" Type="http://schemas.openxmlformats.org/officeDocument/2006/relationships/image" Target="../media/image410.png"/><Relationship Id="rId180" Type="http://schemas.openxmlformats.org/officeDocument/2006/relationships/customXml" Target="../ink/ink2150.xml"/><Relationship Id="rId210" Type="http://schemas.openxmlformats.org/officeDocument/2006/relationships/customXml" Target="../ink/ink2165.xml"/><Relationship Id="rId215" Type="http://schemas.openxmlformats.org/officeDocument/2006/relationships/image" Target="../media/image350.png"/><Relationship Id="rId236" Type="http://schemas.openxmlformats.org/officeDocument/2006/relationships/customXml" Target="../ink/ink2178.xml"/><Relationship Id="rId257" Type="http://schemas.openxmlformats.org/officeDocument/2006/relationships/image" Target="../media/image56.png"/><Relationship Id="rId278" Type="http://schemas.openxmlformats.org/officeDocument/2006/relationships/customXml" Target="../ink/ink2199.xml"/><Relationship Id="rId26" Type="http://schemas.openxmlformats.org/officeDocument/2006/relationships/customXml" Target="../ink/ink2073.xml"/><Relationship Id="rId231" Type="http://schemas.openxmlformats.org/officeDocument/2006/relationships/image" Target="../media/image430.png"/><Relationship Id="rId252" Type="http://schemas.openxmlformats.org/officeDocument/2006/relationships/customXml" Target="../ink/ink2186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094.xml"/><Relationship Id="rId89" Type="http://schemas.openxmlformats.org/officeDocument/2006/relationships/image" Target="../media/image440.png"/><Relationship Id="rId112" Type="http://schemas.openxmlformats.org/officeDocument/2006/relationships/customXml" Target="../ink/ink2116.xml"/><Relationship Id="rId133" Type="http://schemas.openxmlformats.org/officeDocument/2006/relationships/image" Target="../media/image66.png"/><Relationship Id="rId154" Type="http://schemas.openxmlformats.org/officeDocument/2006/relationships/customXml" Target="../ink/ink2137.xml"/><Relationship Id="rId175" Type="http://schemas.openxmlformats.org/officeDocument/2006/relationships/image" Target="../media/image87.png"/><Relationship Id="rId196" Type="http://schemas.openxmlformats.org/officeDocument/2006/relationships/customXml" Target="../ink/ink2158.xml"/><Relationship Id="rId200" Type="http://schemas.openxmlformats.org/officeDocument/2006/relationships/customXml" Target="../ink/ink2160.xml"/><Relationship Id="rId16" Type="http://schemas.openxmlformats.org/officeDocument/2006/relationships/customXml" Target="../ink/ink2068.xml"/><Relationship Id="rId221" Type="http://schemas.openxmlformats.org/officeDocument/2006/relationships/image" Target="../media/image380.png"/><Relationship Id="rId242" Type="http://schemas.openxmlformats.org/officeDocument/2006/relationships/customXml" Target="../ink/ink2181.xml"/><Relationship Id="rId263" Type="http://schemas.openxmlformats.org/officeDocument/2006/relationships/image" Target="../media/image59.png"/><Relationship Id="rId284" Type="http://schemas.openxmlformats.org/officeDocument/2006/relationships/customXml" Target="../ink/ink2202.xml"/><Relationship Id="rId37" Type="http://schemas.openxmlformats.org/officeDocument/2006/relationships/image" Target="../media/image180.png"/><Relationship Id="rId58" Type="http://schemas.openxmlformats.org/officeDocument/2006/relationships/customXml" Target="../ink/ink2089.xml"/><Relationship Id="rId79" Type="http://schemas.openxmlformats.org/officeDocument/2006/relationships/image" Target="../media/image390.png"/><Relationship Id="rId102" Type="http://schemas.openxmlformats.org/officeDocument/2006/relationships/customXml" Target="../ink/ink2111.xml"/><Relationship Id="rId123" Type="http://schemas.openxmlformats.org/officeDocument/2006/relationships/image" Target="../media/image61.png"/><Relationship Id="rId144" Type="http://schemas.openxmlformats.org/officeDocument/2006/relationships/customXml" Target="../ink/ink2132.xml"/><Relationship Id="rId90" Type="http://schemas.openxmlformats.org/officeDocument/2006/relationships/customXml" Target="../ink/ink2105.xml"/><Relationship Id="rId165" Type="http://schemas.openxmlformats.org/officeDocument/2006/relationships/image" Target="../media/image82.png"/><Relationship Id="rId186" Type="http://schemas.openxmlformats.org/officeDocument/2006/relationships/customXml" Target="../ink/ink2153.xml"/><Relationship Id="rId211" Type="http://schemas.openxmlformats.org/officeDocument/2006/relationships/image" Target="../media/image330.png"/><Relationship Id="rId232" Type="http://schemas.openxmlformats.org/officeDocument/2006/relationships/customXml" Target="../ink/ink2176.xml"/><Relationship Id="rId253" Type="http://schemas.openxmlformats.org/officeDocument/2006/relationships/image" Target="../media/image54.png"/><Relationship Id="rId274" Type="http://schemas.openxmlformats.org/officeDocument/2006/relationships/customXml" Target="../ink/ink2197.xml"/><Relationship Id="rId27" Type="http://schemas.openxmlformats.org/officeDocument/2006/relationships/image" Target="../media/image130.png"/><Relationship Id="rId48" Type="http://schemas.openxmlformats.org/officeDocument/2006/relationships/customXml" Target="../ink/ink2084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127.xml"/><Relationship Id="rId80" Type="http://schemas.openxmlformats.org/officeDocument/2006/relationships/customXml" Target="../ink/ink2100.xml"/><Relationship Id="rId155" Type="http://schemas.openxmlformats.org/officeDocument/2006/relationships/image" Target="../media/image77.png"/><Relationship Id="rId176" Type="http://schemas.openxmlformats.org/officeDocument/2006/relationships/customXml" Target="../ink/ink2148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171.xml"/><Relationship Id="rId243" Type="http://schemas.openxmlformats.org/officeDocument/2006/relationships/image" Target="../media/image49.png"/><Relationship Id="rId264" Type="http://schemas.openxmlformats.org/officeDocument/2006/relationships/customXml" Target="../ink/ink2192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079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122.xml"/><Relationship Id="rId70" Type="http://schemas.openxmlformats.org/officeDocument/2006/relationships/customXml" Target="../ink/ink2095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143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166.xml"/><Relationship Id="rId233" Type="http://schemas.openxmlformats.org/officeDocument/2006/relationships/image" Target="../media/image440.png"/><Relationship Id="rId254" Type="http://schemas.openxmlformats.org/officeDocument/2006/relationships/customXml" Target="../ink/ink2187.xml"/><Relationship Id="rId28" Type="http://schemas.openxmlformats.org/officeDocument/2006/relationships/customXml" Target="../ink/ink2074.xml"/><Relationship Id="rId49" Type="http://schemas.openxmlformats.org/officeDocument/2006/relationships/image" Target="../media/image240.png"/><Relationship Id="rId114" Type="http://schemas.openxmlformats.org/officeDocument/2006/relationships/customXml" Target="../ink/ink2117.xml"/><Relationship Id="rId275" Type="http://schemas.openxmlformats.org/officeDocument/2006/relationships/image" Target="../media/image65.png"/><Relationship Id="rId60" Type="http://schemas.openxmlformats.org/officeDocument/2006/relationships/customXml" Target="../ink/ink2090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138.xml"/><Relationship Id="rId177" Type="http://schemas.openxmlformats.org/officeDocument/2006/relationships/image" Target="../media/image88.png"/><Relationship Id="rId198" Type="http://schemas.openxmlformats.org/officeDocument/2006/relationships/customXml" Target="../ink/ink2159.xml"/><Relationship Id="rId202" Type="http://schemas.openxmlformats.org/officeDocument/2006/relationships/customXml" Target="../ink/ink2161.xml"/><Relationship Id="rId223" Type="http://schemas.openxmlformats.org/officeDocument/2006/relationships/image" Target="../media/image390.png"/><Relationship Id="rId244" Type="http://schemas.openxmlformats.org/officeDocument/2006/relationships/customXml" Target="../ink/ink2182.xml"/><Relationship Id="rId18" Type="http://schemas.openxmlformats.org/officeDocument/2006/relationships/customXml" Target="../ink/ink2069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203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65.xml"/><Relationship Id="rId63" Type="http://schemas.openxmlformats.org/officeDocument/2006/relationships/image" Target="../media/image311.png"/><Relationship Id="rId84" Type="http://schemas.openxmlformats.org/officeDocument/2006/relationships/customXml" Target="../ink/ink86.xml"/><Relationship Id="rId138" Type="http://schemas.openxmlformats.org/officeDocument/2006/relationships/customXml" Target="../ink/ink113.xml"/><Relationship Id="rId159" Type="http://schemas.openxmlformats.org/officeDocument/2006/relationships/image" Target="../media/image79.png"/><Relationship Id="rId170" Type="http://schemas.openxmlformats.org/officeDocument/2006/relationships/customXml" Target="../ink/ink129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157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78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60.xml"/><Relationship Id="rId53" Type="http://schemas.openxmlformats.org/officeDocument/2006/relationships/image" Target="../media/image260.png"/><Relationship Id="rId74" Type="http://schemas.openxmlformats.org/officeDocument/2006/relationships/customXml" Target="../ink/ink81.xml"/><Relationship Id="rId128" Type="http://schemas.openxmlformats.org/officeDocument/2006/relationships/customXml" Target="../ink/ink108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24.xml"/><Relationship Id="rId181" Type="http://schemas.openxmlformats.org/officeDocument/2006/relationships/image" Target="../media/image180.png"/><Relationship Id="rId216" Type="http://schemas.openxmlformats.org/officeDocument/2006/relationships/customXml" Target="../ink/ink152.xml"/><Relationship Id="rId237" Type="http://schemas.openxmlformats.org/officeDocument/2006/relationships/image" Target="../media/image46.png"/><Relationship Id="rId258" Type="http://schemas.openxmlformats.org/officeDocument/2006/relationships/customXml" Target="../ink/ink173.xml"/><Relationship Id="rId279" Type="http://schemas.openxmlformats.org/officeDocument/2006/relationships/image" Target="../media/image67.png"/><Relationship Id="rId22" Type="http://schemas.openxmlformats.org/officeDocument/2006/relationships/customXml" Target="../ink/ink55.xml"/><Relationship Id="rId43" Type="http://schemas.openxmlformats.org/officeDocument/2006/relationships/image" Target="../media/image210.png"/><Relationship Id="rId64" Type="http://schemas.openxmlformats.org/officeDocument/2006/relationships/customXml" Target="../ink/ink76.xml"/><Relationship Id="rId118" Type="http://schemas.openxmlformats.org/officeDocument/2006/relationships/customXml" Target="../ink/ink103.xml"/><Relationship Id="rId139" Type="http://schemas.openxmlformats.org/officeDocument/2006/relationships/image" Target="../media/image69.png"/><Relationship Id="rId290" Type="http://schemas.openxmlformats.org/officeDocument/2006/relationships/image" Target="../media/image93.png"/><Relationship Id="rId85" Type="http://schemas.openxmlformats.org/officeDocument/2006/relationships/image" Target="../media/image420.png"/><Relationship Id="rId150" Type="http://schemas.openxmlformats.org/officeDocument/2006/relationships/customXml" Target="../ink/ink119.xml"/><Relationship Id="rId171" Type="http://schemas.openxmlformats.org/officeDocument/2006/relationships/image" Target="../media/image85.png"/><Relationship Id="rId192" Type="http://schemas.openxmlformats.org/officeDocument/2006/relationships/customXml" Target="../ink/ink140.xml"/><Relationship Id="rId206" Type="http://schemas.openxmlformats.org/officeDocument/2006/relationships/customXml" Target="../ink/ink147.xml"/><Relationship Id="rId227" Type="http://schemas.openxmlformats.org/officeDocument/2006/relationships/image" Target="../media/image411.png"/><Relationship Id="rId248" Type="http://schemas.openxmlformats.org/officeDocument/2006/relationships/customXml" Target="../ink/ink168.xml"/><Relationship Id="rId269" Type="http://schemas.openxmlformats.org/officeDocument/2006/relationships/image" Target="../media/image62.png"/><Relationship Id="rId12" Type="http://schemas.openxmlformats.org/officeDocument/2006/relationships/customXml" Target="../ink/ink50.xml"/><Relationship Id="rId33" Type="http://schemas.openxmlformats.org/officeDocument/2006/relationships/image" Target="../media/image160.png"/><Relationship Id="rId108" Type="http://schemas.openxmlformats.org/officeDocument/2006/relationships/customXml" Target="../ink/ink98.xml"/><Relationship Id="rId129" Type="http://schemas.openxmlformats.org/officeDocument/2006/relationships/image" Target="../media/image64.png"/><Relationship Id="rId280" Type="http://schemas.openxmlformats.org/officeDocument/2006/relationships/customXml" Target="../ink/ink184.xml"/><Relationship Id="rId54" Type="http://schemas.openxmlformats.org/officeDocument/2006/relationships/customXml" Target="../ink/ink71.xml"/><Relationship Id="rId75" Type="http://schemas.openxmlformats.org/officeDocument/2006/relationships/image" Target="../media/image370.png"/><Relationship Id="rId96" Type="http://schemas.openxmlformats.org/officeDocument/2006/relationships/customXml" Target="../ink/ink92.xml"/><Relationship Id="rId140" Type="http://schemas.openxmlformats.org/officeDocument/2006/relationships/customXml" Target="../ink/ink114.xml"/><Relationship Id="rId161" Type="http://schemas.openxmlformats.org/officeDocument/2006/relationships/image" Target="../media/image80.png"/><Relationship Id="rId182" Type="http://schemas.openxmlformats.org/officeDocument/2006/relationships/customXml" Target="../ink/ink135.xml"/><Relationship Id="rId217" Type="http://schemas.openxmlformats.org/officeDocument/2006/relationships/image" Target="../media/image89.png"/><Relationship Id="rId6" Type="http://schemas.openxmlformats.org/officeDocument/2006/relationships/customXml" Target="../ink/ink47.xml"/><Relationship Id="rId238" Type="http://schemas.openxmlformats.org/officeDocument/2006/relationships/customXml" Target="../ink/ink163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79.xml"/><Relationship Id="rId44" Type="http://schemas.openxmlformats.org/officeDocument/2006/relationships/customXml" Target="../ink/ink66.xml"/><Relationship Id="rId65" Type="http://schemas.openxmlformats.org/officeDocument/2006/relationships/image" Target="../media/image320.png"/><Relationship Id="rId86" Type="http://schemas.openxmlformats.org/officeDocument/2006/relationships/customXml" Target="../ink/ink87.xml"/><Relationship Id="rId130" Type="http://schemas.openxmlformats.org/officeDocument/2006/relationships/customXml" Target="../ink/ink109.xml"/><Relationship Id="rId151" Type="http://schemas.openxmlformats.org/officeDocument/2006/relationships/image" Target="../media/image75.png"/><Relationship Id="rId172" Type="http://schemas.openxmlformats.org/officeDocument/2006/relationships/customXml" Target="../ink/ink130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58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74.xml"/><Relationship Id="rId281" Type="http://schemas.openxmlformats.org/officeDocument/2006/relationships/image" Target="../media/image68.png"/><Relationship Id="rId34" Type="http://schemas.openxmlformats.org/officeDocument/2006/relationships/customXml" Target="../ink/ink61.xml"/><Relationship Id="rId50" Type="http://schemas.openxmlformats.org/officeDocument/2006/relationships/customXml" Target="../ink/ink69.xml"/><Relationship Id="rId55" Type="http://schemas.openxmlformats.org/officeDocument/2006/relationships/image" Target="../media/image270.png"/><Relationship Id="rId76" Type="http://schemas.openxmlformats.org/officeDocument/2006/relationships/customXml" Target="../ink/ink82.xml"/><Relationship Id="rId97" Type="http://schemas.openxmlformats.org/officeDocument/2006/relationships/image" Target="../media/image48.png"/><Relationship Id="rId104" Type="http://schemas.openxmlformats.org/officeDocument/2006/relationships/customXml" Target="../ink/ink96.xml"/><Relationship Id="rId120" Type="http://schemas.openxmlformats.org/officeDocument/2006/relationships/customXml" Target="../ink/ink104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17.xml"/><Relationship Id="rId167" Type="http://schemas.openxmlformats.org/officeDocument/2006/relationships/image" Target="../media/image83.png"/><Relationship Id="rId188" Type="http://schemas.openxmlformats.org/officeDocument/2006/relationships/customXml" Target="../ink/ink138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90.xml"/><Relationship Id="rId162" Type="http://schemas.openxmlformats.org/officeDocument/2006/relationships/customXml" Target="../ink/ink125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153.xml"/><Relationship Id="rId234" Type="http://schemas.openxmlformats.org/officeDocument/2006/relationships/customXml" Target="../ink/ink161.xml"/><Relationship Id="rId239" Type="http://schemas.openxmlformats.org/officeDocument/2006/relationships/image" Target="../media/image47.png"/><Relationship Id="rId2" Type="http://schemas.openxmlformats.org/officeDocument/2006/relationships/customXml" Target="../ink/ink45.xml"/><Relationship Id="rId29" Type="http://schemas.openxmlformats.org/officeDocument/2006/relationships/image" Target="../media/image140.png"/><Relationship Id="rId250" Type="http://schemas.openxmlformats.org/officeDocument/2006/relationships/customXml" Target="../ink/ink169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82.xml"/><Relationship Id="rId24" Type="http://schemas.openxmlformats.org/officeDocument/2006/relationships/customXml" Target="../ink/ink56.xml"/><Relationship Id="rId40" Type="http://schemas.openxmlformats.org/officeDocument/2006/relationships/customXml" Target="../ink/ink64.xml"/><Relationship Id="rId45" Type="http://schemas.openxmlformats.org/officeDocument/2006/relationships/image" Target="../media/image220.png"/><Relationship Id="rId66" Type="http://schemas.openxmlformats.org/officeDocument/2006/relationships/customXml" Target="../ink/ink77.xml"/><Relationship Id="rId87" Type="http://schemas.openxmlformats.org/officeDocument/2006/relationships/image" Target="../media/image430.png"/><Relationship Id="rId110" Type="http://schemas.openxmlformats.org/officeDocument/2006/relationships/customXml" Target="../ink/ink99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12.xml"/><Relationship Id="rId157" Type="http://schemas.openxmlformats.org/officeDocument/2006/relationships/image" Target="../media/image78.png"/><Relationship Id="rId178" Type="http://schemas.openxmlformats.org/officeDocument/2006/relationships/customXml" Target="../ink/ink133.xml"/><Relationship Id="rId61" Type="http://schemas.openxmlformats.org/officeDocument/2006/relationships/image" Target="../media/image300.png"/><Relationship Id="rId82" Type="http://schemas.openxmlformats.org/officeDocument/2006/relationships/customXml" Target="../ink/ink85.xml"/><Relationship Id="rId152" Type="http://schemas.openxmlformats.org/officeDocument/2006/relationships/customXml" Target="../ink/ink120.xml"/><Relationship Id="rId173" Type="http://schemas.openxmlformats.org/officeDocument/2006/relationships/image" Target="../media/image86.png"/><Relationship Id="rId194" Type="http://schemas.openxmlformats.org/officeDocument/2006/relationships/customXml" Target="../ink/ink141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148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156.xml"/><Relationship Id="rId240" Type="http://schemas.openxmlformats.org/officeDocument/2006/relationships/customXml" Target="../ink/ink164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77.xml"/><Relationship Id="rId287" Type="http://schemas.openxmlformats.org/officeDocument/2006/relationships/image" Target="../media/image91.png"/><Relationship Id="rId14" Type="http://schemas.openxmlformats.org/officeDocument/2006/relationships/customXml" Target="../ink/ink51.xml"/><Relationship Id="rId30" Type="http://schemas.openxmlformats.org/officeDocument/2006/relationships/customXml" Target="../ink/ink59.xml"/><Relationship Id="rId35" Type="http://schemas.openxmlformats.org/officeDocument/2006/relationships/image" Target="../media/image170.png"/><Relationship Id="rId56" Type="http://schemas.openxmlformats.org/officeDocument/2006/relationships/customXml" Target="../ink/ink72.xml"/><Relationship Id="rId77" Type="http://schemas.openxmlformats.org/officeDocument/2006/relationships/image" Target="../media/image380.png"/><Relationship Id="rId100" Type="http://schemas.openxmlformats.org/officeDocument/2006/relationships/customXml" Target="../ink/ink94.xml"/><Relationship Id="rId105" Type="http://schemas.openxmlformats.org/officeDocument/2006/relationships/image" Target="../media/image52.png"/><Relationship Id="rId126" Type="http://schemas.openxmlformats.org/officeDocument/2006/relationships/customXml" Target="../ink/ink107.xml"/><Relationship Id="rId147" Type="http://schemas.openxmlformats.org/officeDocument/2006/relationships/image" Target="../media/image211.png"/><Relationship Id="rId168" Type="http://schemas.openxmlformats.org/officeDocument/2006/relationships/customXml" Target="../ink/ink128.xml"/><Relationship Id="rId282" Type="http://schemas.openxmlformats.org/officeDocument/2006/relationships/customXml" Target="../ink/ink185.xml"/><Relationship Id="rId8" Type="http://schemas.openxmlformats.org/officeDocument/2006/relationships/customXml" Target="../ink/ink48.xml"/><Relationship Id="rId51" Type="http://schemas.openxmlformats.org/officeDocument/2006/relationships/image" Target="../media/image250.png"/><Relationship Id="rId72" Type="http://schemas.openxmlformats.org/officeDocument/2006/relationships/customXml" Target="../ink/ink80.xml"/><Relationship Id="rId93" Type="http://schemas.openxmlformats.org/officeDocument/2006/relationships/image" Target="../media/image46.png"/><Relationship Id="rId98" Type="http://schemas.openxmlformats.org/officeDocument/2006/relationships/customXml" Target="../ink/ink93.xml"/><Relationship Id="rId121" Type="http://schemas.openxmlformats.org/officeDocument/2006/relationships/image" Target="../media/image60.png"/><Relationship Id="rId142" Type="http://schemas.openxmlformats.org/officeDocument/2006/relationships/customXml" Target="../ink/ink115.xml"/><Relationship Id="rId163" Type="http://schemas.openxmlformats.org/officeDocument/2006/relationships/image" Target="../media/image81.png"/><Relationship Id="rId184" Type="http://schemas.openxmlformats.org/officeDocument/2006/relationships/customXml" Target="../ink/ink136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51.xml"/><Relationship Id="rId230" Type="http://schemas.openxmlformats.org/officeDocument/2006/relationships/customXml" Target="../ink/ink159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172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67.xml"/><Relationship Id="rId67" Type="http://schemas.openxmlformats.org/officeDocument/2006/relationships/image" Target="../media/image330.png"/><Relationship Id="rId116" Type="http://schemas.openxmlformats.org/officeDocument/2006/relationships/customXml" Target="../ink/ink102.xml"/><Relationship Id="rId137" Type="http://schemas.openxmlformats.org/officeDocument/2006/relationships/image" Target="../media/image68.png"/><Relationship Id="rId158" Type="http://schemas.openxmlformats.org/officeDocument/2006/relationships/customXml" Target="../ink/ink123.xml"/><Relationship Id="rId272" Type="http://schemas.openxmlformats.org/officeDocument/2006/relationships/customXml" Target="../ink/ink180.xml"/><Relationship Id="rId20" Type="http://schemas.openxmlformats.org/officeDocument/2006/relationships/customXml" Target="../ink/ink54.xml"/><Relationship Id="rId41" Type="http://schemas.openxmlformats.org/officeDocument/2006/relationships/image" Target="../media/image200.png"/><Relationship Id="rId62" Type="http://schemas.openxmlformats.org/officeDocument/2006/relationships/customXml" Target="../ink/ink75.xml"/><Relationship Id="rId83" Type="http://schemas.openxmlformats.org/officeDocument/2006/relationships/image" Target="../media/image411.png"/><Relationship Id="rId88" Type="http://schemas.openxmlformats.org/officeDocument/2006/relationships/customXml" Target="../ink/ink88.xml"/><Relationship Id="rId111" Type="http://schemas.openxmlformats.org/officeDocument/2006/relationships/image" Target="../media/image55.png"/><Relationship Id="rId132" Type="http://schemas.openxmlformats.org/officeDocument/2006/relationships/customXml" Target="../ink/ink110.xml"/><Relationship Id="rId153" Type="http://schemas.openxmlformats.org/officeDocument/2006/relationships/image" Target="../media/image76.png"/><Relationship Id="rId174" Type="http://schemas.openxmlformats.org/officeDocument/2006/relationships/customXml" Target="../ink/ink131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139.xml"/><Relationship Id="rId204" Type="http://schemas.openxmlformats.org/officeDocument/2006/relationships/customXml" Target="../ink/ink146.xml"/><Relationship Id="rId220" Type="http://schemas.openxmlformats.org/officeDocument/2006/relationships/customXml" Target="../ink/ink154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167.xml"/><Relationship Id="rId267" Type="http://schemas.openxmlformats.org/officeDocument/2006/relationships/image" Target="../media/image61.png"/><Relationship Id="rId288" Type="http://schemas.openxmlformats.org/officeDocument/2006/relationships/customXml" Target="../ink/ink188.xml"/><Relationship Id="rId15" Type="http://schemas.openxmlformats.org/officeDocument/2006/relationships/image" Target="../media/image710.png"/><Relationship Id="rId36" Type="http://schemas.openxmlformats.org/officeDocument/2006/relationships/customXml" Target="../ink/ink62.xml"/><Relationship Id="rId57" Type="http://schemas.openxmlformats.org/officeDocument/2006/relationships/image" Target="../media/image280.png"/><Relationship Id="rId106" Type="http://schemas.openxmlformats.org/officeDocument/2006/relationships/customXml" Target="../ink/ink97.xml"/><Relationship Id="rId127" Type="http://schemas.openxmlformats.org/officeDocument/2006/relationships/image" Target="../media/image63.png"/><Relationship Id="rId262" Type="http://schemas.openxmlformats.org/officeDocument/2006/relationships/customXml" Target="../ink/ink175.xml"/><Relationship Id="rId283" Type="http://schemas.openxmlformats.org/officeDocument/2006/relationships/image" Target="../media/image69.png"/><Relationship Id="rId10" Type="http://schemas.openxmlformats.org/officeDocument/2006/relationships/customXml" Target="../ink/ink49.xml"/><Relationship Id="rId31" Type="http://schemas.openxmlformats.org/officeDocument/2006/relationships/image" Target="../media/image150.png"/><Relationship Id="rId52" Type="http://schemas.openxmlformats.org/officeDocument/2006/relationships/customXml" Target="../ink/ink70.xml"/><Relationship Id="rId73" Type="http://schemas.openxmlformats.org/officeDocument/2006/relationships/image" Target="../media/image360.png"/><Relationship Id="rId78" Type="http://schemas.openxmlformats.org/officeDocument/2006/relationships/customXml" Target="../ink/ink83.xml"/><Relationship Id="rId94" Type="http://schemas.openxmlformats.org/officeDocument/2006/relationships/customXml" Target="../ink/ink9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05.xml"/><Relationship Id="rId143" Type="http://schemas.openxmlformats.org/officeDocument/2006/relationships/image" Target="../media/image71.png"/><Relationship Id="rId148" Type="http://schemas.openxmlformats.org/officeDocument/2006/relationships/customXml" Target="../ink/ink118.xml"/><Relationship Id="rId164" Type="http://schemas.openxmlformats.org/officeDocument/2006/relationships/customXml" Target="../ink/ink126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46.xml"/><Relationship Id="rId9" Type="http://schemas.openxmlformats.org/officeDocument/2006/relationships/image" Target="../media/image410.png"/><Relationship Id="rId180" Type="http://schemas.openxmlformats.org/officeDocument/2006/relationships/customXml" Target="../ink/ink134.xml"/><Relationship Id="rId210" Type="http://schemas.openxmlformats.org/officeDocument/2006/relationships/customXml" Target="../ink/ink149.xml"/><Relationship Id="rId215" Type="http://schemas.openxmlformats.org/officeDocument/2006/relationships/image" Target="../media/image350.png"/><Relationship Id="rId236" Type="http://schemas.openxmlformats.org/officeDocument/2006/relationships/customXml" Target="../ink/ink162.xml"/><Relationship Id="rId257" Type="http://schemas.openxmlformats.org/officeDocument/2006/relationships/image" Target="../media/image56.png"/><Relationship Id="rId278" Type="http://schemas.openxmlformats.org/officeDocument/2006/relationships/customXml" Target="../ink/ink183.xml"/><Relationship Id="rId26" Type="http://schemas.openxmlformats.org/officeDocument/2006/relationships/customXml" Target="../ink/ink57.xml"/><Relationship Id="rId231" Type="http://schemas.openxmlformats.org/officeDocument/2006/relationships/image" Target="../media/image430.png"/><Relationship Id="rId252" Type="http://schemas.openxmlformats.org/officeDocument/2006/relationships/customXml" Target="../ink/ink170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78.xml"/><Relationship Id="rId89" Type="http://schemas.openxmlformats.org/officeDocument/2006/relationships/image" Target="../media/image440.png"/><Relationship Id="rId112" Type="http://schemas.openxmlformats.org/officeDocument/2006/relationships/customXml" Target="../ink/ink100.xml"/><Relationship Id="rId133" Type="http://schemas.openxmlformats.org/officeDocument/2006/relationships/image" Target="../media/image66.png"/><Relationship Id="rId154" Type="http://schemas.openxmlformats.org/officeDocument/2006/relationships/customXml" Target="../ink/ink121.xml"/><Relationship Id="rId175" Type="http://schemas.openxmlformats.org/officeDocument/2006/relationships/image" Target="../media/image87.png"/><Relationship Id="rId196" Type="http://schemas.openxmlformats.org/officeDocument/2006/relationships/customXml" Target="../ink/ink142.xml"/><Relationship Id="rId200" Type="http://schemas.openxmlformats.org/officeDocument/2006/relationships/customXml" Target="../ink/ink144.xml"/><Relationship Id="rId16" Type="http://schemas.openxmlformats.org/officeDocument/2006/relationships/customXml" Target="../ink/ink52.xml"/><Relationship Id="rId221" Type="http://schemas.openxmlformats.org/officeDocument/2006/relationships/image" Target="../media/image380.png"/><Relationship Id="rId242" Type="http://schemas.openxmlformats.org/officeDocument/2006/relationships/customXml" Target="../ink/ink165.xml"/><Relationship Id="rId263" Type="http://schemas.openxmlformats.org/officeDocument/2006/relationships/image" Target="../media/image59.png"/><Relationship Id="rId284" Type="http://schemas.openxmlformats.org/officeDocument/2006/relationships/customXml" Target="../ink/ink186.xml"/><Relationship Id="rId37" Type="http://schemas.openxmlformats.org/officeDocument/2006/relationships/image" Target="../media/image180.png"/><Relationship Id="rId58" Type="http://schemas.openxmlformats.org/officeDocument/2006/relationships/customXml" Target="../ink/ink73.xml"/><Relationship Id="rId79" Type="http://schemas.openxmlformats.org/officeDocument/2006/relationships/image" Target="../media/image390.png"/><Relationship Id="rId102" Type="http://schemas.openxmlformats.org/officeDocument/2006/relationships/customXml" Target="../ink/ink95.xml"/><Relationship Id="rId123" Type="http://schemas.openxmlformats.org/officeDocument/2006/relationships/image" Target="../media/image61.png"/><Relationship Id="rId144" Type="http://schemas.openxmlformats.org/officeDocument/2006/relationships/customXml" Target="../ink/ink116.xml"/><Relationship Id="rId90" Type="http://schemas.openxmlformats.org/officeDocument/2006/relationships/customXml" Target="../ink/ink89.xml"/><Relationship Id="rId165" Type="http://schemas.openxmlformats.org/officeDocument/2006/relationships/image" Target="../media/image82.png"/><Relationship Id="rId186" Type="http://schemas.openxmlformats.org/officeDocument/2006/relationships/customXml" Target="../ink/ink137.xml"/><Relationship Id="rId211" Type="http://schemas.openxmlformats.org/officeDocument/2006/relationships/image" Target="../media/image330.png"/><Relationship Id="rId232" Type="http://schemas.openxmlformats.org/officeDocument/2006/relationships/customXml" Target="../ink/ink160.xml"/><Relationship Id="rId253" Type="http://schemas.openxmlformats.org/officeDocument/2006/relationships/image" Target="../media/image54.png"/><Relationship Id="rId274" Type="http://schemas.openxmlformats.org/officeDocument/2006/relationships/customXml" Target="../ink/ink181.xml"/><Relationship Id="rId27" Type="http://schemas.openxmlformats.org/officeDocument/2006/relationships/image" Target="../media/image130.png"/><Relationship Id="rId48" Type="http://schemas.openxmlformats.org/officeDocument/2006/relationships/customXml" Target="../ink/ink68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11.xml"/><Relationship Id="rId80" Type="http://schemas.openxmlformats.org/officeDocument/2006/relationships/customXml" Target="../ink/ink84.xml"/><Relationship Id="rId155" Type="http://schemas.openxmlformats.org/officeDocument/2006/relationships/image" Target="../media/image77.png"/><Relationship Id="rId176" Type="http://schemas.openxmlformats.org/officeDocument/2006/relationships/customXml" Target="../ink/ink132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55.xml"/><Relationship Id="rId243" Type="http://schemas.openxmlformats.org/officeDocument/2006/relationships/image" Target="../media/image49.png"/><Relationship Id="rId264" Type="http://schemas.openxmlformats.org/officeDocument/2006/relationships/customXml" Target="../ink/ink176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63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06.xml"/><Relationship Id="rId70" Type="http://schemas.openxmlformats.org/officeDocument/2006/relationships/customXml" Target="../ink/ink79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27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150.xml"/><Relationship Id="rId233" Type="http://schemas.openxmlformats.org/officeDocument/2006/relationships/image" Target="../media/image440.png"/><Relationship Id="rId254" Type="http://schemas.openxmlformats.org/officeDocument/2006/relationships/customXml" Target="../ink/ink171.xml"/><Relationship Id="rId28" Type="http://schemas.openxmlformats.org/officeDocument/2006/relationships/customXml" Target="../ink/ink58.xml"/><Relationship Id="rId49" Type="http://schemas.openxmlformats.org/officeDocument/2006/relationships/image" Target="../media/image240.png"/><Relationship Id="rId114" Type="http://schemas.openxmlformats.org/officeDocument/2006/relationships/customXml" Target="../ink/ink101.xml"/><Relationship Id="rId275" Type="http://schemas.openxmlformats.org/officeDocument/2006/relationships/image" Target="../media/image65.png"/><Relationship Id="rId60" Type="http://schemas.openxmlformats.org/officeDocument/2006/relationships/customXml" Target="../ink/ink74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22.xml"/><Relationship Id="rId177" Type="http://schemas.openxmlformats.org/officeDocument/2006/relationships/image" Target="../media/image88.png"/><Relationship Id="rId198" Type="http://schemas.openxmlformats.org/officeDocument/2006/relationships/customXml" Target="../ink/ink143.xml"/><Relationship Id="rId202" Type="http://schemas.openxmlformats.org/officeDocument/2006/relationships/customXml" Target="../ink/ink145.xml"/><Relationship Id="rId223" Type="http://schemas.openxmlformats.org/officeDocument/2006/relationships/image" Target="../media/image390.png"/><Relationship Id="rId244" Type="http://schemas.openxmlformats.org/officeDocument/2006/relationships/customXml" Target="../ink/ink166.xml"/><Relationship Id="rId18" Type="http://schemas.openxmlformats.org/officeDocument/2006/relationships/customXml" Target="../ink/ink53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8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2225.xml"/><Relationship Id="rId63" Type="http://schemas.openxmlformats.org/officeDocument/2006/relationships/image" Target="../media/image311.png"/><Relationship Id="rId84" Type="http://schemas.openxmlformats.org/officeDocument/2006/relationships/customXml" Target="../ink/ink2246.xml"/><Relationship Id="rId138" Type="http://schemas.openxmlformats.org/officeDocument/2006/relationships/customXml" Target="../ink/ink2273.xml"/><Relationship Id="rId159" Type="http://schemas.openxmlformats.org/officeDocument/2006/relationships/image" Target="../media/image79.png"/><Relationship Id="rId170" Type="http://schemas.openxmlformats.org/officeDocument/2006/relationships/customXml" Target="../ink/ink2289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2317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338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2220.xml"/><Relationship Id="rId53" Type="http://schemas.openxmlformats.org/officeDocument/2006/relationships/image" Target="../media/image260.png"/><Relationship Id="rId74" Type="http://schemas.openxmlformats.org/officeDocument/2006/relationships/customXml" Target="../ink/ink2241.xml"/><Relationship Id="rId128" Type="http://schemas.openxmlformats.org/officeDocument/2006/relationships/customXml" Target="../ink/ink2268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284.xml"/><Relationship Id="rId181" Type="http://schemas.openxmlformats.org/officeDocument/2006/relationships/image" Target="../media/image180.png"/><Relationship Id="rId216" Type="http://schemas.openxmlformats.org/officeDocument/2006/relationships/customXml" Target="../ink/ink2312.xml"/><Relationship Id="rId237" Type="http://schemas.openxmlformats.org/officeDocument/2006/relationships/image" Target="../media/image46.png"/><Relationship Id="rId258" Type="http://schemas.openxmlformats.org/officeDocument/2006/relationships/customXml" Target="../ink/ink2333.xml"/><Relationship Id="rId279" Type="http://schemas.openxmlformats.org/officeDocument/2006/relationships/image" Target="../media/image67.png"/><Relationship Id="rId22" Type="http://schemas.openxmlformats.org/officeDocument/2006/relationships/customXml" Target="../ink/ink2215.xml"/><Relationship Id="rId43" Type="http://schemas.openxmlformats.org/officeDocument/2006/relationships/image" Target="../media/image210.png"/><Relationship Id="rId64" Type="http://schemas.openxmlformats.org/officeDocument/2006/relationships/customXml" Target="../ink/ink2236.xml"/><Relationship Id="rId118" Type="http://schemas.openxmlformats.org/officeDocument/2006/relationships/customXml" Target="../ink/ink2263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279.xml"/><Relationship Id="rId171" Type="http://schemas.openxmlformats.org/officeDocument/2006/relationships/image" Target="../media/image85.png"/><Relationship Id="rId192" Type="http://schemas.openxmlformats.org/officeDocument/2006/relationships/customXml" Target="../ink/ink2300.xml"/><Relationship Id="rId206" Type="http://schemas.openxmlformats.org/officeDocument/2006/relationships/customXml" Target="../ink/ink2307.xml"/><Relationship Id="rId227" Type="http://schemas.openxmlformats.org/officeDocument/2006/relationships/image" Target="../media/image411.png"/><Relationship Id="rId248" Type="http://schemas.openxmlformats.org/officeDocument/2006/relationships/customXml" Target="../ink/ink2328.xml"/><Relationship Id="rId269" Type="http://schemas.openxmlformats.org/officeDocument/2006/relationships/image" Target="../media/image62.png"/><Relationship Id="rId12" Type="http://schemas.openxmlformats.org/officeDocument/2006/relationships/customXml" Target="../ink/ink2210.xml"/><Relationship Id="rId33" Type="http://schemas.openxmlformats.org/officeDocument/2006/relationships/image" Target="../media/image160.png"/><Relationship Id="rId108" Type="http://schemas.openxmlformats.org/officeDocument/2006/relationships/customXml" Target="../ink/ink2258.xml"/><Relationship Id="rId129" Type="http://schemas.openxmlformats.org/officeDocument/2006/relationships/image" Target="../media/image64.png"/><Relationship Id="rId280" Type="http://schemas.openxmlformats.org/officeDocument/2006/relationships/customXml" Target="../ink/ink2344.xml"/><Relationship Id="rId54" Type="http://schemas.openxmlformats.org/officeDocument/2006/relationships/customXml" Target="../ink/ink2231.xml"/><Relationship Id="rId75" Type="http://schemas.openxmlformats.org/officeDocument/2006/relationships/image" Target="../media/image370.png"/><Relationship Id="rId96" Type="http://schemas.openxmlformats.org/officeDocument/2006/relationships/customXml" Target="../ink/ink2252.xml"/><Relationship Id="rId140" Type="http://schemas.openxmlformats.org/officeDocument/2006/relationships/customXml" Target="../ink/ink2274.xml"/><Relationship Id="rId161" Type="http://schemas.openxmlformats.org/officeDocument/2006/relationships/image" Target="../media/image80.png"/><Relationship Id="rId182" Type="http://schemas.openxmlformats.org/officeDocument/2006/relationships/customXml" Target="../ink/ink2295.xml"/><Relationship Id="rId217" Type="http://schemas.openxmlformats.org/officeDocument/2006/relationships/image" Target="../media/image89.png"/><Relationship Id="rId6" Type="http://schemas.openxmlformats.org/officeDocument/2006/relationships/customXml" Target="../ink/ink2207.xml"/><Relationship Id="rId238" Type="http://schemas.openxmlformats.org/officeDocument/2006/relationships/customXml" Target="../ink/ink2323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339.xml"/><Relationship Id="rId44" Type="http://schemas.openxmlformats.org/officeDocument/2006/relationships/customXml" Target="../ink/ink2226.xml"/><Relationship Id="rId65" Type="http://schemas.openxmlformats.org/officeDocument/2006/relationships/image" Target="../media/image320.png"/><Relationship Id="rId86" Type="http://schemas.openxmlformats.org/officeDocument/2006/relationships/customXml" Target="../ink/ink2247.xml"/><Relationship Id="rId130" Type="http://schemas.openxmlformats.org/officeDocument/2006/relationships/customXml" Target="../ink/ink2269.xml"/><Relationship Id="rId151" Type="http://schemas.openxmlformats.org/officeDocument/2006/relationships/image" Target="../media/image75.png"/><Relationship Id="rId172" Type="http://schemas.openxmlformats.org/officeDocument/2006/relationships/customXml" Target="../ink/ink2290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318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334.xml"/><Relationship Id="rId281" Type="http://schemas.openxmlformats.org/officeDocument/2006/relationships/image" Target="../media/image68.png"/><Relationship Id="rId34" Type="http://schemas.openxmlformats.org/officeDocument/2006/relationships/customXml" Target="../ink/ink2221.xml"/><Relationship Id="rId50" Type="http://schemas.openxmlformats.org/officeDocument/2006/relationships/customXml" Target="../ink/ink2229.xml"/><Relationship Id="rId55" Type="http://schemas.openxmlformats.org/officeDocument/2006/relationships/image" Target="../media/image270.png"/><Relationship Id="rId76" Type="http://schemas.openxmlformats.org/officeDocument/2006/relationships/customXml" Target="../ink/ink2242.xml"/><Relationship Id="rId97" Type="http://schemas.openxmlformats.org/officeDocument/2006/relationships/image" Target="../media/image48.png"/><Relationship Id="rId104" Type="http://schemas.openxmlformats.org/officeDocument/2006/relationships/customXml" Target="../ink/ink2256.xml"/><Relationship Id="rId120" Type="http://schemas.openxmlformats.org/officeDocument/2006/relationships/customXml" Target="../ink/ink2264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277.xml"/><Relationship Id="rId167" Type="http://schemas.openxmlformats.org/officeDocument/2006/relationships/image" Target="../media/image83.png"/><Relationship Id="rId188" Type="http://schemas.openxmlformats.org/officeDocument/2006/relationships/customXml" Target="../ink/ink2298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2250.xml"/><Relationship Id="rId162" Type="http://schemas.openxmlformats.org/officeDocument/2006/relationships/customXml" Target="../ink/ink2285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2313.xml"/><Relationship Id="rId234" Type="http://schemas.openxmlformats.org/officeDocument/2006/relationships/customXml" Target="../ink/ink2321.xml"/><Relationship Id="rId239" Type="http://schemas.openxmlformats.org/officeDocument/2006/relationships/image" Target="../media/image47.png"/><Relationship Id="rId2" Type="http://schemas.openxmlformats.org/officeDocument/2006/relationships/customXml" Target="../ink/ink2205.xml"/><Relationship Id="rId29" Type="http://schemas.openxmlformats.org/officeDocument/2006/relationships/image" Target="../media/image140.png"/><Relationship Id="rId250" Type="http://schemas.openxmlformats.org/officeDocument/2006/relationships/customXml" Target="../ink/ink2329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342.xml"/><Relationship Id="rId24" Type="http://schemas.openxmlformats.org/officeDocument/2006/relationships/customXml" Target="../ink/ink2216.xml"/><Relationship Id="rId40" Type="http://schemas.openxmlformats.org/officeDocument/2006/relationships/customXml" Target="../ink/ink2224.xml"/><Relationship Id="rId45" Type="http://schemas.openxmlformats.org/officeDocument/2006/relationships/image" Target="../media/image220.png"/><Relationship Id="rId66" Type="http://schemas.openxmlformats.org/officeDocument/2006/relationships/customXml" Target="../ink/ink2237.xml"/><Relationship Id="rId87" Type="http://schemas.openxmlformats.org/officeDocument/2006/relationships/image" Target="../media/image430.png"/><Relationship Id="rId110" Type="http://schemas.openxmlformats.org/officeDocument/2006/relationships/customXml" Target="../ink/ink2259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272.xml"/><Relationship Id="rId157" Type="http://schemas.openxmlformats.org/officeDocument/2006/relationships/image" Target="../media/image78.png"/><Relationship Id="rId178" Type="http://schemas.openxmlformats.org/officeDocument/2006/relationships/customXml" Target="../ink/ink2293.xml"/><Relationship Id="rId61" Type="http://schemas.openxmlformats.org/officeDocument/2006/relationships/image" Target="../media/image300.png"/><Relationship Id="rId82" Type="http://schemas.openxmlformats.org/officeDocument/2006/relationships/customXml" Target="../ink/ink2245.xml"/><Relationship Id="rId152" Type="http://schemas.openxmlformats.org/officeDocument/2006/relationships/customXml" Target="../ink/ink2280.xml"/><Relationship Id="rId173" Type="http://schemas.openxmlformats.org/officeDocument/2006/relationships/image" Target="../media/image86.png"/><Relationship Id="rId194" Type="http://schemas.openxmlformats.org/officeDocument/2006/relationships/customXml" Target="../ink/ink2301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2308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2316.xml"/><Relationship Id="rId240" Type="http://schemas.openxmlformats.org/officeDocument/2006/relationships/customXml" Target="../ink/ink2324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337.xml"/><Relationship Id="rId287" Type="http://schemas.openxmlformats.org/officeDocument/2006/relationships/image" Target="../media/image91.png"/><Relationship Id="rId14" Type="http://schemas.openxmlformats.org/officeDocument/2006/relationships/customXml" Target="../ink/ink2211.xml"/><Relationship Id="rId30" Type="http://schemas.openxmlformats.org/officeDocument/2006/relationships/customXml" Target="../ink/ink2219.xml"/><Relationship Id="rId35" Type="http://schemas.openxmlformats.org/officeDocument/2006/relationships/image" Target="../media/image170.png"/><Relationship Id="rId56" Type="http://schemas.openxmlformats.org/officeDocument/2006/relationships/customXml" Target="../ink/ink2232.xml"/><Relationship Id="rId77" Type="http://schemas.openxmlformats.org/officeDocument/2006/relationships/image" Target="../media/image380.png"/><Relationship Id="rId100" Type="http://schemas.openxmlformats.org/officeDocument/2006/relationships/customXml" Target="../ink/ink2254.xml"/><Relationship Id="rId105" Type="http://schemas.openxmlformats.org/officeDocument/2006/relationships/image" Target="../media/image52.png"/><Relationship Id="rId126" Type="http://schemas.openxmlformats.org/officeDocument/2006/relationships/customXml" Target="../ink/ink2267.xml"/><Relationship Id="rId147" Type="http://schemas.openxmlformats.org/officeDocument/2006/relationships/image" Target="../media/image211.png"/><Relationship Id="rId168" Type="http://schemas.openxmlformats.org/officeDocument/2006/relationships/customXml" Target="../ink/ink2288.xml"/><Relationship Id="rId282" Type="http://schemas.openxmlformats.org/officeDocument/2006/relationships/customXml" Target="../ink/ink2345.xml"/><Relationship Id="rId8" Type="http://schemas.openxmlformats.org/officeDocument/2006/relationships/customXml" Target="../ink/ink2208.xml"/><Relationship Id="rId51" Type="http://schemas.openxmlformats.org/officeDocument/2006/relationships/image" Target="../media/image250.png"/><Relationship Id="rId72" Type="http://schemas.openxmlformats.org/officeDocument/2006/relationships/customXml" Target="../ink/ink2240.xml"/><Relationship Id="rId93" Type="http://schemas.openxmlformats.org/officeDocument/2006/relationships/image" Target="../media/image46.png"/><Relationship Id="rId98" Type="http://schemas.openxmlformats.org/officeDocument/2006/relationships/customXml" Target="../ink/ink2253.xml"/><Relationship Id="rId121" Type="http://schemas.openxmlformats.org/officeDocument/2006/relationships/image" Target="../media/image60.png"/><Relationship Id="rId142" Type="http://schemas.openxmlformats.org/officeDocument/2006/relationships/customXml" Target="../ink/ink2275.xml"/><Relationship Id="rId163" Type="http://schemas.openxmlformats.org/officeDocument/2006/relationships/image" Target="../media/image81.png"/><Relationship Id="rId184" Type="http://schemas.openxmlformats.org/officeDocument/2006/relationships/customXml" Target="../ink/ink2296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311.xml"/><Relationship Id="rId230" Type="http://schemas.openxmlformats.org/officeDocument/2006/relationships/customXml" Target="../ink/ink2319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2332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2227.xml"/><Relationship Id="rId67" Type="http://schemas.openxmlformats.org/officeDocument/2006/relationships/image" Target="../media/image330.png"/><Relationship Id="rId116" Type="http://schemas.openxmlformats.org/officeDocument/2006/relationships/customXml" Target="../ink/ink2262.xml"/><Relationship Id="rId137" Type="http://schemas.openxmlformats.org/officeDocument/2006/relationships/image" Target="../media/image68.png"/><Relationship Id="rId158" Type="http://schemas.openxmlformats.org/officeDocument/2006/relationships/customXml" Target="../ink/ink2283.xml"/><Relationship Id="rId272" Type="http://schemas.openxmlformats.org/officeDocument/2006/relationships/customXml" Target="../ink/ink2340.xml"/><Relationship Id="rId20" Type="http://schemas.openxmlformats.org/officeDocument/2006/relationships/customXml" Target="../ink/ink2214.xml"/><Relationship Id="rId41" Type="http://schemas.openxmlformats.org/officeDocument/2006/relationships/image" Target="../media/image200.png"/><Relationship Id="rId62" Type="http://schemas.openxmlformats.org/officeDocument/2006/relationships/customXml" Target="../ink/ink2235.xml"/><Relationship Id="rId83" Type="http://schemas.openxmlformats.org/officeDocument/2006/relationships/image" Target="../media/image411.png"/><Relationship Id="rId88" Type="http://schemas.openxmlformats.org/officeDocument/2006/relationships/customXml" Target="../ink/ink2248.xml"/><Relationship Id="rId111" Type="http://schemas.openxmlformats.org/officeDocument/2006/relationships/image" Target="../media/image55.png"/><Relationship Id="rId132" Type="http://schemas.openxmlformats.org/officeDocument/2006/relationships/customXml" Target="../ink/ink2270.xml"/><Relationship Id="rId153" Type="http://schemas.openxmlformats.org/officeDocument/2006/relationships/image" Target="../media/image76.png"/><Relationship Id="rId174" Type="http://schemas.openxmlformats.org/officeDocument/2006/relationships/customXml" Target="../ink/ink2291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2299.xml"/><Relationship Id="rId204" Type="http://schemas.openxmlformats.org/officeDocument/2006/relationships/customXml" Target="../ink/ink2306.xml"/><Relationship Id="rId220" Type="http://schemas.openxmlformats.org/officeDocument/2006/relationships/customXml" Target="../ink/ink2314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2327.xml"/><Relationship Id="rId267" Type="http://schemas.openxmlformats.org/officeDocument/2006/relationships/image" Target="../media/image61.png"/><Relationship Id="rId288" Type="http://schemas.openxmlformats.org/officeDocument/2006/relationships/customXml" Target="../ink/ink2348.xml"/><Relationship Id="rId15" Type="http://schemas.openxmlformats.org/officeDocument/2006/relationships/image" Target="../media/image710.png"/><Relationship Id="rId36" Type="http://schemas.openxmlformats.org/officeDocument/2006/relationships/customXml" Target="../ink/ink2222.xml"/><Relationship Id="rId57" Type="http://schemas.openxmlformats.org/officeDocument/2006/relationships/image" Target="../media/image280.png"/><Relationship Id="rId106" Type="http://schemas.openxmlformats.org/officeDocument/2006/relationships/customXml" Target="../ink/ink2257.xml"/><Relationship Id="rId127" Type="http://schemas.openxmlformats.org/officeDocument/2006/relationships/image" Target="../media/image63.png"/><Relationship Id="rId262" Type="http://schemas.openxmlformats.org/officeDocument/2006/relationships/customXml" Target="../ink/ink2335.xml"/><Relationship Id="rId283" Type="http://schemas.openxmlformats.org/officeDocument/2006/relationships/image" Target="../media/image69.png"/><Relationship Id="rId10" Type="http://schemas.openxmlformats.org/officeDocument/2006/relationships/customXml" Target="../ink/ink2209.xml"/><Relationship Id="rId31" Type="http://schemas.openxmlformats.org/officeDocument/2006/relationships/image" Target="../media/image150.png"/><Relationship Id="rId52" Type="http://schemas.openxmlformats.org/officeDocument/2006/relationships/customXml" Target="../ink/ink2230.xml"/><Relationship Id="rId73" Type="http://schemas.openxmlformats.org/officeDocument/2006/relationships/image" Target="../media/image360.png"/><Relationship Id="rId78" Type="http://schemas.openxmlformats.org/officeDocument/2006/relationships/customXml" Target="../ink/ink2243.xml"/><Relationship Id="rId94" Type="http://schemas.openxmlformats.org/officeDocument/2006/relationships/customXml" Target="../ink/ink225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265.xml"/><Relationship Id="rId143" Type="http://schemas.openxmlformats.org/officeDocument/2006/relationships/image" Target="../media/image71.png"/><Relationship Id="rId148" Type="http://schemas.openxmlformats.org/officeDocument/2006/relationships/customXml" Target="../ink/ink2278.xml"/><Relationship Id="rId164" Type="http://schemas.openxmlformats.org/officeDocument/2006/relationships/customXml" Target="../ink/ink2286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2206.xml"/><Relationship Id="rId9" Type="http://schemas.openxmlformats.org/officeDocument/2006/relationships/image" Target="../media/image410.png"/><Relationship Id="rId180" Type="http://schemas.openxmlformats.org/officeDocument/2006/relationships/customXml" Target="../ink/ink2294.xml"/><Relationship Id="rId210" Type="http://schemas.openxmlformats.org/officeDocument/2006/relationships/customXml" Target="../ink/ink2309.xml"/><Relationship Id="rId215" Type="http://schemas.openxmlformats.org/officeDocument/2006/relationships/image" Target="../media/image350.png"/><Relationship Id="rId236" Type="http://schemas.openxmlformats.org/officeDocument/2006/relationships/customXml" Target="../ink/ink2322.xml"/><Relationship Id="rId257" Type="http://schemas.openxmlformats.org/officeDocument/2006/relationships/image" Target="../media/image56.png"/><Relationship Id="rId278" Type="http://schemas.openxmlformats.org/officeDocument/2006/relationships/customXml" Target="../ink/ink2343.xml"/><Relationship Id="rId26" Type="http://schemas.openxmlformats.org/officeDocument/2006/relationships/customXml" Target="../ink/ink2217.xml"/><Relationship Id="rId231" Type="http://schemas.openxmlformats.org/officeDocument/2006/relationships/image" Target="../media/image430.png"/><Relationship Id="rId252" Type="http://schemas.openxmlformats.org/officeDocument/2006/relationships/customXml" Target="../ink/ink2330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238.xml"/><Relationship Id="rId89" Type="http://schemas.openxmlformats.org/officeDocument/2006/relationships/image" Target="../media/image440.png"/><Relationship Id="rId112" Type="http://schemas.openxmlformats.org/officeDocument/2006/relationships/customXml" Target="../ink/ink2260.xml"/><Relationship Id="rId133" Type="http://schemas.openxmlformats.org/officeDocument/2006/relationships/image" Target="../media/image66.png"/><Relationship Id="rId154" Type="http://schemas.openxmlformats.org/officeDocument/2006/relationships/customXml" Target="../ink/ink2281.xml"/><Relationship Id="rId175" Type="http://schemas.openxmlformats.org/officeDocument/2006/relationships/image" Target="../media/image87.png"/><Relationship Id="rId196" Type="http://schemas.openxmlformats.org/officeDocument/2006/relationships/customXml" Target="../ink/ink2302.xml"/><Relationship Id="rId200" Type="http://schemas.openxmlformats.org/officeDocument/2006/relationships/customXml" Target="../ink/ink2304.xml"/><Relationship Id="rId16" Type="http://schemas.openxmlformats.org/officeDocument/2006/relationships/customXml" Target="../ink/ink2212.xml"/><Relationship Id="rId221" Type="http://schemas.openxmlformats.org/officeDocument/2006/relationships/image" Target="../media/image380.png"/><Relationship Id="rId242" Type="http://schemas.openxmlformats.org/officeDocument/2006/relationships/customXml" Target="../ink/ink2325.xml"/><Relationship Id="rId263" Type="http://schemas.openxmlformats.org/officeDocument/2006/relationships/image" Target="../media/image59.png"/><Relationship Id="rId284" Type="http://schemas.openxmlformats.org/officeDocument/2006/relationships/customXml" Target="../ink/ink2346.xml"/><Relationship Id="rId37" Type="http://schemas.openxmlformats.org/officeDocument/2006/relationships/image" Target="../media/image180.png"/><Relationship Id="rId58" Type="http://schemas.openxmlformats.org/officeDocument/2006/relationships/customXml" Target="../ink/ink2233.xml"/><Relationship Id="rId79" Type="http://schemas.openxmlformats.org/officeDocument/2006/relationships/image" Target="../media/image390.png"/><Relationship Id="rId102" Type="http://schemas.openxmlformats.org/officeDocument/2006/relationships/customXml" Target="../ink/ink2255.xml"/><Relationship Id="rId123" Type="http://schemas.openxmlformats.org/officeDocument/2006/relationships/image" Target="../media/image61.png"/><Relationship Id="rId144" Type="http://schemas.openxmlformats.org/officeDocument/2006/relationships/customXml" Target="../ink/ink2276.xml"/><Relationship Id="rId90" Type="http://schemas.openxmlformats.org/officeDocument/2006/relationships/customXml" Target="../ink/ink2249.xml"/><Relationship Id="rId165" Type="http://schemas.openxmlformats.org/officeDocument/2006/relationships/image" Target="../media/image82.png"/><Relationship Id="rId186" Type="http://schemas.openxmlformats.org/officeDocument/2006/relationships/customXml" Target="../ink/ink2297.xml"/><Relationship Id="rId211" Type="http://schemas.openxmlformats.org/officeDocument/2006/relationships/image" Target="../media/image330.png"/><Relationship Id="rId232" Type="http://schemas.openxmlformats.org/officeDocument/2006/relationships/customXml" Target="../ink/ink2320.xml"/><Relationship Id="rId253" Type="http://schemas.openxmlformats.org/officeDocument/2006/relationships/image" Target="../media/image54.png"/><Relationship Id="rId274" Type="http://schemas.openxmlformats.org/officeDocument/2006/relationships/customXml" Target="../ink/ink2341.xml"/><Relationship Id="rId27" Type="http://schemas.openxmlformats.org/officeDocument/2006/relationships/image" Target="../media/image130.png"/><Relationship Id="rId48" Type="http://schemas.openxmlformats.org/officeDocument/2006/relationships/customXml" Target="../ink/ink2228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271.xml"/><Relationship Id="rId80" Type="http://schemas.openxmlformats.org/officeDocument/2006/relationships/customXml" Target="../ink/ink2244.xml"/><Relationship Id="rId155" Type="http://schemas.openxmlformats.org/officeDocument/2006/relationships/image" Target="../media/image77.png"/><Relationship Id="rId176" Type="http://schemas.openxmlformats.org/officeDocument/2006/relationships/customXml" Target="../ink/ink2292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315.xml"/><Relationship Id="rId243" Type="http://schemas.openxmlformats.org/officeDocument/2006/relationships/image" Target="../media/image49.png"/><Relationship Id="rId264" Type="http://schemas.openxmlformats.org/officeDocument/2006/relationships/customXml" Target="../ink/ink2336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223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266.xml"/><Relationship Id="rId70" Type="http://schemas.openxmlformats.org/officeDocument/2006/relationships/customXml" Target="../ink/ink2239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287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310.xml"/><Relationship Id="rId233" Type="http://schemas.openxmlformats.org/officeDocument/2006/relationships/image" Target="../media/image440.png"/><Relationship Id="rId254" Type="http://schemas.openxmlformats.org/officeDocument/2006/relationships/customXml" Target="../ink/ink2331.xml"/><Relationship Id="rId28" Type="http://schemas.openxmlformats.org/officeDocument/2006/relationships/customXml" Target="../ink/ink2218.xml"/><Relationship Id="rId49" Type="http://schemas.openxmlformats.org/officeDocument/2006/relationships/image" Target="../media/image240.png"/><Relationship Id="rId114" Type="http://schemas.openxmlformats.org/officeDocument/2006/relationships/customXml" Target="../ink/ink2261.xml"/><Relationship Id="rId275" Type="http://schemas.openxmlformats.org/officeDocument/2006/relationships/image" Target="../media/image65.png"/><Relationship Id="rId60" Type="http://schemas.openxmlformats.org/officeDocument/2006/relationships/customXml" Target="../ink/ink2234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282.xml"/><Relationship Id="rId177" Type="http://schemas.openxmlformats.org/officeDocument/2006/relationships/image" Target="../media/image88.png"/><Relationship Id="rId198" Type="http://schemas.openxmlformats.org/officeDocument/2006/relationships/customXml" Target="../ink/ink2303.xml"/><Relationship Id="rId202" Type="http://schemas.openxmlformats.org/officeDocument/2006/relationships/customXml" Target="../ink/ink2305.xml"/><Relationship Id="rId223" Type="http://schemas.openxmlformats.org/officeDocument/2006/relationships/image" Target="../media/image390.png"/><Relationship Id="rId244" Type="http://schemas.openxmlformats.org/officeDocument/2006/relationships/customXml" Target="../ink/ink2326.xml"/><Relationship Id="rId18" Type="http://schemas.openxmlformats.org/officeDocument/2006/relationships/customXml" Target="../ink/ink2213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34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2369.xml"/><Relationship Id="rId63" Type="http://schemas.openxmlformats.org/officeDocument/2006/relationships/image" Target="../media/image311.png"/><Relationship Id="rId84" Type="http://schemas.openxmlformats.org/officeDocument/2006/relationships/customXml" Target="../ink/ink2390.xml"/><Relationship Id="rId138" Type="http://schemas.openxmlformats.org/officeDocument/2006/relationships/customXml" Target="../ink/ink2417.xml"/><Relationship Id="rId159" Type="http://schemas.openxmlformats.org/officeDocument/2006/relationships/image" Target="../media/image79.png"/><Relationship Id="rId170" Type="http://schemas.openxmlformats.org/officeDocument/2006/relationships/customXml" Target="../ink/ink2433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2461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482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2364.xml"/><Relationship Id="rId53" Type="http://schemas.openxmlformats.org/officeDocument/2006/relationships/image" Target="../media/image260.png"/><Relationship Id="rId74" Type="http://schemas.openxmlformats.org/officeDocument/2006/relationships/customXml" Target="../ink/ink2385.xml"/><Relationship Id="rId128" Type="http://schemas.openxmlformats.org/officeDocument/2006/relationships/customXml" Target="../ink/ink2412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428.xml"/><Relationship Id="rId181" Type="http://schemas.openxmlformats.org/officeDocument/2006/relationships/image" Target="../media/image180.png"/><Relationship Id="rId216" Type="http://schemas.openxmlformats.org/officeDocument/2006/relationships/customXml" Target="../ink/ink2456.xml"/><Relationship Id="rId237" Type="http://schemas.openxmlformats.org/officeDocument/2006/relationships/image" Target="../media/image46.png"/><Relationship Id="rId258" Type="http://schemas.openxmlformats.org/officeDocument/2006/relationships/customXml" Target="../ink/ink2477.xml"/><Relationship Id="rId279" Type="http://schemas.openxmlformats.org/officeDocument/2006/relationships/image" Target="../media/image67.png"/><Relationship Id="rId22" Type="http://schemas.openxmlformats.org/officeDocument/2006/relationships/customXml" Target="../ink/ink2359.xml"/><Relationship Id="rId43" Type="http://schemas.openxmlformats.org/officeDocument/2006/relationships/image" Target="../media/image210.png"/><Relationship Id="rId64" Type="http://schemas.openxmlformats.org/officeDocument/2006/relationships/customXml" Target="../ink/ink2380.xml"/><Relationship Id="rId118" Type="http://schemas.openxmlformats.org/officeDocument/2006/relationships/customXml" Target="../ink/ink2407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423.xml"/><Relationship Id="rId171" Type="http://schemas.openxmlformats.org/officeDocument/2006/relationships/image" Target="../media/image85.png"/><Relationship Id="rId192" Type="http://schemas.openxmlformats.org/officeDocument/2006/relationships/customXml" Target="../ink/ink2444.xml"/><Relationship Id="rId206" Type="http://schemas.openxmlformats.org/officeDocument/2006/relationships/customXml" Target="../ink/ink2451.xml"/><Relationship Id="rId227" Type="http://schemas.openxmlformats.org/officeDocument/2006/relationships/image" Target="../media/image411.png"/><Relationship Id="rId248" Type="http://schemas.openxmlformats.org/officeDocument/2006/relationships/customXml" Target="../ink/ink2472.xml"/><Relationship Id="rId269" Type="http://schemas.openxmlformats.org/officeDocument/2006/relationships/image" Target="../media/image62.png"/><Relationship Id="rId12" Type="http://schemas.openxmlformats.org/officeDocument/2006/relationships/customXml" Target="../ink/ink2354.xml"/><Relationship Id="rId33" Type="http://schemas.openxmlformats.org/officeDocument/2006/relationships/image" Target="../media/image160.png"/><Relationship Id="rId108" Type="http://schemas.openxmlformats.org/officeDocument/2006/relationships/customXml" Target="../ink/ink2402.xml"/><Relationship Id="rId129" Type="http://schemas.openxmlformats.org/officeDocument/2006/relationships/image" Target="../media/image64.png"/><Relationship Id="rId280" Type="http://schemas.openxmlformats.org/officeDocument/2006/relationships/customXml" Target="../ink/ink2488.xml"/><Relationship Id="rId54" Type="http://schemas.openxmlformats.org/officeDocument/2006/relationships/customXml" Target="../ink/ink2375.xml"/><Relationship Id="rId75" Type="http://schemas.openxmlformats.org/officeDocument/2006/relationships/image" Target="../media/image370.png"/><Relationship Id="rId96" Type="http://schemas.openxmlformats.org/officeDocument/2006/relationships/customXml" Target="../ink/ink2396.xml"/><Relationship Id="rId140" Type="http://schemas.openxmlformats.org/officeDocument/2006/relationships/customXml" Target="../ink/ink2418.xml"/><Relationship Id="rId161" Type="http://schemas.openxmlformats.org/officeDocument/2006/relationships/image" Target="../media/image80.png"/><Relationship Id="rId182" Type="http://schemas.openxmlformats.org/officeDocument/2006/relationships/customXml" Target="../ink/ink2439.xml"/><Relationship Id="rId217" Type="http://schemas.openxmlformats.org/officeDocument/2006/relationships/image" Target="../media/image89.png"/><Relationship Id="rId6" Type="http://schemas.openxmlformats.org/officeDocument/2006/relationships/customXml" Target="../ink/ink2351.xml"/><Relationship Id="rId238" Type="http://schemas.openxmlformats.org/officeDocument/2006/relationships/customXml" Target="../ink/ink2467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483.xml"/><Relationship Id="rId44" Type="http://schemas.openxmlformats.org/officeDocument/2006/relationships/customXml" Target="../ink/ink2370.xml"/><Relationship Id="rId65" Type="http://schemas.openxmlformats.org/officeDocument/2006/relationships/image" Target="../media/image320.png"/><Relationship Id="rId86" Type="http://schemas.openxmlformats.org/officeDocument/2006/relationships/customXml" Target="../ink/ink2391.xml"/><Relationship Id="rId130" Type="http://schemas.openxmlformats.org/officeDocument/2006/relationships/customXml" Target="../ink/ink2413.xml"/><Relationship Id="rId151" Type="http://schemas.openxmlformats.org/officeDocument/2006/relationships/image" Target="../media/image75.png"/><Relationship Id="rId172" Type="http://schemas.openxmlformats.org/officeDocument/2006/relationships/customXml" Target="../ink/ink2434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462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478.xml"/><Relationship Id="rId281" Type="http://schemas.openxmlformats.org/officeDocument/2006/relationships/image" Target="../media/image68.png"/><Relationship Id="rId34" Type="http://schemas.openxmlformats.org/officeDocument/2006/relationships/customXml" Target="../ink/ink2365.xml"/><Relationship Id="rId50" Type="http://schemas.openxmlformats.org/officeDocument/2006/relationships/customXml" Target="../ink/ink2373.xml"/><Relationship Id="rId55" Type="http://schemas.openxmlformats.org/officeDocument/2006/relationships/image" Target="../media/image270.png"/><Relationship Id="rId76" Type="http://schemas.openxmlformats.org/officeDocument/2006/relationships/customXml" Target="../ink/ink2386.xml"/><Relationship Id="rId97" Type="http://schemas.openxmlformats.org/officeDocument/2006/relationships/image" Target="../media/image48.png"/><Relationship Id="rId104" Type="http://schemas.openxmlformats.org/officeDocument/2006/relationships/customXml" Target="../ink/ink2400.xml"/><Relationship Id="rId120" Type="http://schemas.openxmlformats.org/officeDocument/2006/relationships/customXml" Target="../ink/ink2408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421.xml"/><Relationship Id="rId167" Type="http://schemas.openxmlformats.org/officeDocument/2006/relationships/image" Target="../media/image83.png"/><Relationship Id="rId188" Type="http://schemas.openxmlformats.org/officeDocument/2006/relationships/customXml" Target="../ink/ink2442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2394.xml"/><Relationship Id="rId162" Type="http://schemas.openxmlformats.org/officeDocument/2006/relationships/customXml" Target="../ink/ink2429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2457.xml"/><Relationship Id="rId234" Type="http://schemas.openxmlformats.org/officeDocument/2006/relationships/customXml" Target="../ink/ink2465.xml"/><Relationship Id="rId239" Type="http://schemas.openxmlformats.org/officeDocument/2006/relationships/image" Target="../media/image47.png"/><Relationship Id="rId2" Type="http://schemas.openxmlformats.org/officeDocument/2006/relationships/customXml" Target="../ink/ink2349.xml"/><Relationship Id="rId29" Type="http://schemas.openxmlformats.org/officeDocument/2006/relationships/image" Target="../media/image140.png"/><Relationship Id="rId250" Type="http://schemas.openxmlformats.org/officeDocument/2006/relationships/customXml" Target="../ink/ink2473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486.xml"/><Relationship Id="rId24" Type="http://schemas.openxmlformats.org/officeDocument/2006/relationships/customXml" Target="../ink/ink2360.xml"/><Relationship Id="rId40" Type="http://schemas.openxmlformats.org/officeDocument/2006/relationships/customXml" Target="../ink/ink2368.xml"/><Relationship Id="rId45" Type="http://schemas.openxmlformats.org/officeDocument/2006/relationships/image" Target="../media/image220.png"/><Relationship Id="rId66" Type="http://schemas.openxmlformats.org/officeDocument/2006/relationships/customXml" Target="../ink/ink2381.xml"/><Relationship Id="rId87" Type="http://schemas.openxmlformats.org/officeDocument/2006/relationships/image" Target="../media/image430.png"/><Relationship Id="rId110" Type="http://schemas.openxmlformats.org/officeDocument/2006/relationships/customXml" Target="../ink/ink2403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416.xml"/><Relationship Id="rId157" Type="http://schemas.openxmlformats.org/officeDocument/2006/relationships/image" Target="../media/image78.png"/><Relationship Id="rId178" Type="http://schemas.openxmlformats.org/officeDocument/2006/relationships/customXml" Target="../ink/ink2437.xml"/><Relationship Id="rId61" Type="http://schemas.openxmlformats.org/officeDocument/2006/relationships/image" Target="../media/image300.png"/><Relationship Id="rId82" Type="http://schemas.openxmlformats.org/officeDocument/2006/relationships/customXml" Target="../ink/ink2389.xml"/><Relationship Id="rId152" Type="http://schemas.openxmlformats.org/officeDocument/2006/relationships/customXml" Target="../ink/ink2424.xml"/><Relationship Id="rId173" Type="http://schemas.openxmlformats.org/officeDocument/2006/relationships/image" Target="../media/image86.png"/><Relationship Id="rId194" Type="http://schemas.openxmlformats.org/officeDocument/2006/relationships/customXml" Target="../ink/ink2445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2452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2460.xml"/><Relationship Id="rId240" Type="http://schemas.openxmlformats.org/officeDocument/2006/relationships/customXml" Target="../ink/ink2468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481.xml"/><Relationship Id="rId287" Type="http://schemas.openxmlformats.org/officeDocument/2006/relationships/image" Target="../media/image91.png"/><Relationship Id="rId14" Type="http://schemas.openxmlformats.org/officeDocument/2006/relationships/customXml" Target="../ink/ink2355.xml"/><Relationship Id="rId30" Type="http://schemas.openxmlformats.org/officeDocument/2006/relationships/customXml" Target="../ink/ink2363.xml"/><Relationship Id="rId35" Type="http://schemas.openxmlformats.org/officeDocument/2006/relationships/image" Target="../media/image170.png"/><Relationship Id="rId56" Type="http://schemas.openxmlformats.org/officeDocument/2006/relationships/customXml" Target="../ink/ink2376.xml"/><Relationship Id="rId77" Type="http://schemas.openxmlformats.org/officeDocument/2006/relationships/image" Target="../media/image380.png"/><Relationship Id="rId100" Type="http://schemas.openxmlformats.org/officeDocument/2006/relationships/customXml" Target="../ink/ink2398.xml"/><Relationship Id="rId105" Type="http://schemas.openxmlformats.org/officeDocument/2006/relationships/image" Target="../media/image52.png"/><Relationship Id="rId126" Type="http://schemas.openxmlformats.org/officeDocument/2006/relationships/customXml" Target="../ink/ink2411.xml"/><Relationship Id="rId147" Type="http://schemas.openxmlformats.org/officeDocument/2006/relationships/image" Target="../media/image211.png"/><Relationship Id="rId168" Type="http://schemas.openxmlformats.org/officeDocument/2006/relationships/customXml" Target="../ink/ink2432.xml"/><Relationship Id="rId282" Type="http://schemas.openxmlformats.org/officeDocument/2006/relationships/customXml" Target="../ink/ink2489.xml"/><Relationship Id="rId8" Type="http://schemas.openxmlformats.org/officeDocument/2006/relationships/customXml" Target="../ink/ink2352.xml"/><Relationship Id="rId51" Type="http://schemas.openxmlformats.org/officeDocument/2006/relationships/image" Target="../media/image250.png"/><Relationship Id="rId72" Type="http://schemas.openxmlformats.org/officeDocument/2006/relationships/customXml" Target="../ink/ink2384.xml"/><Relationship Id="rId93" Type="http://schemas.openxmlformats.org/officeDocument/2006/relationships/image" Target="../media/image46.png"/><Relationship Id="rId98" Type="http://schemas.openxmlformats.org/officeDocument/2006/relationships/customXml" Target="../ink/ink2397.xml"/><Relationship Id="rId121" Type="http://schemas.openxmlformats.org/officeDocument/2006/relationships/image" Target="../media/image60.png"/><Relationship Id="rId142" Type="http://schemas.openxmlformats.org/officeDocument/2006/relationships/customXml" Target="../ink/ink2419.xml"/><Relationship Id="rId163" Type="http://schemas.openxmlformats.org/officeDocument/2006/relationships/image" Target="../media/image81.png"/><Relationship Id="rId184" Type="http://schemas.openxmlformats.org/officeDocument/2006/relationships/customXml" Target="../ink/ink2440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455.xml"/><Relationship Id="rId230" Type="http://schemas.openxmlformats.org/officeDocument/2006/relationships/customXml" Target="../ink/ink2463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2476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2371.xml"/><Relationship Id="rId67" Type="http://schemas.openxmlformats.org/officeDocument/2006/relationships/image" Target="../media/image330.png"/><Relationship Id="rId116" Type="http://schemas.openxmlformats.org/officeDocument/2006/relationships/customXml" Target="../ink/ink2406.xml"/><Relationship Id="rId137" Type="http://schemas.openxmlformats.org/officeDocument/2006/relationships/image" Target="../media/image68.png"/><Relationship Id="rId158" Type="http://schemas.openxmlformats.org/officeDocument/2006/relationships/customXml" Target="../ink/ink2427.xml"/><Relationship Id="rId272" Type="http://schemas.openxmlformats.org/officeDocument/2006/relationships/customXml" Target="../ink/ink2484.xml"/><Relationship Id="rId20" Type="http://schemas.openxmlformats.org/officeDocument/2006/relationships/customXml" Target="../ink/ink2358.xml"/><Relationship Id="rId41" Type="http://schemas.openxmlformats.org/officeDocument/2006/relationships/image" Target="../media/image200.png"/><Relationship Id="rId62" Type="http://schemas.openxmlformats.org/officeDocument/2006/relationships/customXml" Target="../ink/ink2379.xml"/><Relationship Id="rId83" Type="http://schemas.openxmlformats.org/officeDocument/2006/relationships/image" Target="../media/image411.png"/><Relationship Id="rId88" Type="http://schemas.openxmlformats.org/officeDocument/2006/relationships/customXml" Target="../ink/ink2392.xml"/><Relationship Id="rId111" Type="http://schemas.openxmlformats.org/officeDocument/2006/relationships/image" Target="../media/image55.png"/><Relationship Id="rId132" Type="http://schemas.openxmlformats.org/officeDocument/2006/relationships/customXml" Target="../ink/ink2414.xml"/><Relationship Id="rId153" Type="http://schemas.openxmlformats.org/officeDocument/2006/relationships/image" Target="../media/image76.png"/><Relationship Id="rId174" Type="http://schemas.openxmlformats.org/officeDocument/2006/relationships/customXml" Target="../ink/ink2435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2443.xml"/><Relationship Id="rId204" Type="http://schemas.openxmlformats.org/officeDocument/2006/relationships/customXml" Target="../ink/ink2450.xml"/><Relationship Id="rId220" Type="http://schemas.openxmlformats.org/officeDocument/2006/relationships/customXml" Target="../ink/ink2458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2471.xml"/><Relationship Id="rId267" Type="http://schemas.openxmlformats.org/officeDocument/2006/relationships/image" Target="../media/image61.png"/><Relationship Id="rId288" Type="http://schemas.openxmlformats.org/officeDocument/2006/relationships/customXml" Target="../ink/ink2492.xml"/><Relationship Id="rId15" Type="http://schemas.openxmlformats.org/officeDocument/2006/relationships/image" Target="../media/image710.png"/><Relationship Id="rId36" Type="http://schemas.openxmlformats.org/officeDocument/2006/relationships/customXml" Target="../ink/ink2366.xml"/><Relationship Id="rId57" Type="http://schemas.openxmlformats.org/officeDocument/2006/relationships/image" Target="../media/image280.png"/><Relationship Id="rId106" Type="http://schemas.openxmlformats.org/officeDocument/2006/relationships/customXml" Target="../ink/ink2401.xml"/><Relationship Id="rId127" Type="http://schemas.openxmlformats.org/officeDocument/2006/relationships/image" Target="../media/image63.png"/><Relationship Id="rId262" Type="http://schemas.openxmlformats.org/officeDocument/2006/relationships/customXml" Target="../ink/ink2479.xml"/><Relationship Id="rId283" Type="http://schemas.openxmlformats.org/officeDocument/2006/relationships/image" Target="../media/image69.png"/><Relationship Id="rId10" Type="http://schemas.openxmlformats.org/officeDocument/2006/relationships/customXml" Target="../ink/ink2353.xml"/><Relationship Id="rId31" Type="http://schemas.openxmlformats.org/officeDocument/2006/relationships/image" Target="../media/image150.png"/><Relationship Id="rId52" Type="http://schemas.openxmlformats.org/officeDocument/2006/relationships/customXml" Target="../ink/ink2374.xml"/><Relationship Id="rId73" Type="http://schemas.openxmlformats.org/officeDocument/2006/relationships/image" Target="../media/image360.png"/><Relationship Id="rId78" Type="http://schemas.openxmlformats.org/officeDocument/2006/relationships/customXml" Target="../ink/ink2387.xml"/><Relationship Id="rId94" Type="http://schemas.openxmlformats.org/officeDocument/2006/relationships/customXml" Target="../ink/ink239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409.xml"/><Relationship Id="rId143" Type="http://schemas.openxmlformats.org/officeDocument/2006/relationships/image" Target="../media/image71.png"/><Relationship Id="rId148" Type="http://schemas.openxmlformats.org/officeDocument/2006/relationships/customXml" Target="../ink/ink2422.xml"/><Relationship Id="rId164" Type="http://schemas.openxmlformats.org/officeDocument/2006/relationships/customXml" Target="../ink/ink2430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2350.xml"/><Relationship Id="rId9" Type="http://schemas.openxmlformats.org/officeDocument/2006/relationships/image" Target="../media/image410.png"/><Relationship Id="rId180" Type="http://schemas.openxmlformats.org/officeDocument/2006/relationships/customXml" Target="../ink/ink2438.xml"/><Relationship Id="rId210" Type="http://schemas.openxmlformats.org/officeDocument/2006/relationships/customXml" Target="../ink/ink2453.xml"/><Relationship Id="rId215" Type="http://schemas.openxmlformats.org/officeDocument/2006/relationships/image" Target="../media/image350.png"/><Relationship Id="rId236" Type="http://schemas.openxmlformats.org/officeDocument/2006/relationships/customXml" Target="../ink/ink2466.xml"/><Relationship Id="rId257" Type="http://schemas.openxmlformats.org/officeDocument/2006/relationships/image" Target="../media/image56.png"/><Relationship Id="rId278" Type="http://schemas.openxmlformats.org/officeDocument/2006/relationships/customXml" Target="../ink/ink2487.xml"/><Relationship Id="rId26" Type="http://schemas.openxmlformats.org/officeDocument/2006/relationships/customXml" Target="../ink/ink2361.xml"/><Relationship Id="rId231" Type="http://schemas.openxmlformats.org/officeDocument/2006/relationships/image" Target="../media/image430.png"/><Relationship Id="rId252" Type="http://schemas.openxmlformats.org/officeDocument/2006/relationships/customXml" Target="../ink/ink2474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382.xml"/><Relationship Id="rId89" Type="http://schemas.openxmlformats.org/officeDocument/2006/relationships/image" Target="../media/image440.png"/><Relationship Id="rId112" Type="http://schemas.openxmlformats.org/officeDocument/2006/relationships/customXml" Target="../ink/ink2404.xml"/><Relationship Id="rId133" Type="http://schemas.openxmlformats.org/officeDocument/2006/relationships/image" Target="../media/image66.png"/><Relationship Id="rId154" Type="http://schemas.openxmlformats.org/officeDocument/2006/relationships/customXml" Target="../ink/ink2425.xml"/><Relationship Id="rId175" Type="http://schemas.openxmlformats.org/officeDocument/2006/relationships/image" Target="../media/image87.png"/><Relationship Id="rId196" Type="http://schemas.openxmlformats.org/officeDocument/2006/relationships/customXml" Target="../ink/ink2446.xml"/><Relationship Id="rId200" Type="http://schemas.openxmlformats.org/officeDocument/2006/relationships/customXml" Target="../ink/ink2448.xml"/><Relationship Id="rId16" Type="http://schemas.openxmlformats.org/officeDocument/2006/relationships/customXml" Target="../ink/ink2356.xml"/><Relationship Id="rId221" Type="http://schemas.openxmlformats.org/officeDocument/2006/relationships/image" Target="../media/image380.png"/><Relationship Id="rId242" Type="http://schemas.openxmlformats.org/officeDocument/2006/relationships/customXml" Target="../ink/ink2469.xml"/><Relationship Id="rId263" Type="http://schemas.openxmlformats.org/officeDocument/2006/relationships/image" Target="../media/image59.png"/><Relationship Id="rId284" Type="http://schemas.openxmlformats.org/officeDocument/2006/relationships/customXml" Target="../ink/ink2490.xml"/><Relationship Id="rId37" Type="http://schemas.openxmlformats.org/officeDocument/2006/relationships/image" Target="../media/image180.png"/><Relationship Id="rId58" Type="http://schemas.openxmlformats.org/officeDocument/2006/relationships/customXml" Target="../ink/ink2377.xml"/><Relationship Id="rId79" Type="http://schemas.openxmlformats.org/officeDocument/2006/relationships/image" Target="../media/image390.png"/><Relationship Id="rId102" Type="http://schemas.openxmlformats.org/officeDocument/2006/relationships/customXml" Target="../ink/ink2399.xml"/><Relationship Id="rId123" Type="http://schemas.openxmlformats.org/officeDocument/2006/relationships/image" Target="../media/image61.png"/><Relationship Id="rId144" Type="http://schemas.openxmlformats.org/officeDocument/2006/relationships/customXml" Target="../ink/ink2420.xml"/><Relationship Id="rId90" Type="http://schemas.openxmlformats.org/officeDocument/2006/relationships/customXml" Target="../ink/ink2393.xml"/><Relationship Id="rId165" Type="http://schemas.openxmlformats.org/officeDocument/2006/relationships/image" Target="../media/image82.png"/><Relationship Id="rId186" Type="http://schemas.openxmlformats.org/officeDocument/2006/relationships/customXml" Target="../ink/ink2441.xml"/><Relationship Id="rId211" Type="http://schemas.openxmlformats.org/officeDocument/2006/relationships/image" Target="../media/image330.png"/><Relationship Id="rId232" Type="http://schemas.openxmlformats.org/officeDocument/2006/relationships/customXml" Target="../ink/ink2464.xml"/><Relationship Id="rId253" Type="http://schemas.openxmlformats.org/officeDocument/2006/relationships/image" Target="../media/image54.png"/><Relationship Id="rId274" Type="http://schemas.openxmlformats.org/officeDocument/2006/relationships/customXml" Target="../ink/ink2485.xml"/><Relationship Id="rId27" Type="http://schemas.openxmlformats.org/officeDocument/2006/relationships/image" Target="../media/image130.png"/><Relationship Id="rId48" Type="http://schemas.openxmlformats.org/officeDocument/2006/relationships/customXml" Target="../ink/ink2372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415.xml"/><Relationship Id="rId80" Type="http://schemas.openxmlformats.org/officeDocument/2006/relationships/customXml" Target="../ink/ink2388.xml"/><Relationship Id="rId155" Type="http://schemas.openxmlformats.org/officeDocument/2006/relationships/image" Target="../media/image77.png"/><Relationship Id="rId176" Type="http://schemas.openxmlformats.org/officeDocument/2006/relationships/customXml" Target="../ink/ink2436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459.xml"/><Relationship Id="rId243" Type="http://schemas.openxmlformats.org/officeDocument/2006/relationships/image" Target="../media/image49.png"/><Relationship Id="rId264" Type="http://schemas.openxmlformats.org/officeDocument/2006/relationships/customXml" Target="../ink/ink2480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367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410.xml"/><Relationship Id="rId70" Type="http://schemas.openxmlformats.org/officeDocument/2006/relationships/customXml" Target="../ink/ink2383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431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454.xml"/><Relationship Id="rId233" Type="http://schemas.openxmlformats.org/officeDocument/2006/relationships/image" Target="../media/image440.png"/><Relationship Id="rId254" Type="http://schemas.openxmlformats.org/officeDocument/2006/relationships/customXml" Target="../ink/ink2475.xml"/><Relationship Id="rId28" Type="http://schemas.openxmlformats.org/officeDocument/2006/relationships/customXml" Target="../ink/ink2362.xml"/><Relationship Id="rId49" Type="http://schemas.openxmlformats.org/officeDocument/2006/relationships/image" Target="../media/image240.png"/><Relationship Id="rId114" Type="http://schemas.openxmlformats.org/officeDocument/2006/relationships/customXml" Target="../ink/ink2405.xml"/><Relationship Id="rId275" Type="http://schemas.openxmlformats.org/officeDocument/2006/relationships/image" Target="../media/image65.png"/><Relationship Id="rId60" Type="http://schemas.openxmlformats.org/officeDocument/2006/relationships/customXml" Target="../ink/ink2378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426.xml"/><Relationship Id="rId177" Type="http://schemas.openxmlformats.org/officeDocument/2006/relationships/image" Target="../media/image88.png"/><Relationship Id="rId198" Type="http://schemas.openxmlformats.org/officeDocument/2006/relationships/customXml" Target="../ink/ink2447.xml"/><Relationship Id="rId202" Type="http://schemas.openxmlformats.org/officeDocument/2006/relationships/customXml" Target="../ink/ink2449.xml"/><Relationship Id="rId223" Type="http://schemas.openxmlformats.org/officeDocument/2006/relationships/image" Target="../media/image390.png"/><Relationship Id="rId244" Type="http://schemas.openxmlformats.org/officeDocument/2006/relationships/customXml" Target="../ink/ink2470.xml"/><Relationship Id="rId18" Type="http://schemas.openxmlformats.org/officeDocument/2006/relationships/customXml" Target="../ink/ink2357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49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2513.xml"/><Relationship Id="rId63" Type="http://schemas.openxmlformats.org/officeDocument/2006/relationships/image" Target="../media/image311.png"/><Relationship Id="rId84" Type="http://schemas.openxmlformats.org/officeDocument/2006/relationships/customXml" Target="../ink/ink2534.xml"/><Relationship Id="rId138" Type="http://schemas.openxmlformats.org/officeDocument/2006/relationships/customXml" Target="../ink/ink2561.xml"/><Relationship Id="rId159" Type="http://schemas.openxmlformats.org/officeDocument/2006/relationships/image" Target="../media/image79.png"/><Relationship Id="rId170" Type="http://schemas.openxmlformats.org/officeDocument/2006/relationships/customXml" Target="../ink/ink2577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2605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626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2508.xml"/><Relationship Id="rId53" Type="http://schemas.openxmlformats.org/officeDocument/2006/relationships/image" Target="../media/image260.png"/><Relationship Id="rId74" Type="http://schemas.openxmlformats.org/officeDocument/2006/relationships/customXml" Target="../ink/ink2529.xml"/><Relationship Id="rId128" Type="http://schemas.openxmlformats.org/officeDocument/2006/relationships/customXml" Target="../ink/ink2556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572.xml"/><Relationship Id="rId181" Type="http://schemas.openxmlformats.org/officeDocument/2006/relationships/image" Target="../media/image180.png"/><Relationship Id="rId216" Type="http://schemas.openxmlformats.org/officeDocument/2006/relationships/customXml" Target="../ink/ink2600.xml"/><Relationship Id="rId237" Type="http://schemas.openxmlformats.org/officeDocument/2006/relationships/image" Target="../media/image46.png"/><Relationship Id="rId258" Type="http://schemas.openxmlformats.org/officeDocument/2006/relationships/customXml" Target="../ink/ink2621.xml"/><Relationship Id="rId279" Type="http://schemas.openxmlformats.org/officeDocument/2006/relationships/image" Target="../media/image67.png"/><Relationship Id="rId22" Type="http://schemas.openxmlformats.org/officeDocument/2006/relationships/customXml" Target="../ink/ink2503.xml"/><Relationship Id="rId43" Type="http://schemas.openxmlformats.org/officeDocument/2006/relationships/image" Target="../media/image210.png"/><Relationship Id="rId64" Type="http://schemas.openxmlformats.org/officeDocument/2006/relationships/customXml" Target="../ink/ink2524.xml"/><Relationship Id="rId118" Type="http://schemas.openxmlformats.org/officeDocument/2006/relationships/customXml" Target="../ink/ink2551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567.xml"/><Relationship Id="rId171" Type="http://schemas.openxmlformats.org/officeDocument/2006/relationships/image" Target="../media/image85.png"/><Relationship Id="rId192" Type="http://schemas.openxmlformats.org/officeDocument/2006/relationships/customXml" Target="../ink/ink2588.xml"/><Relationship Id="rId206" Type="http://schemas.openxmlformats.org/officeDocument/2006/relationships/customXml" Target="../ink/ink2595.xml"/><Relationship Id="rId227" Type="http://schemas.openxmlformats.org/officeDocument/2006/relationships/image" Target="../media/image411.png"/><Relationship Id="rId248" Type="http://schemas.openxmlformats.org/officeDocument/2006/relationships/customXml" Target="../ink/ink2616.xml"/><Relationship Id="rId269" Type="http://schemas.openxmlformats.org/officeDocument/2006/relationships/image" Target="../media/image62.png"/><Relationship Id="rId12" Type="http://schemas.openxmlformats.org/officeDocument/2006/relationships/customXml" Target="../ink/ink2498.xml"/><Relationship Id="rId33" Type="http://schemas.openxmlformats.org/officeDocument/2006/relationships/image" Target="../media/image160.png"/><Relationship Id="rId108" Type="http://schemas.openxmlformats.org/officeDocument/2006/relationships/customXml" Target="../ink/ink2546.xml"/><Relationship Id="rId129" Type="http://schemas.openxmlformats.org/officeDocument/2006/relationships/image" Target="../media/image64.png"/><Relationship Id="rId280" Type="http://schemas.openxmlformats.org/officeDocument/2006/relationships/customXml" Target="../ink/ink2632.xml"/><Relationship Id="rId54" Type="http://schemas.openxmlformats.org/officeDocument/2006/relationships/customXml" Target="../ink/ink2519.xml"/><Relationship Id="rId75" Type="http://schemas.openxmlformats.org/officeDocument/2006/relationships/image" Target="../media/image370.png"/><Relationship Id="rId96" Type="http://schemas.openxmlformats.org/officeDocument/2006/relationships/customXml" Target="../ink/ink2540.xml"/><Relationship Id="rId140" Type="http://schemas.openxmlformats.org/officeDocument/2006/relationships/customXml" Target="../ink/ink2562.xml"/><Relationship Id="rId161" Type="http://schemas.openxmlformats.org/officeDocument/2006/relationships/image" Target="../media/image80.png"/><Relationship Id="rId182" Type="http://schemas.openxmlformats.org/officeDocument/2006/relationships/customXml" Target="../ink/ink2583.xml"/><Relationship Id="rId217" Type="http://schemas.openxmlformats.org/officeDocument/2006/relationships/image" Target="../media/image89.png"/><Relationship Id="rId6" Type="http://schemas.openxmlformats.org/officeDocument/2006/relationships/customXml" Target="../ink/ink2495.xml"/><Relationship Id="rId238" Type="http://schemas.openxmlformats.org/officeDocument/2006/relationships/customXml" Target="../ink/ink2611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627.xml"/><Relationship Id="rId44" Type="http://schemas.openxmlformats.org/officeDocument/2006/relationships/customXml" Target="../ink/ink2514.xml"/><Relationship Id="rId65" Type="http://schemas.openxmlformats.org/officeDocument/2006/relationships/image" Target="../media/image320.png"/><Relationship Id="rId86" Type="http://schemas.openxmlformats.org/officeDocument/2006/relationships/customXml" Target="../ink/ink2535.xml"/><Relationship Id="rId130" Type="http://schemas.openxmlformats.org/officeDocument/2006/relationships/customXml" Target="../ink/ink2557.xml"/><Relationship Id="rId151" Type="http://schemas.openxmlformats.org/officeDocument/2006/relationships/image" Target="../media/image75.png"/><Relationship Id="rId172" Type="http://schemas.openxmlformats.org/officeDocument/2006/relationships/customXml" Target="../ink/ink2578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606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622.xml"/><Relationship Id="rId281" Type="http://schemas.openxmlformats.org/officeDocument/2006/relationships/image" Target="../media/image68.png"/><Relationship Id="rId34" Type="http://schemas.openxmlformats.org/officeDocument/2006/relationships/customXml" Target="../ink/ink2509.xml"/><Relationship Id="rId50" Type="http://schemas.openxmlformats.org/officeDocument/2006/relationships/customXml" Target="../ink/ink2517.xml"/><Relationship Id="rId55" Type="http://schemas.openxmlformats.org/officeDocument/2006/relationships/image" Target="../media/image270.png"/><Relationship Id="rId76" Type="http://schemas.openxmlformats.org/officeDocument/2006/relationships/customXml" Target="../ink/ink2530.xml"/><Relationship Id="rId97" Type="http://schemas.openxmlformats.org/officeDocument/2006/relationships/image" Target="../media/image48.png"/><Relationship Id="rId104" Type="http://schemas.openxmlformats.org/officeDocument/2006/relationships/customXml" Target="../ink/ink2544.xml"/><Relationship Id="rId120" Type="http://schemas.openxmlformats.org/officeDocument/2006/relationships/customXml" Target="../ink/ink2552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565.xml"/><Relationship Id="rId167" Type="http://schemas.openxmlformats.org/officeDocument/2006/relationships/image" Target="../media/image83.png"/><Relationship Id="rId188" Type="http://schemas.openxmlformats.org/officeDocument/2006/relationships/customXml" Target="../ink/ink2586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2538.xml"/><Relationship Id="rId162" Type="http://schemas.openxmlformats.org/officeDocument/2006/relationships/customXml" Target="../ink/ink2573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2601.xml"/><Relationship Id="rId234" Type="http://schemas.openxmlformats.org/officeDocument/2006/relationships/customXml" Target="../ink/ink2609.xml"/><Relationship Id="rId239" Type="http://schemas.openxmlformats.org/officeDocument/2006/relationships/image" Target="../media/image47.png"/><Relationship Id="rId2" Type="http://schemas.openxmlformats.org/officeDocument/2006/relationships/customXml" Target="../ink/ink2493.xml"/><Relationship Id="rId29" Type="http://schemas.openxmlformats.org/officeDocument/2006/relationships/image" Target="../media/image140.png"/><Relationship Id="rId250" Type="http://schemas.openxmlformats.org/officeDocument/2006/relationships/customXml" Target="../ink/ink2617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630.xml"/><Relationship Id="rId24" Type="http://schemas.openxmlformats.org/officeDocument/2006/relationships/customXml" Target="../ink/ink2504.xml"/><Relationship Id="rId40" Type="http://schemas.openxmlformats.org/officeDocument/2006/relationships/customXml" Target="../ink/ink2512.xml"/><Relationship Id="rId45" Type="http://schemas.openxmlformats.org/officeDocument/2006/relationships/image" Target="../media/image220.png"/><Relationship Id="rId66" Type="http://schemas.openxmlformats.org/officeDocument/2006/relationships/customXml" Target="../ink/ink2525.xml"/><Relationship Id="rId87" Type="http://schemas.openxmlformats.org/officeDocument/2006/relationships/image" Target="../media/image430.png"/><Relationship Id="rId110" Type="http://schemas.openxmlformats.org/officeDocument/2006/relationships/customXml" Target="../ink/ink2547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560.xml"/><Relationship Id="rId157" Type="http://schemas.openxmlformats.org/officeDocument/2006/relationships/image" Target="../media/image78.png"/><Relationship Id="rId178" Type="http://schemas.openxmlformats.org/officeDocument/2006/relationships/customXml" Target="../ink/ink2581.xml"/><Relationship Id="rId61" Type="http://schemas.openxmlformats.org/officeDocument/2006/relationships/image" Target="../media/image300.png"/><Relationship Id="rId82" Type="http://schemas.openxmlformats.org/officeDocument/2006/relationships/customXml" Target="../ink/ink2533.xml"/><Relationship Id="rId152" Type="http://schemas.openxmlformats.org/officeDocument/2006/relationships/customXml" Target="../ink/ink2568.xml"/><Relationship Id="rId173" Type="http://schemas.openxmlformats.org/officeDocument/2006/relationships/image" Target="../media/image86.png"/><Relationship Id="rId194" Type="http://schemas.openxmlformats.org/officeDocument/2006/relationships/customXml" Target="../ink/ink2589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2596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2604.xml"/><Relationship Id="rId240" Type="http://schemas.openxmlformats.org/officeDocument/2006/relationships/customXml" Target="../ink/ink2612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625.xml"/><Relationship Id="rId287" Type="http://schemas.openxmlformats.org/officeDocument/2006/relationships/image" Target="../media/image91.png"/><Relationship Id="rId14" Type="http://schemas.openxmlformats.org/officeDocument/2006/relationships/customXml" Target="../ink/ink2499.xml"/><Relationship Id="rId30" Type="http://schemas.openxmlformats.org/officeDocument/2006/relationships/customXml" Target="../ink/ink2507.xml"/><Relationship Id="rId35" Type="http://schemas.openxmlformats.org/officeDocument/2006/relationships/image" Target="../media/image170.png"/><Relationship Id="rId56" Type="http://schemas.openxmlformats.org/officeDocument/2006/relationships/customXml" Target="../ink/ink2520.xml"/><Relationship Id="rId77" Type="http://schemas.openxmlformats.org/officeDocument/2006/relationships/image" Target="../media/image380.png"/><Relationship Id="rId100" Type="http://schemas.openxmlformats.org/officeDocument/2006/relationships/customXml" Target="../ink/ink2542.xml"/><Relationship Id="rId105" Type="http://schemas.openxmlformats.org/officeDocument/2006/relationships/image" Target="../media/image52.png"/><Relationship Id="rId126" Type="http://schemas.openxmlformats.org/officeDocument/2006/relationships/customXml" Target="../ink/ink2555.xml"/><Relationship Id="rId147" Type="http://schemas.openxmlformats.org/officeDocument/2006/relationships/image" Target="../media/image211.png"/><Relationship Id="rId168" Type="http://schemas.openxmlformats.org/officeDocument/2006/relationships/customXml" Target="../ink/ink2576.xml"/><Relationship Id="rId282" Type="http://schemas.openxmlformats.org/officeDocument/2006/relationships/customXml" Target="../ink/ink2633.xml"/><Relationship Id="rId8" Type="http://schemas.openxmlformats.org/officeDocument/2006/relationships/customXml" Target="../ink/ink2496.xml"/><Relationship Id="rId51" Type="http://schemas.openxmlformats.org/officeDocument/2006/relationships/image" Target="../media/image250.png"/><Relationship Id="rId72" Type="http://schemas.openxmlformats.org/officeDocument/2006/relationships/customXml" Target="../ink/ink2528.xml"/><Relationship Id="rId93" Type="http://schemas.openxmlformats.org/officeDocument/2006/relationships/image" Target="../media/image46.png"/><Relationship Id="rId98" Type="http://schemas.openxmlformats.org/officeDocument/2006/relationships/customXml" Target="../ink/ink2541.xml"/><Relationship Id="rId121" Type="http://schemas.openxmlformats.org/officeDocument/2006/relationships/image" Target="../media/image60.png"/><Relationship Id="rId142" Type="http://schemas.openxmlformats.org/officeDocument/2006/relationships/customXml" Target="../ink/ink2563.xml"/><Relationship Id="rId163" Type="http://schemas.openxmlformats.org/officeDocument/2006/relationships/image" Target="../media/image81.png"/><Relationship Id="rId184" Type="http://schemas.openxmlformats.org/officeDocument/2006/relationships/customXml" Target="../ink/ink2584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599.xml"/><Relationship Id="rId230" Type="http://schemas.openxmlformats.org/officeDocument/2006/relationships/customXml" Target="../ink/ink2607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2620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2515.xml"/><Relationship Id="rId67" Type="http://schemas.openxmlformats.org/officeDocument/2006/relationships/image" Target="../media/image330.png"/><Relationship Id="rId116" Type="http://schemas.openxmlformats.org/officeDocument/2006/relationships/customXml" Target="../ink/ink2550.xml"/><Relationship Id="rId137" Type="http://schemas.openxmlformats.org/officeDocument/2006/relationships/image" Target="../media/image68.png"/><Relationship Id="rId158" Type="http://schemas.openxmlformats.org/officeDocument/2006/relationships/customXml" Target="../ink/ink2571.xml"/><Relationship Id="rId272" Type="http://schemas.openxmlformats.org/officeDocument/2006/relationships/customXml" Target="../ink/ink2628.xml"/><Relationship Id="rId20" Type="http://schemas.openxmlformats.org/officeDocument/2006/relationships/customXml" Target="../ink/ink2502.xml"/><Relationship Id="rId41" Type="http://schemas.openxmlformats.org/officeDocument/2006/relationships/image" Target="../media/image200.png"/><Relationship Id="rId62" Type="http://schemas.openxmlformats.org/officeDocument/2006/relationships/customXml" Target="../ink/ink2523.xml"/><Relationship Id="rId83" Type="http://schemas.openxmlformats.org/officeDocument/2006/relationships/image" Target="../media/image411.png"/><Relationship Id="rId88" Type="http://schemas.openxmlformats.org/officeDocument/2006/relationships/customXml" Target="../ink/ink2536.xml"/><Relationship Id="rId111" Type="http://schemas.openxmlformats.org/officeDocument/2006/relationships/image" Target="../media/image55.png"/><Relationship Id="rId132" Type="http://schemas.openxmlformats.org/officeDocument/2006/relationships/customXml" Target="../ink/ink2558.xml"/><Relationship Id="rId153" Type="http://schemas.openxmlformats.org/officeDocument/2006/relationships/image" Target="../media/image76.png"/><Relationship Id="rId174" Type="http://schemas.openxmlformats.org/officeDocument/2006/relationships/customXml" Target="../ink/ink2579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2587.xml"/><Relationship Id="rId204" Type="http://schemas.openxmlformats.org/officeDocument/2006/relationships/customXml" Target="../ink/ink2594.xml"/><Relationship Id="rId220" Type="http://schemas.openxmlformats.org/officeDocument/2006/relationships/customXml" Target="../ink/ink2602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2615.xml"/><Relationship Id="rId267" Type="http://schemas.openxmlformats.org/officeDocument/2006/relationships/image" Target="../media/image61.png"/><Relationship Id="rId288" Type="http://schemas.openxmlformats.org/officeDocument/2006/relationships/customXml" Target="../ink/ink2636.xml"/><Relationship Id="rId15" Type="http://schemas.openxmlformats.org/officeDocument/2006/relationships/image" Target="../media/image710.png"/><Relationship Id="rId36" Type="http://schemas.openxmlformats.org/officeDocument/2006/relationships/customXml" Target="../ink/ink2510.xml"/><Relationship Id="rId57" Type="http://schemas.openxmlformats.org/officeDocument/2006/relationships/image" Target="../media/image280.png"/><Relationship Id="rId106" Type="http://schemas.openxmlformats.org/officeDocument/2006/relationships/customXml" Target="../ink/ink2545.xml"/><Relationship Id="rId127" Type="http://schemas.openxmlformats.org/officeDocument/2006/relationships/image" Target="../media/image63.png"/><Relationship Id="rId262" Type="http://schemas.openxmlformats.org/officeDocument/2006/relationships/customXml" Target="../ink/ink2623.xml"/><Relationship Id="rId283" Type="http://schemas.openxmlformats.org/officeDocument/2006/relationships/image" Target="../media/image69.png"/><Relationship Id="rId10" Type="http://schemas.openxmlformats.org/officeDocument/2006/relationships/customXml" Target="../ink/ink2497.xml"/><Relationship Id="rId31" Type="http://schemas.openxmlformats.org/officeDocument/2006/relationships/image" Target="../media/image150.png"/><Relationship Id="rId52" Type="http://schemas.openxmlformats.org/officeDocument/2006/relationships/customXml" Target="../ink/ink2518.xml"/><Relationship Id="rId73" Type="http://schemas.openxmlformats.org/officeDocument/2006/relationships/image" Target="../media/image360.png"/><Relationship Id="rId78" Type="http://schemas.openxmlformats.org/officeDocument/2006/relationships/customXml" Target="../ink/ink2531.xml"/><Relationship Id="rId94" Type="http://schemas.openxmlformats.org/officeDocument/2006/relationships/customXml" Target="../ink/ink253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553.xml"/><Relationship Id="rId143" Type="http://schemas.openxmlformats.org/officeDocument/2006/relationships/image" Target="../media/image71.png"/><Relationship Id="rId148" Type="http://schemas.openxmlformats.org/officeDocument/2006/relationships/customXml" Target="../ink/ink2566.xml"/><Relationship Id="rId164" Type="http://schemas.openxmlformats.org/officeDocument/2006/relationships/customXml" Target="../ink/ink2574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2494.xml"/><Relationship Id="rId9" Type="http://schemas.openxmlformats.org/officeDocument/2006/relationships/image" Target="../media/image410.png"/><Relationship Id="rId180" Type="http://schemas.openxmlformats.org/officeDocument/2006/relationships/customXml" Target="../ink/ink2582.xml"/><Relationship Id="rId210" Type="http://schemas.openxmlformats.org/officeDocument/2006/relationships/customXml" Target="../ink/ink2597.xml"/><Relationship Id="rId215" Type="http://schemas.openxmlformats.org/officeDocument/2006/relationships/image" Target="../media/image350.png"/><Relationship Id="rId236" Type="http://schemas.openxmlformats.org/officeDocument/2006/relationships/customXml" Target="../ink/ink2610.xml"/><Relationship Id="rId257" Type="http://schemas.openxmlformats.org/officeDocument/2006/relationships/image" Target="../media/image56.png"/><Relationship Id="rId278" Type="http://schemas.openxmlformats.org/officeDocument/2006/relationships/customXml" Target="../ink/ink2631.xml"/><Relationship Id="rId26" Type="http://schemas.openxmlformats.org/officeDocument/2006/relationships/customXml" Target="../ink/ink2505.xml"/><Relationship Id="rId231" Type="http://schemas.openxmlformats.org/officeDocument/2006/relationships/image" Target="../media/image430.png"/><Relationship Id="rId252" Type="http://schemas.openxmlformats.org/officeDocument/2006/relationships/customXml" Target="../ink/ink2618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526.xml"/><Relationship Id="rId89" Type="http://schemas.openxmlformats.org/officeDocument/2006/relationships/image" Target="../media/image440.png"/><Relationship Id="rId112" Type="http://schemas.openxmlformats.org/officeDocument/2006/relationships/customXml" Target="../ink/ink2548.xml"/><Relationship Id="rId133" Type="http://schemas.openxmlformats.org/officeDocument/2006/relationships/image" Target="../media/image66.png"/><Relationship Id="rId154" Type="http://schemas.openxmlformats.org/officeDocument/2006/relationships/customXml" Target="../ink/ink2569.xml"/><Relationship Id="rId175" Type="http://schemas.openxmlformats.org/officeDocument/2006/relationships/image" Target="../media/image87.png"/><Relationship Id="rId196" Type="http://schemas.openxmlformats.org/officeDocument/2006/relationships/customXml" Target="../ink/ink2590.xml"/><Relationship Id="rId200" Type="http://schemas.openxmlformats.org/officeDocument/2006/relationships/customXml" Target="../ink/ink2592.xml"/><Relationship Id="rId16" Type="http://schemas.openxmlformats.org/officeDocument/2006/relationships/customXml" Target="../ink/ink2500.xml"/><Relationship Id="rId221" Type="http://schemas.openxmlformats.org/officeDocument/2006/relationships/image" Target="../media/image380.png"/><Relationship Id="rId242" Type="http://schemas.openxmlformats.org/officeDocument/2006/relationships/customXml" Target="../ink/ink2613.xml"/><Relationship Id="rId263" Type="http://schemas.openxmlformats.org/officeDocument/2006/relationships/image" Target="../media/image59.png"/><Relationship Id="rId284" Type="http://schemas.openxmlformats.org/officeDocument/2006/relationships/customXml" Target="../ink/ink2634.xml"/><Relationship Id="rId37" Type="http://schemas.openxmlformats.org/officeDocument/2006/relationships/image" Target="../media/image180.png"/><Relationship Id="rId58" Type="http://schemas.openxmlformats.org/officeDocument/2006/relationships/customXml" Target="../ink/ink2521.xml"/><Relationship Id="rId79" Type="http://schemas.openxmlformats.org/officeDocument/2006/relationships/image" Target="../media/image390.png"/><Relationship Id="rId102" Type="http://schemas.openxmlformats.org/officeDocument/2006/relationships/customXml" Target="../ink/ink2543.xml"/><Relationship Id="rId123" Type="http://schemas.openxmlformats.org/officeDocument/2006/relationships/image" Target="../media/image61.png"/><Relationship Id="rId144" Type="http://schemas.openxmlformats.org/officeDocument/2006/relationships/customXml" Target="../ink/ink2564.xml"/><Relationship Id="rId90" Type="http://schemas.openxmlformats.org/officeDocument/2006/relationships/customXml" Target="../ink/ink2537.xml"/><Relationship Id="rId165" Type="http://schemas.openxmlformats.org/officeDocument/2006/relationships/image" Target="../media/image82.png"/><Relationship Id="rId186" Type="http://schemas.openxmlformats.org/officeDocument/2006/relationships/customXml" Target="../ink/ink2585.xml"/><Relationship Id="rId211" Type="http://schemas.openxmlformats.org/officeDocument/2006/relationships/image" Target="../media/image330.png"/><Relationship Id="rId232" Type="http://schemas.openxmlformats.org/officeDocument/2006/relationships/customXml" Target="../ink/ink2608.xml"/><Relationship Id="rId253" Type="http://schemas.openxmlformats.org/officeDocument/2006/relationships/image" Target="../media/image54.png"/><Relationship Id="rId274" Type="http://schemas.openxmlformats.org/officeDocument/2006/relationships/customXml" Target="../ink/ink2629.xml"/><Relationship Id="rId27" Type="http://schemas.openxmlformats.org/officeDocument/2006/relationships/image" Target="../media/image130.png"/><Relationship Id="rId48" Type="http://schemas.openxmlformats.org/officeDocument/2006/relationships/customXml" Target="../ink/ink2516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559.xml"/><Relationship Id="rId80" Type="http://schemas.openxmlformats.org/officeDocument/2006/relationships/customXml" Target="../ink/ink2532.xml"/><Relationship Id="rId155" Type="http://schemas.openxmlformats.org/officeDocument/2006/relationships/image" Target="../media/image77.png"/><Relationship Id="rId176" Type="http://schemas.openxmlformats.org/officeDocument/2006/relationships/customXml" Target="../ink/ink2580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603.xml"/><Relationship Id="rId243" Type="http://schemas.openxmlformats.org/officeDocument/2006/relationships/image" Target="../media/image49.png"/><Relationship Id="rId264" Type="http://schemas.openxmlformats.org/officeDocument/2006/relationships/customXml" Target="../ink/ink2624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511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554.xml"/><Relationship Id="rId70" Type="http://schemas.openxmlformats.org/officeDocument/2006/relationships/customXml" Target="../ink/ink2527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575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598.xml"/><Relationship Id="rId233" Type="http://schemas.openxmlformats.org/officeDocument/2006/relationships/image" Target="../media/image440.png"/><Relationship Id="rId254" Type="http://schemas.openxmlformats.org/officeDocument/2006/relationships/customXml" Target="../ink/ink2619.xml"/><Relationship Id="rId28" Type="http://schemas.openxmlformats.org/officeDocument/2006/relationships/customXml" Target="../ink/ink2506.xml"/><Relationship Id="rId49" Type="http://schemas.openxmlformats.org/officeDocument/2006/relationships/image" Target="../media/image240.png"/><Relationship Id="rId114" Type="http://schemas.openxmlformats.org/officeDocument/2006/relationships/customXml" Target="../ink/ink2549.xml"/><Relationship Id="rId275" Type="http://schemas.openxmlformats.org/officeDocument/2006/relationships/image" Target="../media/image65.png"/><Relationship Id="rId60" Type="http://schemas.openxmlformats.org/officeDocument/2006/relationships/customXml" Target="../ink/ink2522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570.xml"/><Relationship Id="rId177" Type="http://schemas.openxmlformats.org/officeDocument/2006/relationships/image" Target="../media/image88.png"/><Relationship Id="rId198" Type="http://schemas.openxmlformats.org/officeDocument/2006/relationships/customXml" Target="../ink/ink2591.xml"/><Relationship Id="rId202" Type="http://schemas.openxmlformats.org/officeDocument/2006/relationships/customXml" Target="../ink/ink2593.xml"/><Relationship Id="rId223" Type="http://schemas.openxmlformats.org/officeDocument/2006/relationships/image" Target="../media/image390.png"/><Relationship Id="rId244" Type="http://schemas.openxmlformats.org/officeDocument/2006/relationships/customXml" Target="../ink/ink2614.xml"/><Relationship Id="rId18" Type="http://schemas.openxmlformats.org/officeDocument/2006/relationships/customXml" Target="../ink/ink2501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6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2657.xml"/><Relationship Id="rId63" Type="http://schemas.openxmlformats.org/officeDocument/2006/relationships/image" Target="../media/image311.png"/><Relationship Id="rId84" Type="http://schemas.openxmlformats.org/officeDocument/2006/relationships/customXml" Target="../ink/ink2678.xml"/><Relationship Id="rId138" Type="http://schemas.openxmlformats.org/officeDocument/2006/relationships/customXml" Target="../ink/ink2705.xml"/><Relationship Id="rId159" Type="http://schemas.openxmlformats.org/officeDocument/2006/relationships/image" Target="../media/image79.png"/><Relationship Id="rId170" Type="http://schemas.openxmlformats.org/officeDocument/2006/relationships/customXml" Target="../ink/ink2721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2749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770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2652.xml"/><Relationship Id="rId53" Type="http://schemas.openxmlformats.org/officeDocument/2006/relationships/image" Target="../media/image260.png"/><Relationship Id="rId74" Type="http://schemas.openxmlformats.org/officeDocument/2006/relationships/customXml" Target="../ink/ink2673.xml"/><Relationship Id="rId128" Type="http://schemas.openxmlformats.org/officeDocument/2006/relationships/customXml" Target="../ink/ink2700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716.xml"/><Relationship Id="rId181" Type="http://schemas.openxmlformats.org/officeDocument/2006/relationships/image" Target="../media/image180.png"/><Relationship Id="rId216" Type="http://schemas.openxmlformats.org/officeDocument/2006/relationships/customXml" Target="../ink/ink2744.xml"/><Relationship Id="rId237" Type="http://schemas.openxmlformats.org/officeDocument/2006/relationships/image" Target="../media/image46.png"/><Relationship Id="rId258" Type="http://schemas.openxmlformats.org/officeDocument/2006/relationships/customXml" Target="../ink/ink2765.xml"/><Relationship Id="rId279" Type="http://schemas.openxmlformats.org/officeDocument/2006/relationships/image" Target="../media/image67.png"/><Relationship Id="rId22" Type="http://schemas.openxmlformats.org/officeDocument/2006/relationships/customXml" Target="../ink/ink2647.xml"/><Relationship Id="rId43" Type="http://schemas.openxmlformats.org/officeDocument/2006/relationships/image" Target="../media/image210.png"/><Relationship Id="rId64" Type="http://schemas.openxmlformats.org/officeDocument/2006/relationships/customXml" Target="../ink/ink2668.xml"/><Relationship Id="rId118" Type="http://schemas.openxmlformats.org/officeDocument/2006/relationships/customXml" Target="../ink/ink2695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711.xml"/><Relationship Id="rId171" Type="http://schemas.openxmlformats.org/officeDocument/2006/relationships/image" Target="../media/image85.png"/><Relationship Id="rId192" Type="http://schemas.openxmlformats.org/officeDocument/2006/relationships/customXml" Target="../ink/ink2732.xml"/><Relationship Id="rId206" Type="http://schemas.openxmlformats.org/officeDocument/2006/relationships/customXml" Target="../ink/ink2739.xml"/><Relationship Id="rId227" Type="http://schemas.openxmlformats.org/officeDocument/2006/relationships/image" Target="../media/image411.png"/><Relationship Id="rId248" Type="http://schemas.openxmlformats.org/officeDocument/2006/relationships/customXml" Target="../ink/ink2760.xml"/><Relationship Id="rId269" Type="http://schemas.openxmlformats.org/officeDocument/2006/relationships/image" Target="../media/image62.png"/><Relationship Id="rId12" Type="http://schemas.openxmlformats.org/officeDocument/2006/relationships/customXml" Target="../ink/ink2642.xml"/><Relationship Id="rId33" Type="http://schemas.openxmlformats.org/officeDocument/2006/relationships/image" Target="../media/image160.png"/><Relationship Id="rId108" Type="http://schemas.openxmlformats.org/officeDocument/2006/relationships/customXml" Target="../ink/ink2690.xml"/><Relationship Id="rId129" Type="http://schemas.openxmlformats.org/officeDocument/2006/relationships/image" Target="../media/image64.png"/><Relationship Id="rId280" Type="http://schemas.openxmlformats.org/officeDocument/2006/relationships/customXml" Target="../ink/ink2776.xml"/><Relationship Id="rId54" Type="http://schemas.openxmlformats.org/officeDocument/2006/relationships/customXml" Target="../ink/ink2663.xml"/><Relationship Id="rId75" Type="http://schemas.openxmlformats.org/officeDocument/2006/relationships/image" Target="../media/image370.png"/><Relationship Id="rId96" Type="http://schemas.openxmlformats.org/officeDocument/2006/relationships/customXml" Target="../ink/ink2684.xml"/><Relationship Id="rId140" Type="http://schemas.openxmlformats.org/officeDocument/2006/relationships/customXml" Target="../ink/ink2706.xml"/><Relationship Id="rId161" Type="http://schemas.openxmlformats.org/officeDocument/2006/relationships/image" Target="../media/image80.png"/><Relationship Id="rId182" Type="http://schemas.openxmlformats.org/officeDocument/2006/relationships/customXml" Target="../ink/ink2727.xml"/><Relationship Id="rId217" Type="http://schemas.openxmlformats.org/officeDocument/2006/relationships/image" Target="../media/image89.png"/><Relationship Id="rId6" Type="http://schemas.openxmlformats.org/officeDocument/2006/relationships/customXml" Target="../ink/ink2639.xml"/><Relationship Id="rId238" Type="http://schemas.openxmlformats.org/officeDocument/2006/relationships/customXml" Target="../ink/ink2755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771.xml"/><Relationship Id="rId44" Type="http://schemas.openxmlformats.org/officeDocument/2006/relationships/customXml" Target="../ink/ink2658.xml"/><Relationship Id="rId65" Type="http://schemas.openxmlformats.org/officeDocument/2006/relationships/image" Target="../media/image320.png"/><Relationship Id="rId86" Type="http://schemas.openxmlformats.org/officeDocument/2006/relationships/customXml" Target="../ink/ink2679.xml"/><Relationship Id="rId130" Type="http://schemas.openxmlformats.org/officeDocument/2006/relationships/customXml" Target="../ink/ink2701.xml"/><Relationship Id="rId151" Type="http://schemas.openxmlformats.org/officeDocument/2006/relationships/image" Target="../media/image75.png"/><Relationship Id="rId172" Type="http://schemas.openxmlformats.org/officeDocument/2006/relationships/customXml" Target="../ink/ink2722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750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766.xml"/><Relationship Id="rId281" Type="http://schemas.openxmlformats.org/officeDocument/2006/relationships/image" Target="../media/image68.png"/><Relationship Id="rId34" Type="http://schemas.openxmlformats.org/officeDocument/2006/relationships/customXml" Target="../ink/ink2653.xml"/><Relationship Id="rId50" Type="http://schemas.openxmlformats.org/officeDocument/2006/relationships/customXml" Target="../ink/ink2661.xml"/><Relationship Id="rId55" Type="http://schemas.openxmlformats.org/officeDocument/2006/relationships/image" Target="../media/image270.png"/><Relationship Id="rId76" Type="http://schemas.openxmlformats.org/officeDocument/2006/relationships/customXml" Target="../ink/ink2674.xml"/><Relationship Id="rId97" Type="http://schemas.openxmlformats.org/officeDocument/2006/relationships/image" Target="../media/image48.png"/><Relationship Id="rId104" Type="http://schemas.openxmlformats.org/officeDocument/2006/relationships/customXml" Target="../ink/ink2688.xml"/><Relationship Id="rId120" Type="http://schemas.openxmlformats.org/officeDocument/2006/relationships/customXml" Target="../ink/ink2696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709.xml"/><Relationship Id="rId167" Type="http://schemas.openxmlformats.org/officeDocument/2006/relationships/image" Target="../media/image83.png"/><Relationship Id="rId188" Type="http://schemas.openxmlformats.org/officeDocument/2006/relationships/customXml" Target="../ink/ink2730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2682.xml"/><Relationship Id="rId162" Type="http://schemas.openxmlformats.org/officeDocument/2006/relationships/customXml" Target="../ink/ink2717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2745.xml"/><Relationship Id="rId234" Type="http://schemas.openxmlformats.org/officeDocument/2006/relationships/customXml" Target="../ink/ink2753.xml"/><Relationship Id="rId239" Type="http://schemas.openxmlformats.org/officeDocument/2006/relationships/image" Target="../media/image47.png"/><Relationship Id="rId2" Type="http://schemas.openxmlformats.org/officeDocument/2006/relationships/customXml" Target="../ink/ink2637.xml"/><Relationship Id="rId29" Type="http://schemas.openxmlformats.org/officeDocument/2006/relationships/image" Target="../media/image140.png"/><Relationship Id="rId250" Type="http://schemas.openxmlformats.org/officeDocument/2006/relationships/customXml" Target="../ink/ink2761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774.xml"/><Relationship Id="rId24" Type="http://schemas.openxmlformats.org/officeDocument/2006/relationships/customXml" Target="../ink/ink2648.xml"/><Relationship Id="rId40" Type="http://schemas.openxmlformats.org/officeDocument/2006/relationships/customXml" Target="../ink/ink2656.xml"/><Relationship Id="rId45" Type="http://schemas.openxmlformats.org/officeDocument/2006/relationships/image" Target="../media/image220.png"/><Relationship Id="rId66" Type="http://schemas.openxmlformats.org/officeDocument/2006/relationships/customXml" Target="../ink/ink2669.xml"/><Relationship Id="rId87" Type="http://schemas.openxmlformats.org/officeDocument/2006/relationships/image" Target="../media/image430.png"/><Relationship Id="rId110" Type="http://schemas.openxmlformats.org/officeDocument/2006/relationships/customXml" Target="../ink/ink2691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704.xml"/><Relationship Id="rId157" Type="http://schemas.openxmlformats.org/officeDocument/2006/relationships/image" Target="../media/image78.png"/><Relationship Id="rId178" Type="http://schemas.openxmlformats.org/officeDocument/2006/relationships/customXml" Target="../ink/ink2725.xml"/><Relationship Id="rId61" Type="http://schemas.openxmlformats.org/officeDocument/2006/relationships/image" Target="../media/image300.png"/><Relationship Id="rId82" Type="http://schemas.openxmlformats.org/officeDocument/2006/relationships/customXml" Target="../ink/ink2677.xml"/><Relationship Id="rId152" Type="http://schemas.openxmlformats.org/officeDocument/2006/relationships/customXml" Target="../ink/ink2712.xml"/><Relationship Id="rId173" Type="http://schemas.openxmlformats.org/officeDocument/2006/relationships/image" Target="../media/image86.png"/><Relationship Id="rId194" Type="http://schemas.openxmlformats.org/officeDocument/2006/relationships/customXml" Target="../ink/ink2733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2740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2748.xml"/><Relationship Id="rId240" Type="http://schemas.openxmlformats.org/officeDocument/2006/relationships/customXml" Target="../ink/ink2756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769.xml"/><Relationship Id="rId287" Type="http://schemas.openxmlformats.org/officeDocument/2006/relationships/image" Target="../media/image91.png"/><Relationship Id="rId14" Type="http://schemas.openxmlformats.org/officeDocument/2006/relationships/customXml" Target="../ink/ink2643.xml"/><Relationship Id="rId30" Type="http://schemas.openxmlformats.org/officeDocument/2006/relationships/customXml" Target="../ink/ink2651.xml"/><Relationship Id="rId35" Type="http://schemas.openxmlformats.org/officeDocument/2006/relationships/image" Target="../media/image170.png"/><Relationship Id="rId56" Type="http://schemas.openxmlformats.org/officeDocument/2006/relationships/customXml" Target="../ink/ink2664.xml"/><Relationship Id="rId77" Type="http://schemas.openxmlformats.org/officeDocument/2006/relationships/image" Target="../media/image380.png"/><Relationship Id="rId100" Type="http://schemas.openxmlformats.org/officeDocument/2006/relationships/customXml" Target="../ink/ink2686.xml"/><Relationship Id="rId105" Type="http://schemas.openxmlformats.org/officeDocument/2006/relationships/image" Target="../media/image52.png"/><Relationship Id="rId126" Type="http://schemas.openxmlformats.org/officeDocument/2006/relationships/customXml" Target="../ink/ink2699.xml"/><Relationship Id="rId147" Type="http://schemas.openxmlformats.org/officeDocument/2006/relationships/image" Target="../media/image211.png"/><Relationship Id="rId168" Type="http://schemas.openxmlformats.org/officeDocument/2006/relationships/customXml" Target="../ink/ink2720.xml"/><Relationship Id="rId282" Type="http://schemas.openxmlformats.org/officeDocument/2006/relationships/customXml" Target="../ink/ink2777.xml"/><Relationship Id="rId8" Type="http://schemas.openxmlformats.org/officeDocument/2006/relationships/customXml" Target="../ink/ink2640.xml"/><Relationship Id="rId51" Type="http://schemas.openxmlformats.org/officeDocument/2006/relationships/image" Target="../media/image250.png"/><Relationship Id="rId72" Type="http://schemas.openxmlformats.org/officeDocument/2006/relationships/customXml" Target="../ink/ink2672.xml"/><Relationship Id="rId93" Type="http://schemas.openxmlformats.org/officeDocument/2006/relationships/image" Target="../media/image46.png"/><Relationship Id="rId98" Type="http://schemas.openxmlformats.org/officeDocument/2006/relationships/customXml" Target="../ink/ink2685.xml"/><Relationship Id="rId121" Type="http://schemas.openxmlformats.org/officeDocument/2006/relationships/image" Target="../media/image60.png"/><Relationship Id="rId142" Type="http://schemas.openxmlformats.org/officeDocument/2006/relationships/customXml" Target="../ink/ink2707.xml"/><Relationship Id="rId163" Type="http://schemas.openxmlformats.org/officeDocument/2006/relationships/image" Target="../media/image81.png"/><Relationship Id="rId184" Type="http://schemas.openxmlformats.org/officeDocument/2006/relationships/customXml" Target="../ink/ink2728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743.xml"/><Relationship Id="rId230" Type="http://schemas.openxmlformats.org/officeDocument/2006/relationships/customXml" Target="../ink/ink2751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2764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2659.xml"/><Relationship Id="rId67" Type="http://schemas.openxmlformats.org/officeDocument/2006/relationships/image" Target="../media/image330.png"/><Relationship Id="rId116" Type="http://schemas.openxmlformats.org/officeDocument/2006/relationships/customXml" Target="../ink/ink2694.xml"/><Relationship Id="rId137" Type="http://schemas.openxmlformats.org/officeDocument/2006/relationships/image" Target="../media/image68.png"/><Relationship Id="rId158" Type="http://schemas.openxmlformats.org/officeDocument/2006/relationships/customXml" Target="../ink/ink2715.xml"/><Relationship Id="rId272" Type="http://schemas.openxmlformats.org/officeDocument/2006/relationships/customXml" Target="../ink/ink2772.xml"/><Relationship Id="rId20" Type="http://schemas.openxmlformats.org/officeDocument/2006/relationships/customXml" Target="../ink/ink2646.xml"/><Relationship Id="rId41" Type="http://schemas.openxmlformats.org/officeDocument/2006/relationships/image" Target="../media/image200.png"/><Relationship Id="rId62" Type="http://schemas.openxmlformats.org/officeDocument/2006/relationships/customXml" Target="../ink/ink2667.xml"/><Relationship Id="rId83" Type="http://schemas.openxmlformats.org/officeDocument/2006/relationships/image" Target="../media/image411.png"/><Relationship Id="rId88" Type="http://schemas.openxmlformats.org/officeDocument/2006/relationships/customXml" Target="../ink/ink2680.xml"/><Relationship Id="rId111" Type="http://schemas.openxmlformats.org/officeDocument/2006/relationships/image" Target="../media/image55.png"/><Relationship Id="rId132" Type="http://schemas.openxmlformats.org/officeDocument/2006/relationships/customXml" Target="../ink/ink2702.xml"/><Relationship Id="rId153" Type="http://schemas.openxmlformats.org/officeDocument/2006/relationships/image" Target="../media/image76.png"/><Relationship Id="rId174" Type="http://schemas.openxmlformats.org/officeDocument/2006/relationships/customXml" Target="../ink/ink2723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2731.xml"/><Relationship Id="rId204" Type="http://schemas.openxmlformats.org/officeDocument/2006/relationships/customXml" Target="../ink/ink2738.xml"/><Relationship Id="rId220" Type="http://schemas.openxmlformats.org/officeDocument/2006/relationships/customXml" Target="../ink/ink2746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2759.xml"/><Relationship Id="rId267" Type="http://schemas.openxmlformats.org/officeDocument/2006/relationships/image" Target="../media/image61.png"/><Relationship Id="rId288" Type="http://schemas.openxmlformats.org/officeDocument/2006/relationships/customXml" Target="../ink/ink2780.xml"/><Relationship Id="rId15" Type="http://schemas.openxmlformats.org/officeDocument/2006/relationships/image" Target="../media/image710.png"/><Relationship Id="rId36" Type="http://schemas.openxmlformats.org/officeDocument/2006/relationships/customXml" Target="../ink/ink2654.xml"/><Relationship Id="rId57" Type="http://schemas.openxmlformats.org/officeDocument/2006/relationships/image" Target="../media/image280.png"/><Relationship Id="rId106" Type="http://schemas.openxmlformats.org/officeDocument/2006/relationships/customXml" Target="../ink/ink2689.xml"/><Relationship Id="rId127" Type="http://schemas.openxmlformats.org/officeDocument/2006/relationships/image" Target="../media/image63.png"/><Relationship Id="rId262" Type="http://schemas.openxmlformats.org/officeDocument/2006/relationships/customXml" Target="../ink/ink2767.xml"/><Relationship Id="rId283" Type="http://schemas.openxmlformats.org/officeDocument/2006/relationships/image" Target="../media/image69.png"/><Relationship Id="rId10" Type="http://schemas.openxmlformats.org/officeDocument/2006/relationships/customXml" Target="../ink/ink2641.xml"/><Relationship Id="rId31" Type="http://schemas.openxmlformats.org/officeDocument/2006/relationships/image" Target="../media/image150.png"/><Relationship Id="rId52" Type="http://schemas.openxmlformats.org/officeDocument/2006/relationships/customXml" Target="../ink/ink2662.xml"/><Relationship Id="rId73" Type="http://schemas.openxmlformats.org/officeDocument/2006/relationships/image" Target="../media/image360.png"/><Relationship Id="rId78" Type="http://schemas.openxmlformats.org/officeDocument/2006/relationships/customXml" Target="../ink/ink2675.xml"/><Relationship Id="rId94" Type="http://schemas.openxmlformats.org/officeDocument/2006/relationships/customXml" Target="../ink/ink268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697.xml"/><Relationship Id="rId143" Type="http://schemas.openxmlformats.org/officeDocument/2006/relationships/image" Target="../media/image71.png"/><Relationship Id="rId148" Type="http://schemas.openxmlformats.org/officeDocument/2006/relationships/customXml" Target="../ink/ink2710.xml"/><Relationship Id="rId164" Type="http://schemas.openxmlformats.org/officeDocument/2006/relationships/customXml" Target="../ink/ink2718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2638.xml"/><Relationship Id="rId9" Type="http://schemas.openxmlformats.org/officeDocument/2006/relationships/image" Target="../media/image410.png"/><Relationship Id="rId180" Type="http://schemas.openxmlformats.org/officeDocument/2006/relationships/customXml" Target="../ink/ink2726.xml"/><Relationship Id="rId210" Type="http://schemas.openxmlformats.org/officeDocument/2006/relationships/customXml" Target="../ink/ink2741.xml"/><Relationship Id="rId215" Type="http://schemas.openxmlformats.org/officeDocument/2006/relationships/image" Target="../media/image350.png"/><Relationship Id="rId236" Type="http://schemas.openxmlformats.org/officeDocument/2006/relationships/customXml" Target="../ink/ink2754.xml"/><Relationship Id="rId257" Type="http://schemas.openxmlformats.org/officeDocument/2006/relationships/image" Target="../media/image56.png"/><Relationship Id="rId278" Type="http://schemas.openxmlformats.org/officeDocument/2006/relationships/customXml" Target="../ink/ink2775.xml"/><Relationship Id="rId26" Type="http://schemas.openxmlformats.org/officeDocument/2006/relationships/customXml" Target="../ink/ink2649.xml"/><Relationship Id="rId231" Type="http://schemas.openxmlformats.org/officeDocument/2006/relationships/image" Target="../media/image430.png"/><Relationship Id="rId252" Type="http://schemas.openxmlformats.org/officeDocument/2006/relationships/customXml" Target="../ink/ink2762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670.xml"/><Relationship Id="rId89" Type="http://schemas.openxmlformats.org/officeDocument/2006/relationships/image" Target="../media/image440.png"/><Relationship Id="rId112" Type="http://schemas.openxmlformats.org/officeDocument/2006/relationships/customXml" Target="../ink/ink2692.xml"/><Relationship Id="rId133" Type="http://schemas.openxmlformats.org/officeDocument/2006/relationships/image" Target="../media/image66.png"/><Relationship Id="rId154" Type="http://schemas.openxmlformats.org/officeDocument/2006/relationships/customXml" Target="../ink/ink2713.xml"/><Relationship Id="rId175" Type="http://schemas.openxmlformats.org/officeDocument/2006/relationships/image" Target="../media/image87.png"/><Relationship Id="rId196" Type="http://schemas.openxmlformats.org/officeDocument/2006/relationships/customXml" Target="../ink/ink2734.xml"/><Relationship Id="rId200" Type="http://schemas.openxmlformats.org/officeDocument/2006/relationships/customXml" Target="../ink/ink2736.xml"/><Relationship Id="rId16" Type="http://schemas.openxmlformats.org/officeDocument/2006/relationships/customXml" Target="../ink/ink2644.xml"/><Relationship Id="rId221" Type="http://schemas.openxmlformats.org/officeDocument/2006/relationships/image" Target="../media/image380.png"/><Relationship Id="rId242" Type="http://schemas.openxmlformats.org/officeDocument/2006/relationships/customXml" Target="../ink/ink2757.xml"/><Relationship Id="rId263" Type="http://schemas.openxmlformats.org/officeDocument/2006/relationships/image" Target="../media/image59.png"/><Relationship Id="rId284" Type="http://schemas.openxmlformats.org/officeDocument/2006/relationships/customXml" Target="../ink/ink2778.xml"/><Relationship Id="rId37" Type="http://schemas.openxmlformats.org/officeDocument/2006/relationships/image" Target="../media/image180.png"/><Relationship Id="rId58" Type="http://schemas.openxmlformats.org/officeDocument/2006/relationships/customXml" Target="../ink/ink2665.xml"/><Relationship Id="rId79" Type="http://schemas.openxmlformats.org/officeDocument/2006/relationships/image" Target="../media/image390.png"/><Relationship Id="rId102" Type="http://schemas.openxmlformats.org/officeDocument/2006/relationships/customXml" Target="../ink/ink2687.xml"/><Relationship Id="rId123" Type="http://schemas.openxmlformats.org/officeDocument/2006/relationships/image" Target="../media/image61.png"/><Relationship Id="rId144" Type="http://schemas.openxmlformats.org/officeDocument/2006/relationships/customXml" Target="../ink/ink2708.xml"/><Relationship Id="rId90" Type="http://schemas.openxmlformats.org/officeDocument/2006/relationships/customXml" Target="../ink/ink2681.xml"/><Relationship Id="rId165" Type="http://schemas.openxmlformats.org/officeDocument/2006/relationships/image" Target="../media/image82.png"/><Relationship Id="rId186" Type="http://schemas.openxmlformats.org/officeDocument/2006/relationships/customXml" Target="../ink/ink2729.xml"/><Relationship Id="rId211" Type="http://schemas.openxmlformats.org/officeDocument/2006/relationships/image" Target="../media/image330.png"/><Relationship Id="rId232" Type="http://schemas.openxmlformats.org/officeDocument/2006/relationships/customXml" Target="../ink/ink2752.xml"/><Relationship Id="rId253" Type="http://schemas.openxmlformats.org/officeDocument/2006/relationships/image" Target="../media/image54.png"/><Relationship Id="rId274" Type="http://schemas.openxmlformats.org/officeDocument/2006/relationships/customXml" Target="../ink/ink2773.xml"/><Relationship Id="rId27" Type="http://schemas.openxmlformats.org/officeDocument/2006/relationships/image" Target="../media/image130.png"/><Relationship Id="rId48" Type="http://schemas.openxmlformats.org/officeDocument/2006/relationships/customXml" Target="../ink/ink2660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703.xml"/><Relationship Id="rId80" Type="http://schemas.openxmlformats.org/officeDocument/2006/relationships/customXml" Target="../ink/ink2676.xml"/><Relationship Id="rId155" Type="http://schemas.openxmlformats.org/officeDocument/2006/relationships/image" Target="../media/image77.png"/><Relationship Id="rId176" Type="http://schemas.openxmlformats.org/officeDocument/2006/relationships/customXml" Target="../ink/ink2724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747.xml"/><Relationship Id="rId243" Type="http://schemas.openxmlformats.org/officeDocument/2006/relationships/image" Target="../media/image49.png"/><Relationship Id="rId264" Type="http://schemas.openxmlformats.org/officeDocument/2006/relationships/customXml" Target="../ink/ink2768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655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698.xml"/><Relationship Id="rId70" Type="http://schemas.openxmlformats.org/officeDocument/2006/relationships/customXml" Target="../ink/ink2671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719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742.xml"/><Relationship Id="rId233" Type="http://schemas.openxmlformats.org/officeDocument/2006/relationships/image" Target="../media/image440.png"/><Relationship Id="rId254" Type="http://schemas.openxmlformats.org/officeDocument/2006/relationships/customXml" Target="../ink/ink2763.xml"/><Relationship Id="rId28" Type="http://schemas.openxmlformats.org/officeDocument/2006/relationships/customXml" Target="../ink/ink2650.xml"/><Relationship Id="rId49" Type="http://schemas.openxmlformats.org/officeDocument/2006/relationships/image" Target="../media/image240.png"/><Relationship Id="rId114" Type="http://schemas.openxmlformats.org/officeDocument/2006/relationships/customXml" Target="../ink/ink2693.xml"/><Relationship Id="rId275" Type="http://schemas.openxmlformats.org/officeDocument/2006/relationships/image" Target="../media/image65.png"/><Relationship Id="rId60" Type="http://schemas.openxmlformats.org/officeDocument/2006/relationships/customXml" Target="../ink/ink2666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714.xml"/><Relationship Id="rId177" Type="http://schemas.openxmlformats.org/officeDocument/2006/relationships/image" Target="../media/image88.png"/><Relationship Id="rId198" Type="http://schemas.openxmlformats.org/officeDocument/2006/relationships/customXml" Target="../ink/ink2735.xml"/><Relationship Id="rId202" Type="http://schemas.openxmlformats.org/officeDocument/2006/relationships/customXml" Target="../ink/ink2737.xml"/><Relationship Id="rId223" Type="http://schemas.openxmlformats.org/officeDocument/2006/relationships/image" Target="../media/image390.png"/><Relationship Id="rId244" Type="http://schemas.openxmlformats.org/officeDocument/2006/relationships/customXml" Target="../ink/ink2758.xml"/><Relationship Id="rId18" Type="http://schemas.openxmlformats.org/officeDocument/2006/relationships/customXml" Target="../ink/ink2645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77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209.xml"/><Relationship Id="rId63" Type="http://schemas.openxmlformats.org/officeDocument/2006/relationships/image" Target="../media/image311.png"/><Relationship Id="rId84" Type="http://schemas.openxmlformats.org/officeDocument/2006/relationships/customXml" Target="../ink/ink230.xml"/><Relationship Id="rId138" Type="http://schemas.openxmlformats.org/officeDocument/2006/relationships/customXml" Target="../ink/ink257.xml"/><Relationship Id="rId159" Type="http://schemas.openxmlformats.org/officeDocument/2006/relationships/image" Target="../media/image79.png"/><Relationship Id="rId170" Type="http://schemas.openxmlformats.org/officeDocument/2006/relationships/customXml" Target="../ink/ink273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301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22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204.xml"/><Relationship Id="rId53" Type="http://schemas.openxmlformats.org/officeDocument/2006/relationships/image" Target="../media/image260.png"/><Relationship Id="rId74" Type="http://schemas.openxmlformats.org/officeDocument/2006/relationships/customXml" Target="../ink/ink225.xml"/><Relationship Id="rId128" Type="http://schemas.openxmlformats.org/officeDocument/2006/relationships/customXml" Target="../ink/ink252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68.xml"/><Relationship Id="rId181" Type="http://schemas.openxmlformats.org/officeDocument/2006/relationships/image" Target="../media/image180.png"/><Relationship Id="rId216" Type="http://schemas.openxmlformats.org/officeDocument/2006/relationships/customXml" Target="../ink/ink296.xml"/><Relationship Id="rId237" Type="http://schemas.openxmlformats.org/officeDocument/2006/relationships/image" Target="../media/image46.png"/><Relationship Id="rId258" Type="http://schemas.openxmlformats.org/officeDocument/2006/relationships/customXml" Target="../ink/ink317.xml"/><Relationship Id="rId279" Type="http://schemas.openxmlformats.org/officeDocument/2006/relationships/image" Target="../media/image67.png"/><Relationship Id="rId22" Type="http://schemas.openxmlformats.org/officeDocument/2006/relationships/customXml" Target="../ink/ink199.xml"/><Relationship Id="rId43" Type="http://schemas.openxmlformats.org/officeDocument/2006/relationships/image" Target="../media/image210.png"/><Relationship Id="rId64" Type="http://schemas.openxmlformats.org/officeDocument/2006/relationships/customXml" Target="../ink/ink220.xml"/><Relationship Id="rId118" Type="http://schemas.openxmlformats.org/officeDocument/2006/relationships/customXml" Target="../ink/ink247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63.xml"/><Relationship Id="rId171" Type="http://schemas.openxmlformats.org/officeDocument/2006/relationships/image" Target="../media/image85.png"/><Relationship Id="rId192" Type="http://schemas.openxmlformats.org/officeDocument/2006/relationships/customXml" Target="../ink/ink284.xml"/><Relationship Id="rId206" Type="http://schemas.openxmlformats.org/officeDocument/2006/relationships/customXml" Target="../ink/ink291.xml"/><Relationship Id="rId227" Type="http://schemas.openxmlformats.org/officeDocument/2006/relationships/image" Target="../media/image411.png"/><Relationship Id="rId248" Type="http://schemas.openxmlformats.org/officeDocument/2006/relationships/customXml" Target="../ink/ink312.xml"/><Relationship Id="rId269" Type="http://schemas.openxmlformats.org/officeDocument/2006/relationships/image" Target="../media/image62.png"/><Relationship Id="rId12" Type="http://schemas.openxmlformats.org/officeDocument/2006/relationships/customXml" Target="../ink/ink194.xml"/><Relationship Id="rId33" Type="http://schemas.openxmlformats.org/officeDocument/2006/relationships/image" Target="../media/image160.png"/><Relationship Id="rId108" Type="http://schemas.openxmlformats.org/officeDocument/2006/relationships/customXml" Target="../ink/ink242.xml"/><Relationship Id="rId129" Type="http://schemas.openxmlformats.org/officeDocument/2006/relationships/image" Target="../media/image64.png"/><Relationship Id="rId280" Type="http://schemas.openxmlformats.org/officeDocument/2006/relationships/customXml" Target="../ink/ink328.xml"/><Relationship Id="rId54" Type="http://schemas.openxmlformats.org/officeDocument/2006/relationships/customXml" Target="../ink/ink215.xml"/><Relationship Id="rId75" Type="http://schemas.openxmlformats.org/officeDocument/2006/relationships/image" Target="../media/image370.png"/><Relationship Id="rId96" Type="http://schemas.openxmlformats.org/officeDocument/2006/relationships/customXml" Target="../ink/ink236.xml"/><Relationship Id="rId140" Type="http://schemas.openxmlformats.org/officeDocument/2006/relationships/customXml" Target="../ink/ink258.xml"/><Relationship Id="rId161" Type="http://schemas.openxmlformats.org/officeDocument/2006/relationships/image" Target="../media/image80.png"/><Relationship Id="rId182" Type="http://schemas.openxmlformats.org/officeDocument/2006/relationships/customXml" Target="../ink/ink279.xml"/><Relationship Id="rId217" Type="http://schemas.openxmlformats.org/officeDocument/2006/relationships/image" Target="../media/image89.png"/><Relationship Id="rId6" Type="http://schemas.openxmlformats.org/officeDocument/2006/relationships/customXml" Target="../ink/ink191.xml"/><Relationship Id="rId238" Type="http://schemas.openxmlformats.org/officeDocument/2006/relationships/customXml" Target="../ink/ink307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23.xml"/><Relationship Id="rId44" Type="http://schemas.openxmlformats.org/officeDocument/2006/relationships/customXml" Target="../ink/ink210.xml"/><Relationship Id="rId65" Type="http://schemas.openxmlformats.org/officeDocument/2006/relationships/image" Target="../media/image320.png"/><Relationship Id="rId86" Type="http://schemas.openxmlformats.org/officeDocument/2006/relationships/customXml" Target="../ink/ink231.xml"/><Relationship Id="rId130" Type="http://schemas.openxmlformats.org/officeDocument/2006/relationships/customXml" Target="../ink/ink253.xml"/><Relationship Id="rId151" Type="http://schemas.openxmlformats.org/officeDocument/2006/relationships/image" Target="../media/image75.png"/><Relationship Id="rId172" Type="http://schemas.openxmlformats.org/officeDocument/2006/relationships/customXml" Target="../ink/ink274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02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18.xml"/><Relationship Id="rId281" Type="http://schemas.openxmlformats.org/officeDocument/2006/relationships/image" Target="../media/image68.png"/><Relationship Id="rId34" Type="http://schemas.openxmlformats.org/officeDocument/2006/relationships/customXml" Target="../ink/ink205.xml"/><Relationship Id="rId50" Type="http://schemas.openxmlformats.org/officeDocument/2006/relationships/customXml" Target="../ink/ink213.xml"/><Relationship Id="rId55" Type="http://schemas.openxmlformats.org/officeDocument/2006/relationships/image" Target="../media/image270.png"/><Relationship Id="rId76" Type="http://schemas.openxmlformats.org/officeDocument/2006/relationships/customXml" Target="../ink/ink226.xml"/><Relationship Id="rId97" Type="http://schemas.openxmlformats.org/officeDocument/2006/relationships/image" Target="../media/image48.png"/><Relationship Id="rId104" Type="http://schemas.openxmlformats.org/officeDocument/2006/relationships/customXml" Target="../ink/ink240.xml"/><Relationship Id="rId120" Type="http://schemas.openxmlformats.org/officeDocument/2006/relationships/customXml" Target="../ink/ink248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61.xml"/><Relationship Id="rId167" Type="http://schemas.openxmlformats.org/officeDocument/2006/relationships/image" Target="../media/image83.png"/><Relationship Id="rId188" Type="http://schemas.openxmlformats.org/officeDocument/2006/relationships/customXml" Target="../ink/ink282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234.xml"/><Relationship Id="rId162" Type="http://schemas.openxmlformats.org/officeDocument/2006/relationships/customXml" Target="../ink/ink269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297.xml"/><Relationship Id="rId234" Type="http://schemas.openxmlformats.org/officeDocument/2006/relationships/customXml" Target="../ink/ink305.xml"/><Relationship Id="rId239" Type="http://schemas.openxmlformats.org/officeDocument/2006/relationships/image" Target="../media/image47.png"/><Relationship Id="rId2" Type="http://schemas.openxmlformats.org/officeDocument/2006/relationships/customXml" Target="../ink/ink189.xml"/><Relationship Id="rId29" Type="http://schemas.openxmlformats.org/officeDocument/2006/relationships/image" Target="../media/image140.png"/><Relationship Id="rId250" Type="http://schemas.openxmlformats.org/officeDocument/2006/relationships/customXml" Target="../ink/ink313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26.xml"/><Relationship Id="rId24" Type="http://schemas.openxmlformats.org/officeDocument/2006/relationships/customXml" Target="../ink/ink200.xml"/><Relationship Id="rId40" Type="http://schemas.openxmlformats.org/officeDocument/2006/relationships/customXml" Target="../ink/ink208.xml"/><Relationship Id="rId45" Type="http://schemas.openxmlformats.org/officeDocument/2006/relationships/image" Target="../media/image220.png"/><Relationship Id="rId66" Type="http://schemas.openxmlformats.org/officeDocument/2006/relationships/customXml" Target="../ink/ink221.xml"/><Relationship Id="rId87" Type="http://schemas.openxmlformats.org/officeDocument/2006/relationships/image" Target="../media/image430.png"/><Relationship Id="rId110" Type="http://schemas.openxmlformats.org/officeDocument/2006/relationships/customXml" Target="../ink/ink243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56.xml"/><Relationship Id="rId157" Type="http://schemas.openxmlformats.org/officeDocument/2006/relationships/image" Target="../media/image78.png"/><Relationship Id="rId178" Type="http://schemas.openxmlformats.org/officeDocument/2006/relationships/customXml" Target="../ink/ink277.xml"/><Relationship Id="rId61" Type="http://schemas.openxmlformats.org/officeDocument/2006/relationships/image" Target="../media/image300.png"/><Relationship Id="rId82" Type="http://schemas.openxmlformats.org/officeDocument/2006/relationships/customXml" Target="../ink/ink229.xml"/><Relationship Id="rId152" Type="http://schemas.openxmlformats.org/officeDocument/2006/relationships/customXml" Target="../ink/ink264.xml"/><Relationship Id="rId173" Type="http://schemas.openxmlformats.org/officeDocument/2006/relationships/image" Target="../media/image86.png"/><Relationship Id="rId194" Type="http://schemas.openxmlformats.org/officeDocument/2006/relationships/customXml" Target="../ink/ink285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292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300.xml"/><Relationship Id="rId240" Type="http://schemas.openxmlformats.org/officeDocument/2006/relationships/customXml" Target="../ink/ink308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21.xml"/><Relationship Id="rId287" Type="http://schemas.openxmlformats.org/officeDocument/2006/relationships/image" Target="../media/image91.png"/><Relationship Id="rId14" Type="http://schemas.openxmlformats.org/officeDocument/2006/relationships/customXml" Target="../ink/ink195.xml"/><Relationship Id="rId30" Type="http://schemas.openxmlformats.org/officeDocument/2006/relationships/customXml" Target="../ink/ink203.xml"/><Relationship Id="rId35" Type="http://schemas.openxmlformats.org/officeDocument/2006/relationships/image" Target="../media/image170.png"/><Relationship Id="rId56" Type="http://schemas.openxmlformats.org/officeDocument/2006/relationships/customXml" Target="../ink/ink216.xml"/><Relationship Id="rId77" Type="http://schemas.openxmlformats.org/officeDocument/2006/relationships/image" Target="../media/image380.png"/><Relationship Id="rId100" Type="http://schemas.openxmlformats.org/officeDocument/2006/relationships/customXml" Target="../ink/ink238.xml"/><Relationship Id="rId105" Type="http://schemas.openxmlformats.org/officeDocument/2006/relationships/image" Target="../media/image52.png"/><Relationship Id="rId126" Type="http://schemas.openxmlformats.org/officeDocument/2006/relationships/customXml" Target="../ink/ink251.xml"/><Relationship Id="rId147" Type="http://schemas.openxmlformats.org/officeDocument/2006/relationships/image" Target="../media/image211.png"/><Relationship Id="rId168" Type="http://schemas.openxmlformats.org/officeDocument/2006/relationships/customXml" Target="../ink/ink272.xml"/><Relationship Id="rId282" Type="http://schemas.openxmlformats.org/officeDocument/2006/relationships/customXml" Target="../ink/ink329.xml"/><Relationship Id="rId8" Type="http://schemas.openxmlformats.org/officeDocument/2006/relationships/customXml" Target="../ink/ink192.xml"/><Relationship Id="rId51" Type="http://schemas.openxmlformats.org/officeDocument/2006/relationships/image" Target="../media/image250.png"/><Relationship Id="rId72" Type="http://schemas.openxmlformats.org/officeDocument/2006/relationships/customXml" Target="../ink/ink224.xml"/><Relationship Id="rId93" Type="http://schemas.openxmlformats.org/officeDocument/2006/relationships/image" Target="../media/image46.png"/><Relationship Id="rId98" Type="http://schemas.openxmlformats.org/officeDocument/2006/relationships/customXml" Target="../ink/ink237.xml"/><Relationship Id="rId121" Type="http://schemas.openxmlformats.org/officeDocument/2006/relationships/image" Target="../media/image60.png"/><Relationship Id="rId142" Type="http://schemas.openxmlformats.org/officeDocument/2006/relationships/customXml" Target="../ink/ink259.xml"/><Relationship Id="rId163" Type="http://schemas.openxmlformats.org/officeDocument/2006/relationships/image" Target="../media/image81.png"/><Relationship Id="rId184" Type="http://schemas.openxmlformats.org/officeDocument/2006/relationships/customXml" Target="../ink/ink280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95.xml"/><Relationship Id="rId230" Type="http://schemas.openxmlformats.org/officeDocument/2006/relationships/customXml" Target="../ink/ink303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316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211.xml"/><Relationship Id="rId67" Type="http://schemas.openxmlformats.org/officeDocument/2006/relationships/image" Target="../media/image330.png"/><Relationship Id="rId116" Type="http://schemas.openxmlformats.org/officeDocument/2006/relationships/customXml" Target="../ink/ink246.xml"/><Relationship Id="rId137" Type="http://schemas.openxmlformats.org/officeDocument/2006/relationships/image" Target="../media/image68.png"/><Relationship Id="rId158" Type="http://schemas.openxmlformats.org/officeDocument/2006/relationships/customXml" Target="../ink/ink267.xml"/><Relationship Id="rId272" Type="http://schemas.openxmlformats.org/officeDocument/2006/relationships/customXml" Target="../ink/ink324.xml"/><Relationship Id="rId20" Type="http://schemas.openxmlformats.org/officeDocument/2006/relationships/customXml" Target="../ink/ink198.xml"/><Relationship Id="rId41" Type="http://schemas.openxmlformats.org/officeDocument/2006/relationships/image" Target="../media/image200.png"/><Relationship Id="rId62" Type="http://schemas.openxmlformats.org/officeDocument/2006/relationships/customXml" Target="../ink/ink219.xml"/><Relationship Id="rId83" Type="http://schemas.openxmlformats.org/officeDocument/2006/relationships/image" Target="../media/image411.png"/><Relationship Id="rId88" Type="http://schemas.openxmlformats.org/officeDocument/2006/relationships/customXml" Target="../ink/ink232.xml"/><Relationship Id="rId111" Type="http://schemas.openxmlformats.org/officeDocument/2006/relationships/image" Target="../media/image55.png"/><Relationship Id="rId132" Type="http://schemas.openxmlformats.org/officeDocument/2006/relationships/customXml" Target="../ink/ink254.xml"/><Relationship Id="rId153" Type="http://schemas.openxmlformats.org/officeDocument/2006/relationships/image" Target="../media/image76.png"/><Relationship Id="rId174" Type="http://schemas.openxmlformats.org/officeDocument/2006/relationships/customXml" Target="../ink/ink275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283.xml"/><Relationship Id="rId204" Type="http://schemas.openxmlformats.org/officeDocument/2006/relationships/customXml" Target="../ink/ink290.xml"/><Relationship Id="rId220" Type="http://schemas.openxmlformats.org/officeDocument/2006/relationships/customXml" Target="../ink/ink298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311.xml"/><Relationship Id="rId267" Type="http://schemas.openxmlformats.org/officeDocument/2006/relationships/image" Target="../media/image61.png"/><Relationship Id="rId288" Type="http://schemas.openxmlformats.org/officeDocument/2006/relationships/customXml" Target="../ink/ink332.xml"/><Relationship Id="rId15" Type="http://schemas.openxmlformats.org/officeDocument/2006/relationships/image" Target="../media/image710.png"/><Relationship Id="rId36" Type="http://schemas.openxmlformats.org/officeDocument/2006/relationships/customXml" Target="../ink/ink206.xml"/><Relationship Id="rId57" Type="http://schemas.openxmlformats.org/officeDocument/2006/relationships/image" Target="../media/image280.png"/><Relationship Id="rId106" Type="http://schemas.openxmlformats.org/officeDocument/2006/relationships/customXml" Target="../ink/ink241.xml"/><Relationship Id="rId127" Type="http://schemas.openxmlformats.org/officeDocument/2006/relationships/image" Target="../media/image63.png"/><Relationship Id="rId262" Type="http://schemas.openxmlformats.org/officeDocument/2006/relationships/customXml" Target="../ink/ink319.xml"/><Relationship Id="rId283" Type="http://schemas.openxmlformats.org/officeDocument/2006/relationships/image" Target="../media/image69.png"/><Relationship Id="rId10" Type="http://schemas.openxmlformats.org/officeDocument/2006/relationships/customXml" Target="../ink/ink193.xml"/><Relationship Id="rId31" Type="http://schemas.openxmlformats.org/officeDocument/2006/relationships/image" Target="../media/image150.png"/><Relationship Id="rId52" Type="http://schemas.openxmlformats.org/officeDocument/2006/relationships/customXml" Target="../ink/ink214.xml"/><Relationship Id="rId73" Type="http://schemas.openxmlformats.org/officeDocument/2006/relationships/image" Target="../media/image360.png"/><Relationship Id="rId78" Type="http://schemas.openxmlformats.org/officeDocument/2006/relationships/customXml" Target="../ink/ink227.xml"/><Relationship Id="rId94" Type="http://schemas.openxmlformats.org/officeDocument/2006/relationships/customXml" Target="../ink/ink23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49.xml"/><Relationship Id="rId143" Type="http://schemas.openxmlformats.org/officeDocument/2006/relationships/image" Target="../media/image71.png"/><Relationship Id="rId148" Type="http://schemas.openxmlformats.org/officeDocument/2006/relationships/customXml" Target="../ink/ink262.xml"/><Relationship Id="rId164" Type="http://schemas.openxmlformats.org/officeDocument/2006/relationships/customXml" Target="../ink/ink270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190.xml"/><Relationship Id="rId9" Type="http://schemas.openxmlformats.org/officeDocument/2006/relationships/image" Target="../media/image410.png"/><Relationship Id="rId180" Type="http://schemas.openxmlformats.org/officeDocument/2006/relationships/customXml" Target="../ink/ink278.xml"/><Relationship Id="rId210" Type="http://schemas.openxmlformats.org/officeDocument/2006/relationships/customXml" Target="../ink/ink293.xml"/><Relationship Id="rId215" Type="http://schemas.openxmlformats.org/officeDocument/2006/relationships/image" Target="../media/image350.png"/><Relationship Id="rId236" Type="http://schemas.openxmlformats.org/officeDocument/2006/relationships/customXml" Target="../ink/ink306.xml"/><Relationship Id="rId257" Type="http://schemas.openxmlformats.org/officeDocument/2006/relationships/image" Target="../media/image56.png"/><Relationship Id="rId278" Type="http://schemas.openxmlformats.org/officeDocument/2006/relationships/customXml" Target="../ink/ink327.xml"/><Relationship Id="rId26" Type="http://schemas.openxmlformats.org/officeDocument/2006/relationships/customXml" Target="../ink/ink201.xml"/><Relationship Id="rId231" Type="http://schemas.openxmlformats.org/officeDocument/2006/relationships/image" Target="../media/image430.png"/><Relationship Id="rId252" Type="http://schemas.openxmlformats.org/officeDocument/2006/relationships/customXml" Target="../ink/ink314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22.xml"/><Relationship Id="rId89" Type="http://schemas.openxmlformats.org/officeDocument/2006/relationships/image" Target="../media/image440.png"/><Relationship Id="rId112" Type="http://schemas.openxmlformats.org/officeDocument/2006/relationships/customXml" Target="../ink/ink244.xml"/><Relationship Id="rId133" Type="http://schemas.openxmlformats.org/officeDocument/2006/relationships/image" Target="../media/image66.png"/><Relationship Id="rId154" Type="http://schemas.openxmlformats.org/officeDocument/2006/relationships/customXml" Target="../ink/ink265.xml"/><Relationship Id="rId175" Type="http://schemas.openxmlformats.org/officeDocument/2006/relationships/image" Target="../media/image87.png"/><Relationship Id="rId196" Type="http://schemas.openxmlformats.org/officeDocument/2006/relationships/customXml" Target="../ink/ink286.xml"/><Relationship Id="rId200" Type="http://schemas.openxmlformats.org/officeDocument/2006/relationships/customXml" Target="../ink/ink288.xml"/><Relationship Id="rId16" Type="http://schemas.openxmlformats.org/officeDocument/2006/relationships/customXml" Target="../ink/ink196.xml"/><Relationship Id="rId221" Type="http://schemas.openxmlformats.org/officeDocument/2006/relationships/image" Target="../media/image380.png"/><Relationship Id="rId242" Type="http://schemas.openxmlformats.org/officeDocument/2006/relationships/customXml" Target="../ink/ink309.xml"/><Relationship Id="rId263" Type="http://schemas.openxmlformats.org/officeDocument/2006/relationships/image" Target="../media/image59.png"/><Relationship Id="rId284" Type="http://schemas.openxmlformats.org/officeDocument/2006/relationships/customXml" Target="../ink/ink330.xml"/><Relationship Id="rId37" Type="http://schemas.openxmlformats.org/officeDocument/2006/relationships/image" Target="../media/image180.png"/><Relationship Id="rId58" Type="http://schemas.openxmlformats.org/officeDocument/2006/relationships/customXml" Target="../ink/ink217.xml"/><Relationship Id="rId79" Type="http://schemas.openxmlformats.org/officeDocument/2006/relationships/image" Target="../media/image390.png"/><Relationship Id="rId102" Type="http://schemas.openxmlformats.org/officeDocument/2006/relationships/customXml" Target="../ink/ink239.xml"/><Relationship Id="rId123" Type="http://schemas.openxmlformats.org/officeDocument/2006/relationships/image" Target="../media/image61.png"/><Relationship Id="rId144" Type="http://schemas.openxmlformats.org/officeDocument/2006/relationships/customXml" Target="../ink/ink260.xml"/><Relationship Id="rId90" Type="http://schemas.openxmlformats.org/officeDocument/2006/relationships/customXml" Target="../ink/ink233.xml"/><Relationship Id="rId165" Type="http://schemas.openxmlformats.org/officeDocument/2006/relationships/image" Target="../media/image82.png"/><Relationship Id="rId186" Type="http://schemas.openxmlformats.org/officeDocument/2006/relationships/customXml" Target="../ink/ink281.xml"/><Relationship Id="rId211" Type="http://schemas.openxmlformats.org/officeDocument/2006/relationships/image" Target="../media/image330.png"/><Relationship Id="rId232" Type="http://schemas.openxmlformats.org/officeDocument/2006/relationships/customXml" Target="../ink/ink304.xml"/><Relationship Id="rId253" Type="http://schemas.openxmlformats.org/officeDocument/2006/relationships/image" Target="../media/image54.png"/><Relationship Id="rId274" Type="http://schemas.openxmlformats.org/officeDocument/2006/relationships/customXml" Target="../ink/ink325.xml"/><Relationship Id="rId27" Type="http://schemas.openxmlformats.org/officeDocument/2006/relationships/image" Target="../media/image130.png"/><Relationship Id="rId48" Type="http://schemas.openxmlformats.org/officeDocument/2006/relationships/customXml" Target="../ink/ink212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55.xml"/><Relationship Id="rId80" Type="http://schemas.openxmlformats.org/officeDocument/2006/relationships/customXml" Target="../ink/ink228.xml"/><Relationship Id="rId155" Type="http://schemas.openxmlformats.org/officeDocument/2006/relationships/image" Target="../media/image77.png"/><Relationship Id="rId176" Type="http://schemas.openxmlformats.org/officeDocument/2006/relationships/customXml" Target="../ink/ink276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99.xml"/><Relationship Id="rId243" Type="http://schemas.openxmlformats.org/officeDocument/2006/relationships/image" Target="../media/image49.png"/><Relationship Id="rId264" Type="http://schemas.openxmlformats.org/officeDocument/2006/relationships/customXml" Target="../ink/ink320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07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50.xml"/><Relationship Id="rId70" Type="http://schemas.openxmlformats.org/officeDocument/2006/relationships/customXml" Target="../ink/ink223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71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94.xml"/><Relationship Id="rId233" Type="http://schemas.openxmlformats.org/officeDocument/2006/relationships/image" Target="../media/image440.png"/><Relationship Id="rId254" Type="http://schemas.openxmlformats.org/officeDocument/2006/relationships/customXml" Target="../ink/ink315.xml"/><Relationship Id="rId28" Type="http://schemas.openxmlformats.org/officeDocument/2006/relationships/customXml" Target="../ink/ink202.xml"/><Relationship Id="rId49" Type="http://schemas.openxmlformats.org/officeDocument/2006/relationships/image" Target="../media/image240.png"/><Relationship Id="rId114" Type="http://schemas.openxmlformats.org/officeDocument/2006/relationships/customXml" Target="../ink/ink245.xml"/><Relationship Id="rId275" Type="http://schemas.openxmlformats.org/officeDocument/2006/relationships/image" Target="../media/image65.png"/><Relationship Id="rId60" Type="http://schemas.openxmlformats.org/officeDocument/2006/relationships/customXml" Target="../ink/ink218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66.xml"/><Relationship Id="rId177" Type="http://schemas.openxmlformats.org/officeDocument/2006/relationships/image" Target="../media/image88.png"/><Relationship Id="rId198" Type="http://schemas.openxmlformats.org/officeDocument/2006/relationships/customXml" Target="../ink/ink287.xml"/><Relationship Id="rId202" Type="http://schemas.openxmlformats.org/officeDocument/2006/relationships/customXml" Target="../ink/ink289.xml"/><Relationship Id="rId223" Type="http://schemas.openxmlformats.org/officeDocument/2006/relationships/image" Target="../media/image390.png"/><Relationship Id="rId244" Type="http://schemas.openxmlformats.org/officeDocument/2006/relationships/customXml" Target="../ink/ink310.xml"/><Relationship Id="rId18" Type="http://schemas.openxmlformats.org/officeDocument/2006/relationships/customXml" Target="../ink/ink197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3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353.xml"/><Relationship Id="rId63" Type="http://schemas.openxmlformats.org/officeDocument/2006/relationships/image" Target="../media/image311.png"/><Relationship Id="rId84" Type="http://schemas.openxmlformats.org/officeDocument/2006/relationships/customXml" Target="../ink/ink374.xml"/><Relationship Id="rId138" Type="http://schemas.openxmlformats.org/officeDocument/2006/relationships/customXml" Target="../ink/ink401.xml"/><Relationship Id="rId159" Type="http://schemas.openxmlformats.org/officeDocument/2006/relationships/image" Target="../media/image79.png"/><Relationship Id="rId170" Type="http://schemas.openxmlformats.org/officeDocument/2006/relationships/customXml" Target="../ink/ink417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445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466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348.xml"/><Relationship Id="rId53" Type="http://schemas.openxmlformats.org/officeDocument/2006/relationships/image" Target="../media/image260.png"/><Relationship Id="rId74" Type="http://schemas.openxmlformats.org/officeDocument/2006/relationships/customXml" Target="../ink/ink369.xml"/><Relationship Id="rId128" Type="http://schemas.openxmlformats.org/officeDocument/2006/relationships/customXml" Target="../ink/ink396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412.xml"/><Relationship Id="rId181" Type="http://schemas.openxmlformats.org/officeDocument/2006/relationships/image" Target="../media/image180.png"/><Relationship Id="rId216" Type="http://schemas.openxmlformats.org/officeDocument/2006/relationships/customXml" Target="../ink/ink440.xml"/><Relationship Id="rId237" Type="http://schemas.openxmlformats.org/officeDocument/2006/relationships/image" Target="../media/image46.png"/><Relationship Id="rId258" Type="http://schemas.openxmlformats.org/officeDocument/2006/relationships/customXml" Target="../ink/ink461.xml"/><Relationship Id="rId279" Type="http://schemas.openxmlformats.org/officeDocument/2006/relationships/image" Target="../media/image67.png"/><Relationship Id="rId22" Type="http://schemas.openxmlformats.org/officeDocument/2006/relationships/customXml" Target="../ink/ink343.xml"/><Relationship Id="rId43" Type="http://schemas.openxmlformats.org/officeDocument/2006/relationships/image" Target="../media/image210.png"/><Relationship Id="rId64" Type="http://schemas.openxmlformats.org/officeDocument/2006/relationships/customXml" Target="../ink/ink364.xml"/><Relationship Id="rId118" Type="http://schemas.openxmlformats.org/officeDocument/2006/relationships/customXml" Target="../ink/ink391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407.xml"/><Relationship Id="rId171" Type="http://schemas.openxmlformats.org/officeDocument/2006/relationships/image" Target="../media/image85.png"/><Relationship Id="rId192" Type="http://schemas.openxmlformats.org/officeDocument/2006/relationships/customXml" Target="../ink/ink428.xml"/><Relationship Id="rId206" Type="http://schemas.openxmlformats.org/officeDocument/2006/relationships/customXml" Target="../ink/ink435.xml"/><Relationship Id="rId227" Type="http://schemas.openxmlformats.org/officeDocument/2006/relationships/image" Target="../media/image411.png"/><Relationship Id="rId248" Type="http://schemas.openxmlformats.org/officeDocument/2006/relationships/customXml" Target="../ink/ink456.xml"/><Relationship Id="rId269" Type="http://schemas.openxmlformats.org/officeDocument/2006/relationships/image" Target="../media/image62.png"/><Relationship Id="rId12" Type="http://schemas.openxmlformats.org/officeDocument/2006/relationships/customXml" Target="../ink/ink338.xml"/><Relationship Id="rId33" Type="http://schemas.openxmlformats.org/officeDocument/2006/relationships/image" Target="../media/image160.png"/><Relationship Id="rId108" Type="http://schemas.openxmlformats.org/officeDocument/2006/relationships/customXml" Target="../ink/ink386.xml"/><Relationship Id="rId129" Type="http://schemas.openxmlformats.org/officeDocument/2006/relationships/image" Target="../media/image64.png"/><Relationship Id="rId280" Type="http://schemas.openxmlformats.org/officeDocument/2006/relationships/customXml" Target="../ink/ink472.xml"/><Relationship Id="rId54" Type="http://schemas.openxmlformats.org/officeDocument/2006/relationships/customXml" Target="../ink/ink359.xml"/><Relationship Id="rId75" Type="http://schemas.openxmlformats.org/officeDocument/2006/relationships/image" Target="../media/image370.png"/><Relationship Id="rId96" Type="http://schemas.openxmlformats.org/officeDocument/2006/relationships/customXml" Target="../ink/ink380.xml"/><Relationship Id="rId140" Type="http://schemas.openxmlformats.org/officeDocument/2006/relationships/customXml" Target="../ink/ink402.xml"/><Relationship Id="rId161" Type="http://schemas.openxmlformats.org/officeDocument/2006/relationships/image" Target="../media/image80.png"/><Relationship Id="rId182" Type="http://schemas.openxmlformats.org/officeDocument/2006/relationships/customXml" Target="../ink/ink423.xml"/><Relationship Id="rId217" Type="http://schemas.openxmlformats.org/officeDocument/2006/relationships/image" Target="../media/image89.png"/><Relationship Id="rId6" Type="http://schemas.openxmlformats.org/officeDocument/2006/relationships/customXml" Target="../ink/ink335.xml"/><Relationship Id="rId238" Type="http://schemas.openxmlformats.org/officeDocument/2006/relationships/customXml" Target="../ink/ink451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467.xml"/><Relationship Id="rId44" Type="http://schemas.openxmlformats.org/officeDocument/2006/relationships/customXml" Target="../ink/ink354.xml"/><Relationship Id="rId65" Type="http://schemas.openxmlformats.org/officeDocument/2006/relationships/image" Target="../media/image320.png"/><Relationship Id="rId86" Type="http://schemas.openxmlformats.org/officeDocument/2006/relationships/customXml" Target="../ink/ink375.xml"/><Relationship Id="rId130" Type="http://schemas.openxmlformats.org/officeDocument/2006/relationships/customXml" Target="../ink/ink397.xml"/><Relationship Id="rId151" Type="http://schemas.openxmlformats.org/officeDocument/2006/relationships/image" Target="../media/image75.png"/><Relationship Id="rId172" Type="http://schemas.openxmlformats.org/officeDocument/2006/relationships/customXml" Target="../ink/ink418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446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462.xml"/><Relationship Id="rId281" Type="http://schemas.openxmlformats.org/officeDocument/2006/relationships/image" Target="../media/image68.png"/><Relationship Id="rId34" Type="http://schemas.openxmlformats.org/officeDocument/2006/relationships/customXml" Target="../ink/ink349.xml"/><Relationship Id="rId50" Type="http://schemas.openxmlformats.org/officeDocument/2006/relationships/customXml" Target="../ink/ink357.xml"/><Relationship Id="rId55" Type="http://schemas.openxmlformats.org/officeDocument/2006/relationships/image" Target="../media/image270.png"/><Relationship Id="rId76" Type="http://schemas.openxmlformats.org/officeDocument/2006/relationships/customXml" Target="../ink/ink370.xml"/><Relationship Id="rId97" Type="http://schemas.openxmlformats.org/officeDocument/2006/relationships/image" Target="../media/image48.png"/><Relationship Id="rId104" Type="http://schemas.openxmlformats.org/officeDocument/2006/relationships/customXml" Target="../ink/ink384.xml"/><Relationship Id="rId120" Type="http://schemas.openxmlformats.org/officeDocument/2006/relationships/customXml" Target="../ink/ink392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405.xml"/><Relationship Id="rId167" Type="http://schemas.openxmlformats.org/officeDocument/2006/relationships/image" Target="../media/image83.png"/><Relationship Id="rId188" Type="http://schemas.openxmlformats.org/officeDocument/2006/relationships/customXml" Target="../ink/ink426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378.xml"/><Relationship Id="rId162" Type="http://schemas.openxmlformats.org/officeDocument/2006/relationships/customXml" Target="../ink/ink413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441.xml"/><Relationship Id="rId234" Type="http://schemas.openxmlformats.org/officeDocument/2006/relationships/customXml" Target="../ink/ink449.xml"/><Relationship Id="rId239" Type="http://schemas.openxmlformats.org/officeDocument/2006/relationships/image" Target="../media/image47.png"/><Relationship Id="rId2" Type="http://schemas.openxmlformats.org/officeDocument/2006/relationships/customXml" Target="../ink/ink333.xml"/><Relationship Id="rId29" Type="http://schemas.openxmlformats.org/officeDocument/2006/relationships/image" Target="../media/image140.png"/><Relationship Id="rId250" Type="http://schemas.openxmlformats.org/officeDocument/2006/relationships/customXml" Target="../ink/ink457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470.xml"/><Relationship Id="rId24" Type="http://schemas.openxmlformats.org/officeDocument/2006/relationships/customXml" Target="../ink/ink344.xml"/><Relationship Id="rId40" Type="http://schemas.openxmlformats.org/officeDocument/2006/relationships/customXml" Target="../ink/ink352.xml"/><Relationship Id="rId45" Type="http://schemas.openxmlformats.org/officeDocument/2006/relationships/image" Target="../media/image220.png"/><Relationship Id="rId66" Type="http://schemas.openxmlformats.org/officeDocument/2006/relationships/customXml" Target="../ink/ink365.xml"/><Relationship Id="rId87" Type="http://schemas.openxmlformats.org/officeDocument/2006/relationships/image" Target="../media/image430.png"/><Relationship Id="rId110" Type="http://schemas.openxmlformats.org/officeDocument/2006/relationships/customXml" Target="../ink/ink387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400.xml"/><Relationship Id="rId157" Type="http://schemas.openxmlformats.org/officeDocument/2006/relationships/image" Target="../media/image78.png"/><Relationship Id="rId178" Type="http://schemas.openxmlformats.org/officeDocument/2006/relationships/customXml" Target="../ink/ink421.xml"/><Relationship Id="rId61" Type="http://schemas.openxmlformats.org/officeDocument/2006/relationships/image" Target="../media/image300.png"/><Relationship Id="rId82" Type="http://schemas.openxmlformats.org/officeDocument/2006/relationships/customXml" Target="../ink/ink373.xml"/><Relationship Id="rId152" Type="http://schemas.openxmlformats.org/officeDocument/2006/relationships/customXml" Target="../ink/ink408.xml"/><Relationship Id="rId173" Type="http://schemas.openxmlformats.org/officeDocument/2006/relationships/image" Target="../media/image86.png"/><Relationship Id="rId194" Type="http://schemas.openxmlformats.org/officeDocument/2006/relationships/customXml" Target="../ink/ink429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436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444.xml"/><Relationship Id="rId240" Type="http://schemas.openxmlformats.org/officeDocument/2006/relationships/customXml" Target="../ink/ink452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465.xml"/><Relationship Id="rId287" Type="http://schemas.openxmlformats.org/officeDocument/2006/relationships/image" Target="../media/image91.png"/><Relationship Id="rId14" Type="http://schemas.openxmlformats.org/officeDocument/2006/relationships/customXml" Target="../ink/ink339.xml"/><Relationship Id="rId30" Type="http://schemas.openxmlformats.org/officeDocument/2006/relationships/customXml" Target="../ink/ink347.xml"/><Relationship Id="rId35" Type="http://schemas.openxmlformats.org/officeDocument/2006/relationships/image" Target="../media/image170.png"/><Relationship Id="rId56" Type="http://schemas.openxmlformats.org/officeDocument/2006/relationships/customXml" Target="../ink/ink360.xml"/><Relationship Id="rId77" Type="http://schemas.openxmlformats.org/officeDocument/2006/relationships/image" Target="../media/image380.png"/><Relationship Id="rId100" Type="http://schemas.openxmlformats.org/officeDocument/2006/relationships/customXml" Target="../ink/ink382.xml"/><Relationship Id="rId105" Type="http://schemas.openxmlformats.org/officeDocument/2006/relationships/image" Target="../media/image52.png"/><Relationship Id="rId126" Type="http://schemas.openxmlformats.org/officeDocument/2006/relationships/customXml" Target="../ink/ink395.xml"/><Relationship Id="rId147" Type="http://schemas.openxmlformats.org/officeDocument/2006/relationships/image" Target="../media/image211.png"/><Relationship Id="rId168" Type="http://schemas.openxmlformats.org/officeDocument/2006/relationships/customXml" Target="../ink/ink416.xml"/><Relationship Id="rId282" Type="http://schemas.openxmlformats.org/officeDocument/2006/relationships/customXml" Target="../ink/ink473.xml"/><Relationship Id="rId8" Type="http://schemas.openxmlformats.org/officeDocument/2006/relationships/customXml" Target="../ink/ink336.xml"/><Relationship Id="rId51" Type="http://schemas.openxmlformats.org/officeDocument/2006/relationships/image" Target="../media/image250.png"/><Relationship Id="rId72" Type="http://schemas.openxmlformats.org/officeDocument/2006/relationships/customXml" Target="../ink/ink368.xml"/><Relationship Id="rId93" Type="http://schemas.openxmlformats.org/officeDocument/2006/relationships/image" Target="../media/image46.png"/><Relationship Id="rId98" Type="http://schemas.openxmlformats.org/officeDocument/2006/relationships/customXml" Target="../ink/ink381.xml"/><Relationship Id="rId121" Type="http://schemas.openxmlformats.org/officeDocument/2006/relationships/image" Target="../media/image60.png"/><Relationship Id="rId142" Type="http://schemas.openxmlformats.org/officeDocument/2006/relationships/customXml" Target="../ink/ink403.xml"/><Relationship Id="rId163" Type="http://schemas.openxmlformats.org/officeDocument/2006/relationships/image" Target="../media/image81.png"/><Relationship Id="rId184" Type="http://schemas.openxmlformats.org/officeDocument/2006/relationships/customXml" Target="../ink/ink424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439.xml"/><Relationship Id="rId230" Type="http://schemas.openxmlformats.org/officeDocument/2006/relationships/customXml" Target="../ink/ink447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460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355.xml"/><Relationship Id="rId67" Type="http://schemas.openxmlformats.org/officeDocument/2006/relationships/image" Target="../media/image330.png"/><Relationship Id="rId116" Type="http://schemas.openxmlformats.org/officeDocument/2006/relationships/customXml" Target="../ink/ink390.xml"/><Relationship Id="rId137" Type="http://schemas.openxmlformats.org/officeDocument/2006/relationships/image" Target="../media/image68.png"/><Relationship Id="rId158" Type="http://schemas.openxmlformats.org/officeDocument/2006/relationships/customXml" Target="../ink/ink411.xml"/><Relationship Id="rId272" Type="http://schemas.openxmlformats.org/officeDocument/2006/relationships/customXml" Target="../ink/ink468.xml"/><Relationship Id="rId20" Type="http://schemas.openxmlformats.org/officeDocument/2006/relationships/customXml" Target="../ink/ink342.xml"/><Relationship Id="rId41" Type="http://schemas.openxmlformats.org/officeDocument/2006/relationships/image" Target="../media/image200.png"/><Relationship Id="rId62" Type="http://schemas.openxmlformats.org/officeDocument/2006/relationships/customXml" Target="../ink/ink363.xml"/><Relationship Id="rId83" Type="http://schemas.openxmlformats.org/officeDocument/2006/relationships/image" Target="../media/image411.png"/><Relationship Id="rId88" Type="http://schemas.openxmlformats.org/officeDocument/2006/relationships/customXml" Target="../ink/ink376.xml"/><Relationship Id="rId111" Type="http://schemas.openxmlformats.org/officeDocument/2006/relationships/image" Target="../media/image55.png"/><Relationship Id="rId132" Type="http://schemas.openxmlformats.org/officeDocument/2006/relationships/customXml" Target="../ink/ink398.xml"/><Relationship Id="rId153" Type="http://schemas.openxmlformats.org/officeDocument/2006/relationships/image" Target="../media/image76.png"/><Relationship Id="rId174" Type="http://schemas.openxmlformats.org/officeDocument/2006/relationships/customXml" Target="../ink/ink419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427.xml"/><Relationship Id="rId204" Type="http://schemas.openxmlformats.org/officeDocument/2006/relationships/customXml" Target="../ink/ink434.xml"/><Relationship Id="rId220" Type="http://schemas.openxmlformats.org/officeDocument/2006/relationships/customXml" Target="../ink/ink442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455.xml"/><Relationship Id="rId267" Type="http://schemas.openxmlformats.org/officeDocument/2006/relationships/image" Target="../media/image61.png"/><Relationship Id="rId288" Type="http://schemas.openxmlformats.org/officeDocument/2006/relationships/customXml" Target="../ink/ink476.xml"/><Relationship Id="rId15" Type="http://schemas.openxmlformats.org/officeDocument/2006/relationships/image" Target="../media/image710.png"/><Relationship Id="rId36" Type="http://schemas.openxmlformats.org/officeDocument/2006/relationships/customXml" Target="../ink/ink350.xml"/><Relationship Id="rId57" Type="http://schemas.openxmlformats.org/officeDocument/2006/relationships/image" Target="../media/image280.png"/><Relationship Id="rId106" Type="http://schemas.openxmlformats.org/officeDocument/2006/relationships/customXml" Target="../ink/ink385.xml"/><Relationship Id="rId127" Type="http://schemas.openxmlformats.org/officeDocument/2006/relationships/image" Target="../media/image63.png"/><Relationship Id="rId262" Type="http://schemas.openxmlformats.org/officeDocument/2006/relationships/customXml" Target="../ink/ink463.xml"/><Relationship Id="rId283" Type="http://schemas.openxmlformats.org/officeDocument/2006/relationships/image" Target="../media/image69.png"/><Relationship Id="rId10" Type="http://schemas.openxmlformats.org/officeDocument/2006/relationships/customXml" Target="../ink/ink337.xml"/><Relationship Id="rId31" Type="http://schemas.openxmlformats.org/officeDocument/2006/relationships/image" Target="../media/image150.png"/><Relationship Id="rId52" Type="http://schemas.openxmlformats.org/officeDocument/2006/relationships/customXml" Target="../ink/ink358.xml"/><Relationship Id="rId73" Type="http://schemas.openxmlformats.org/officeDocument/2006/relationships/image" Target="../media/image360.png"/><Relationship Id="rId78" Type="http://schemas.openxmlformats.org/officeDocument/2006/relationships/customXml" Target="../ink/ink371.xml"/><Relationship Id="rId94" Type="http://schemas.openxmlformats.org/officeDocument/2006/relationships/customXml" Target="../ink/ink37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93.xml"/><Relationship Id="rId143" Type="http://schemas.openxmlformats.org/officeDocument/2006/relationships/image" Target="../media/image71.png"/><Relationship Id="rId148" Type="http://schemas.openxmlformats.org/officeDocument/2006/relationships/customXml" Target="../ink/ink406.xml"/><Relationship Id="rId164" Type="http://schemas.openxmlformats.org/officeDocument/2006/relationships/customXml" Target="../ink/ink414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334.xml"/><Relationship Id="rId9" Type="http://schemas.openxmlformats.org/officeDocument/2006/relationships/image" Target="../media/image410.png"/><Relationship Id="rId180" Type="http://schemas.openxmlformats.org/officeDocument/2006/relationships/customXml" Target="../ink/ink422.xml"/><Relationship Id="rId210" Type="http://schemas.openxmlformats.org/officeDocument/2006/relationships/customXml" Target="../ink/ink437.xml"/><Relationship Id="rId215" Type="http://schemas.openxmlformats.org/officeDocument/2006/relationships/image" Target="../media/image350.png"/><Relationship Id="rId236" Type="http://schemas.openxmlformats.org/officeDocument/2006/relationships/customXml" Target="../ink/ink450.xml"/><Relationship Id="rId257" Type="http://schemas.openxmlformats.org/officeDocument/2006/relationships/image" Target="../media/image56.png"/><Relationship Id="rId278" Type="http://schemas.openxmlformats.org/officeDocument/2006/relationships/customXml" Target="../ink/ink471.xml"/><Relationship Id="rId26" Type="http://schemas.openxmlformats.org/officeDocument/2006/relationships/customXml" Target="../ink/ink345.xml"/><Relationship Id="rId231" Type="http://schemas.openxmlformats.org/officeDocument/2006/relationships/image" Target="../media/image430.png"/><Relationship Id="rId252" Type="http://schemas.openxmlformats.org/officeDocument/2006/relationships/customXml" Target="../ink/ink458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66.xml"/><Relationship Id="rId89" Type="http://schemas.openxmlformats.org/officeDocument/2006/relationships/image" Target="../media/image440.png"/><Relationship Id="rId112" Type="http://schemas.openxmlformats.org/officeDocument/2006/relationships/customXml" Target="../ink/ink388.xml"/><Relationship Id="rId133" Type="http://schemas.openxmlformats.org/officeDocument/2006/relationships/image" Target="../media/image66.png"/><Relationship Id="rId154" Type="http://schemas.openxmlformats.org/officeDocument/2006/relationships/customXml" Target="../ink/ink409.xml"/><Relationship Id="rId175" Type="http://schemas.openxmlformats.org/officeDocument/2006/relationships/image" Target="../media/image87.png"/><Relationship Id="rId196" Type="http://schemas.openxmlformats.org/officeDocument/2006/relationships/customXml" Target="../ink/ink430.xml"/><Relationship Id="rId200" Type="http://schemas.openxmlformats.org/officeDocument/2006/relationships/customXml" Target="../ink/ink432.xml"/><Relationship Id="rId16" Type="http://schemas.openxmlformats.org/officeDocument/2006/relationships/customXml" Target="../ink/ink340.xml"/><Relationship Id="rId221" Type="http://schemas.openxmlformats.org/officeDocument/2006/relationships/image" Target="../media/image380.png"/><Relationship Id="rId242" Type="http://schemas.openxmlformats.org/officeDocument/2006/relationships/customXml" Target="../ink/ink453.xml"/><Relationship Id="rId263" Type="http://schemas.openxmlformats.org/officeDocument/2006/relationships/image" Target="../media/image59.png"/><Relationship Id="rId284" Type="http://schemas.openxmlformats.org/officeDocument/2006/relationships/customXml" Target="../ink/ink474.xml"/><Relationship Id="rId37" Type="http://schemas.openxmlformats.org/officeDocument/2006/relationships/image" Target="../media/image180.png"/><Relationship Id="rId58" Type="http://schemas.openxmlformats.org/officeDocument/2006/relationships/customXml" Target="../ink/ink361.xml"/><Relationship Id="rId79" Type="http://schemas.openxmlformats.org/officeDocument/2006/relationships/image" Target="../media/image390.png"/><Relationship Id="rId102" Type="http://schemas.openxmlformats.org/officeDocument/2006/relationships/customXml" Target="../ink/ink383.xml"/><Relationship Id="rId123" Type="http://schemas.openxmlformats.org/officeDocument/2006/relationships/image" Target="../media/image61.png"/><Relationship Id="rId144" Type="http://schemas.openxmlformats.org/officeDocument/2006/relationships/customXml" Target="../ink/ink404.xml"/><Relationship Id="rId90" Type="http://schemas.openxmlformats.org/officeDocument/2006/relationships/customXml" Target="../ink/ink377.xml"/><Relationship Id="rId165" Type="http://schemas.openxmlformats.org/officeDocument/2006/relationships/image" Target="../media/image82.png"/><Relationship Id="rId186" Type="http://schemas.openxmlformats.org/officeDocument/2006/relationships/customXml" Target="../ink/ink425.xml"/><Relationship Id="rId211" Type="http://schemas.openxmlformats.org/officeDocument/2006/relationships/image" Target="../media/image330.png"/><Relationship Id="rId232" Type="http://schemas.openxmlformats.org/officeDocument/2006/relationships/customXml" Target="../ink/ink448.xml"/><Relationship Id="rId253" Type="http://schemas.openxmlformats.org/officeDocument/2006/relationships/image" Target="../media/image54.png"/><Relationship Id="rId274" Type="http://schemas.openxmlformats.org/officeDocument/2006/relationships/customXml" Target="../ink/ink469.xml"/><Relationship Id="rId27" Type="http://schemas.openxmlformats.org/officeDocument/2006/relationships/image" Target="../media/image130.png"/><Relationship Id="rId48" Type="http://schemas.openxmlformats.org/officeDocument/2006/relationships/customXml" Target="../ink/ink356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99.xml"/><Relationship Id="rId80" Type="http://schemas.openxmlformats.org/officeDocument/2006/relationships/customXml" Target="../ink/ink372.xml"/><Relationship Id="rId155" Type="http://schemas.openxmlformats.org/officeDocument/2006/relationships/image" Target="../media/image77.png"/><Relationship Id="rId176" Type="http://schemas.openxmlformats.org/officeDocument/2006/relationships/customXml" Target="../ink/ink420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443.xml"/><Relationship Id="rId243" Type="http://schemas.openxmlformats.org/officeDocument/2006/relationships/image" Target="../media/image49.png"/><Relationship Id="rId264" Type="http://schemas.openxmlformats.org/officeDocument/2006/relationships/customXml" Target="../ink/ink464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51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94.xml"/><Relationship Id="rId70" Type="http://schemas.openxmlformats.org/officeDocument/2006/relationships/customXml" Target="../ink/ink367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415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38.xml"/><Relationship Id="rId233" Type="http://schemas.openxmlformats.org/officeDocument/2006/relationships/image" Target="../media/image440.png"/><Relationship Id="rId254" Type="http://schemas.openxmlformats.org/officeDocument/2006/relationships/customXml" Target="../ink/ink459.xml"/><Relationship Id="rId28" Type="http://schemas.openxmlformats.org/officeDocument/2006/relationships/customXml" Target="../ink/ink346.xml"/><Relationship Id="rId49" Type="http://schemas.openxmlformats.org/officeDocument/2006/relationships/image" Target="../media/image240.png"/><Relationship Id="rId114" Type="http://schemas.openxmlformats.org/officeDocument/2006/relationships/customXml" Target="../ink/ink389.xml"/><Relationship Id="rId275" Type="http://schemas.openxmlformats.org/officeDocument/2006/relationships/image" Target="../media/image65.png"/><Relationship Id="rId60" Type="http://schemas.openxmlformats.org/officeDocument/2006/relationships/customXml" Target="../ink/ink362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410.xml"/><Relationship Id="rId177" Type="http://schemas.openxmlformats.org/officeDocument/2006/relationships/image" Target="../media/image88.png"/><Relationship Id="rId198" Type="http://schemas.openxmlformats.org/officeDocument/2006/relationships/customXml" Target="../ink/ink431.xml"/><Relationship Id="rId202" Type="http://schemas.openxmlformats.org/officeDocument/2006/relationships/customXml" Target="../ink/ink433.xml"/><Relationship Id="rId223" Type="http://schemas.openxmlformats.org/officeDocument/2006/relationships/image" Target="../media/image390.png"/><Relationship Id="rId244" Type="http://schemas.openxmlformats.org/officeDocument/2006/relationships/customXml" Target="../ink/ink454.xml"/><Relationship Id="rId18" Type="http://schemas.openxmlformats.org/officeDocument/2006/relationships/customXml" Target="../ink/ink341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47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2801.xml"/><Relationship Id="rId63" Type="http://schemas.openxmlformats.org/officeDocument/2006/relationships/image" Target="../media/image311.png"/><Relationship Id="rId84" Type="http://schemas.openxmlformats.org/officeDocument/2006/relationships/customXml" Target="../ink/ink2822.xml"/><Relationship Id="rId138" Type="http://schemas.openxmlformats.org/officeDocument/2006/relationships/customXml" Target="../ink/ink2849.xml"/><Relationship Id="rId159" Type="http://schemas.openxmlformats.org/officeDocument/2006/relationships/image" Target="../media/image79.png"/><Relationship Id="rId170" Type="http://schemas.openxmlformats.org/officeDocument/2006/relationships/customXml" Target="../ink/ink2865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2893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914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2796.xml"/><Relationship Id="rId53" Type="http://schemas.openxmlformats.org/officeDocument/2006/relationships/image" Target="../media/image260.png"/><Relationship Id="rId74" Type="http://schemas.openxmlformats.org/officeDocument/2006/relationships/customXml" Target="../ink/ink2817.xml"/><Relationship Id="rId128" Type="http://schemas.openxmlformats.org/officeDocument/2006/relationships/customXml" Target="../ink/ink2844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860.xml"/><Relationship Id="rId181" Type="http://schemas.openxmlformats.org/officeDocument/2006/relationships/image" Target="../media/image180.png"/><Relationship Id="rId216" Type="http://schemas.openxmlformats.org/officeDocument/2006/relationships/customXml" Target="../ink/ink2888.xml"/><Relationship Id="rId237" Type="http://schemas.openxmlformats.org/officeDocument/2006/relationships/image" Target="../media/image46.png"/><Relationship Id="rId258" Type="http://schemas.openxmlformats.org/officeDocument/2006/relationships/customXml" Target="../ink/ink2909.xml"/><Relationship Id="rId279" Type="http://schemas.openxmlformats.org/officeDocument/2006/relationships/image" Target="../media/image67.png"/><Relationship Id="rId22" Type="http://schemas.openxmlformats.org/officeDocument/2006/relationships/customXml" Target="../ink/ink2791.xml"/><Relationship Id="rId43" Type="http://schemas.openxmlformats.org/officeDocument/2006/relationships/image" Target="../media/image210.png"/><Relationship Id="rId64" Type="http://schemas.openxmlformats.org/officeDocument/2006/relationships/customXml" Target="../ink/ink2812.xml"/><Relationship Id="rId118" Type="http://schemas.openxmlformats.org/officeDocument/2006/relationships/customXml" Target="../ink/ink2839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855.xml"/><Relationship Id="rId171" Type="http://schemas.openxmlformats.org/officeDocument/2006/relationships/image" Target="../media/image85.png"/><Relationship Id="rId192" Type="http://schemas.openxmlformats.org/officeDocument/2006/relationships/customXml" Target="../ink/ink2876.xml"/><Relationship Id="rId206" Type="http://schemas.openxmlformats.org/officeDocument/2006/relationships/customXml" Target="../ink/ink2883.xml"/><Relationship Id="rId227" Type="http://schemas.openxmlformats.org/officeDocument/2006/relationships/image" Target="../media/image411.png"/><Relationship Id="rId248" Type="http://schemas.openxmlformats.org/officeDocument/2006/relationships/customXml" Target="../ink/ink2904.xml"/><Relationship Id="rId269" Type="http://schemas.openxmlformats.org/officeDocument/2006/relationships/image" Target="../media/image62.png"/><Relationship Id="rId12" Type="http://schemas.openxmlformats.org/officeDocument/2006/relationships/customXml" Target="../ink/ink2786.xml"/><Relationship Id="rId33" Type="http://schemas.openxmlformats.org/officeDocument/2006/relationships/image" Target="../media/image160.png"/><Relationship Id="rId108" Type="http://schemas.openxmlformats.org/officeDocument/2006/relationships/customXml" Target="../ink/ink2834.xml"/><Relationship Id="rId129" Type="http://schemas.openxmlformats.org/officeDocument/2006/relationships/image" Target="../media/image64.png"/><Relationship Id="rId280" Type="http://schemas.openxmlformats.org/officeDocument/2006/relationships/customXml" Target="../ink/ink2920.xml"/><Relationship Id="rId54" Type="http://schemas.openxmlformats.org/officeDocument/2006/relationships/customXml" Target="../ink/ink2807.xml"/><Relationship Id="rId75" Type="http://schemas.openxmlformats.org/officeDocument/2006/relationships/image" Target="../media/image370.png"/><Relationship Id="rId96" Type="http://schemas.openxmlformats.org/officeDocument/2006/relationships/customXml" Target="../ink/ink2828.xml"/><Relationship Id="rId140" Type="http://schemas.openxmlformats.org/officeDocument/2006/relationships/customXml" Target="../ink/ink2850.xml"/><Relationship Id="rId161" Type="http://schemas.openxmlformats.org/officeDocument/2006/relationships/image" Target="../media/image80.png"/><Relationship Id="rId182" Type="http://schemas.openxmlformats.org/officeDocument/2006/relationships/customXml" Target="../ink/ink2871.xml"/><Relationship Id="rId217" Type="http://schemas.openxmlformats.org/officeDocument/2006/relationships/image" Target="../media/image89.png"/><Relationship Id="rId6" Type="http://schemas.openxmlformats.org/officeDocument/2006/relationships/customXml" Target="../ink/ink2783.xml"/><Relationship Id="rId238" Type="http://schemas.openxmlformats.org/officeDocument/2006/relationships/customXml" Target="../ink/ink2899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915.xml"/><Relationship Id="rId44" Type="http://schemas.openxmlformats.org/officeDocument/2006/relationships/customXml" Target="../ink/ink2802.xml"/><Relationship Id="rId65" Type="http://schemas.openxmlformats.org/officeDocument/2006/relationships/image" Target="../media/image320.png"/><Relationship Id="rId86" Type="http://schemas.openxmlformats.org/officeDocument/2006/relationships/customXml" Target="../ink/ink2823.xml"/><Relationship Id="rId130" Type="http://schemas.openxmlformats.org/officeDocument/2006/relationships/customXml" Target="../ink/ink2845.xml"/><Relationship Id="rId151" Type="http://schemas.openxmlformats.org/officeDocument/2006/relationships/image" Target="../media/image75.png"/><Relationship Id="rId172" Type="http://schemas.openxmlformats.org/officeDocument/2006/relationships/customXml" Target="../ink/ink2866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894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910.xml"/><Relationship Id="rId281" Type="http://schemas.openxmlformats.org/officeDocument/2006/relationships/image" Target="../media/image68.png"/><Relationship Id="rId34" Type="http://schemas.openxmlformats.org/officeDocument/2006/relationships/customXml" Target="../ink/ink2797.xml"/><Relationship Id="rId50" Type="http://schemas.openxmlformats.org/officeDocument/2006/relationships/customXml" Target="../ink/ink2805.xml"/><Relationship Id="rId55" Type="http://schemas.openxmlformats.org/officeDocument/2006/relationships/image" Target="../media/image270.png"/><Relationship Id="rId76" Type="http://schemas.openxmlformats.org/officeDocument/2006/relationships/customXml" Target="../ink/ink2818.xml"/><Relationship Id="rId97" Type="http://schemas.openxmlformats.org/officeDocument/2006/relationships/image" Target="../media/image48.png"/><Relationship Id="rId104" Type="http://schemas.openxmlformats.org/officeDocument/2006/relationships/customXml" Target="../ink/ink2832.xml"/><Relationship Id="rId120" Type="http://schemas.openxmlformats.org/officeDocument/2006/relationships/customXml" Target="../ink/ink284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853.xml"/><Relationship Id="rId167" Type="http://schemas.openxmlformats.org/officeDocument/2006/relationships/image" Target="../media/image83.png"/><Relationship Id="rId188" Type="http://schemas.openxmlformats.org/officeDocument/2006/relationships/customXml" Target="../ink/ink2874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2826.xml"/><Relationship Id="rId162" Type="http://schemas.openxmlformats.org/officeDocument/2006/relationships/customXml" Target="../ink/ink2861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2889.xml"/><Relationship Id="rId234" Type="http://schemas.openxmlformats.org/officeDocument/2006/relationships/customXml" Target="../ink/ink2897.xml"/><Relationship Id="rId239" Type="http://schemas.openxmlformats.org/officeDocument/2006/relationships/image" Target="../media/image47.png"/><Relationship Id="rId2" Type="http://schemas.openxmlformats.org/officeDocument/2006/relationships/customXml" Target="../ink/ink2781.xml"/><Relationship Id="rId29" Type="http://schemas.openxmlformats.org/officeDocument/2006/relationships/image" Target="../media/image140.png"/><Relationship Id="rId250" Type="http://schemas.openxmlformats.org/officeDocument/2006/relationships/customXml" Target="../ink/ink2905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918.xml"/><Relationship Id="rId24" Type="http://schemas.openxmlformats.org/officeDocument/2006/relationships/customXml" Target="../ink/ink2792.xml"/><Relationship Id="rId40" Type="http://schemas.openxmlformats.org/officeDocument/2006/relationships/customXml" Target="../ink/ink2800.xml"/><Relationship Id="rId45" Type="http://schemas.openxmlformats.org/officeDocument/2006/relationships/image" Target="../media/image220.png"/><Relationship Id="rId66" Type="http://schemas.openxmlformats.org/officeDocument/2006/relationships/customXml" Target="../ink/ink2813.xml"/><Relationship Id="rId87" Type="http://schemas.openxmlformats.org/officeDocument/2006/relationships/image" Target="../media/image430.png"/><Relationship Id="rId110" Type="http://schemas.openxmlformats.org/officeDocument/2006/relationships/customXml" Target="../ink/ink283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848.xml"/><Relationship Id="rId157" Type="http://schemas.openxmlformats.org/officeDocument/2006/relationships/image" Target="../media/image78.png"/><Relationship Id="rId178" Type="http://schemas.openxmlformats.org/officeDocument/2006/relationships/customXml" Target="../ink/ink2869.xml"/><Relationship Id="rId61" Type="http://schemas.openxmlformats.org/officeDocument/2006/relationships/image" Target="../media/image300.png"/><Relationship Id="rId82" Type="http://schemas.openxmlformats.org/officeDocument/2006/relationships/customXml" Target="../ink/ink2821.xml"/><Relationship Id="rId152" Type="http://schemas.openxmlformats.org/officeDocument/2006/relationships/customXml" Target="../ink/ink2856.xml"/><Relationship Id="rId173" Type="http://schemas.openxmlformats.org/officeDocument/2006/relationships/image" Target="../media/image86.png"/><Relationship Id="rId194" Type="http://schemas.openxmlformats.org/officeDocument/2006/relationships/customXml" Target="../ink/ink2877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2884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2892.xml"/><Relationship Id="rId240" Type="http://schemas.openxmlformats.org/officeDocument/2006/relationships/customXml" Target="../ink/ink2900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913.xml"/><Relationship Id="rId287" Type="http://schemas.openxmlformats.org/officeDocument/2006/relationships/image" Target="../media/image91.png"/><Relationship Id="rId14" Type="http://schemas.openxmlformats.org/officeDocument/2006/relationships/customXml" Target="../ink/ink2787.xml"/><Relationship Id="rId30" Type="http://schemas.openxmlformats.org/officeDocument/2006/relationships/customXml" Target="../ink/ink2795.xml"/><Relationship Id="rId35" Type="http://schemas.openxmlformats.org/officeDocument/2006/relationships/image" Target="../media/image170.png"/><Relationship Id="rId56" Type="http://schemas.openxmlformats.org/officeDocument/2006/relationships/customXml" Target="../ink/ink2808.xml"/><Relationship Id="rId77" Type="http://schemas.openxmlformats.org/officeDocument/2006/relationships/image" Target="../media/image380.png"/><Relationship Id="rId100" Type="http://schemas.openxmlformats.org/officeDocument/2006/relationships/customXml" Target="../ink/ink2830.xml"/><Relationship Id="rId105" Type="http://schemas.openxmlformats.org/officeDocument/2006/relationships/image" Target="../media/image52.png"/><Relationship Id="rId126" Type="http://schemas.openxmlformats.org/officeDocument/2006/relationships/customXml" Target="../ink/ink2843.xml"/><Relationship Id="rId147" Type="http://schemas.openxmlformats.org/officeDocument/2006/relationships/image" Target="../media/image211.png"/><Relationship Id="rId168" Type="http://schemas.openxmlformats.org/officeDocument/2006/relationships/customXml" Target="../ink/ink2864.xml"/><Relationship Id="rId282" Type="http://schemas.openxmlformats.org/officeDocument/2006/relationships/customXml" Target="../ink/ink2921.xml"/><Relationship Id="rId8" Type="http://schemas.openxmlformats.org/officeDocument/2006/relationships/customXml" Target="../ink/ink2784.xml"/><Relationship Id="rId51" Type="http://schemas.openxmlformats.org/officeDocument/2006/relationships/image" Target="../media/image250.png"/><Relationship Id="rId72" Type="http://schemas.openxmlformats.org/officeDocument/2006/relationships/customXml" Target="../ink/ink2816.xml"/><Relationship Id="rId93" Type="http://schemas.openxmlformats.org/officeDocument/2006/relationships/image" Target="../media/image46.png"/><Relationship Id="rId98" Type="http://schemas.openxmlformats.org/officeDocument/2006/relationships/customXml" Target="../ink/ink2829.xml"/><Relationship Id="rId121" Type="http://schemas.openxmlformats.org/officeDocument/2006/relationships/image" Target="../media/image60.png"/><Relationship Id="rId142" Type="http://schemas.openxmlformats.org/officeDocument/2006/relationships/customXml" Target="../ink/ink2851.xml"/><Relationship Id="rId163" Type="http://schemas.openxmlformats.org/officeDocument/2006/relationships/image" Target="../media/image81.png"/><Relationship Id="rId184" Type="http://schemas.openxmlformats.org/officeDocument/2006/relationships/customXml" Target="../ink/ink2872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887.xml"/><Relationship Id="rId230" Type="http://schemas.openxmlformats.org/officeDocument/2006/relationships/customXml" Target="../ink/ink2895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2908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2803.xml"/><Relationship Id="rId67" Type="http://schemas.openxmlformats.org/officeDocument/2006/relationships/image" Target="../media/image330.png"/><Relationship Id="rId116" Type="http://schemas.openxmlformats.org/officeDocument/2006/relationships/customXml" Target="../ink/ink2838.xml"/><Relationship Id="rId137" Type="http://schemas.openxmlformats.org/officeDocument/2006/relationships/image" Target="../media/image68.png"/><Relationship Id="rId158" Type="http://schemas.openxmlformats.org/officeDocument/2006/relationships/customXml" Target="../ink/ink2859.xml"/><Relationship Id="rId272" Type="http://schemas.openxmlformats.org/officeDocument/2006/relationships/customXml" Target="../ink/ink2916.xml"/><Relationship Id="rId20" Type="http://schemas.openxmlformats.org/officeDocument/2006/relationships/customXml" Target="../ink/ink2790.xml"/><Relationship Id="rId41" Type="http://schemas.openxmlformats.org/officeDocument/2006/relationships/image" Target="../media/image200.png"/><Relationship Id="rId62" Type="http://schemas.openxmlformats.org/officeDocument/2006/relationships/customXml" Target="../ink/ink2811.xml"/><Relationship Id="rId83" Type="http://schemas.openxmlformats.org/officeDocument/2006/relationships/image" Target="../media/image411.png"/><Relationship Id="rId88" Type="http://schemas.openxmlformats.org/officeDocument/2006/relationships/customXml" Target="../ink/ink2824.xml"/><Relationship Id="rId111" Type="http://schemas.openxmlformats.org/officeDocument/2006/relationships/image" Target="../media/image55.png"/><Relationship Id="rId132" Type="http://schemas.openxmlformats.org/officeDocument/2006/relationships/customXml" Target="../ink/ink2846.xml"/><Relationship Id="rId153" Type="http://schemas.openxmlformats.org/officeDocument/2006/relationships/image" Target="../media/image76.png"/><Relationship Id="rId174" Type="http://schemas.openxmlformats.org/officeDocument/2006/relationships/customXml" Target="../ink/ink2867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2875.xml"/><Relationship Id="rId204" Type="http://schemas.openxmlformats.org/officeDocument/2006/relationships/customXml" Target="../ink/ink2882.xml"/><Relationship Id="rId220" Type="http://schemas.openxmlformats.org/officeDocument/2006/relationships/customXml" Target="../ink/ink2890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2903.xml"/><Relationship Id="rId267" Type="http://schemas.openxmlformats.org/officeDocument/2006/relationships/image" Target="../media/image61.png"/><Relationship Id="rId288" Type="http://schemas.openxmlformats.org/officeDocument/2006/relationships/customXml" Target="../ink/ink2924.xml"/><Relationship Id="rId15" Type="http://schemas.openxmlformats.org/officeDocument/2006/relationships/image" Target="../media/image710.png"/><Relationship Id="rId36" Type="http://schemas.openxmlformats.org/officeDocument/2006/relationships/customXml" Target="../ink/ink2798.xml"/><Relationship Id="rId57" Type="http://schemas.openxmlformats.org/officeDocument/2006/relationships/image" Target="../media/image280.png"/><Relationship Id="rId106" Type="http://schemas.openxmlformats.org/officeDocument/2006/relationships/customXml" Target="../ink/ink2833.xml"/><Relationship Id="rId127" Type="http://schemas.openxmlformats.org/officeDocument/2006/relationships/image" Target="../media/image63.png"/><Relationship Id="rId262" Type="http://schemas.openxmlformats.org/officeDocument/2006/relationships/customXml" Target="../ink/ink2911.xml"/><Relationship Id="rId283" Type="http://schemas.openxmlformats.org/officeDocument/2006/relationships/image" Target="../media/image69.png"/><Relationship Id="rId10" Type="http://schemas.openxmlformats.org/officeDocument/2006/relationships/customXml" Target="../ink/ink2785.xml"/><Relationship Id="rId31" Type="http://schemas.openxmlformats.org/officeDocument/2006/relationships/image" Target="../media/image150.png"/><Relationship Id="rId52" Type="http://schemas.openxmlformats.org/officeDocument/2006/relationships/customXml" Target="../ink/ink2806.xml"/><Relationship Id="rId73" Type="http://schemas.openxmlformats.org/officeDocument/2006/relationships/image" Target="../media/image360.png"/><Relationship Id="rId78" Type="http://schemas.openxmlformats.org/officeDocument/2006/relationships/customXml" Target="../ink/ink2819.xml"/><Relationship Id="rId94" Type="http://schemas.openxmlformats.org/officeDocument/2006/relationships/customXml" Target="../ink/ink282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841.xml"/><Relationship Id="rId143" Type="http://schemas.openxmlformats.org/officeDocument/2006/relationships/image" Target="../media/image71.png"/><Relationship Id="rId148" Type="http://schemas.openxmlformats.org/officeDocument/2006/relationships/customXml" Target="../ink/ink2854.xml"/><Relationship Id="rId164" Type="http://schemas.openxmlformats.org/officeDocument/2006/relationships/customXml" Target="../ink/ink2862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2782.xml"/><Relationship Id="rId9" Type="http://schemas.openxmlformats.org/officeDocument/2006/relationships/image" Target="../media/image410.png"/><Relationship Id="rId180" Type="http://schemas.openxmlformats.org/officeDocument/2006/relationships/customXml" Target="../ink/ink2870.xml"/><Relationship Id="rId210" Type="http://schemas.openxmlformats.org/officeDocument/2006/relationships/customXml" Target="../ink/ink2885.xml"/><Relationship Id="rId215" Type="http://schemas.openxmlformats.org/officeDocument/2006/relationships/image" Target="../media/image350.png"/><Relationship Id="rId236" Type="http://schemas.openxmlformats.org/officeDocument/2006/relationships/customXml" Target="../ink/ink2898.xml"/><Relationship Id="rId257" Type="http://schemas.openxmlformats.org/officeDocument/2006/relationships/image" Target="../media/image56.png"/><Relationship Id="rId278" Type="http://schemas.openxmlformats.org/officeDocument/2006/relationships/customXml" Target="../ink/ink2919.xml"/><Relationship Id="rId26" Type="http://schemas.openxmlformats.org/officeDocument/2006/relationships/customXml" Target="../ink/ink2793.xml"/><Relationship Id="rId231" Type="http://schemas.openxmlformats.org/officeDocument/2006/relationships/image" Target="../media/image430.png"/><Relationship Id="rId252" Type="http://schemas.openxmlformats.org/officeDocument/2006/relationships/customXml" Target="../ink/ink2906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814.xml"/><Relationship Id="rId89" Type="http://schemas.openxmlformats.org/officeDocument/2006/relationships/image" Target="../media/image440.png"/><Relationship Id="rId112" Type="http://schemas.openxmlformats.org/officeDocument/2006/relationships/customXml" Target="../ink/ink2836.xml"/><Relationship Id="rId133" Type="http://schemas.openxmlformats.org/officeDocument/2006/relationships/image" Target="../media/image66.png"/><Relationship Id="rId154" Type="http://schemas.openxmlformats.org/officeDocument/2006/relationships/customXml" Target="../ink/ink2857.xml"/><Relationship Id="rId175" Type="http://schemas.openxmlformats.org/officeDocument/2006/relationships/image" Target="../media/image87.png"/><Relationship Id="rId196" Type="http://schemas.openxmlformats.org/officeDocument/2006/relationships/customXml" Target="../ink/ink2878.xml"/><Relationship Id="rId200" Type="http://schemas.openxmlformats.org/officeDocument/2006/relationships/customXml" Target="../ink/ink2880.xml"/><Relationship Id="rId16" Type="http://schemas.openxmlformats.org/officeDocument/2006/relationships/customXml" Target="../ink/ink2788.xml"/><Relationship Id="rId221" Type="http://schemas.openxmlformats.org/officeDocument/2006/relationships/image" Target="../media/image380.png"/><Relationship Id="rId242" Type="http://schemas.openxmlformats.org/officeDocument/2006/relationships/customXml" Target="../ink/ink2901.xml"/><Relationship Id="rId263" Type="http://schemas.openxmlformats.org/officeDocument/2006/relationships/image" Target="../media/image59.png"/><Relationship Id="rId284" Type="http://schemas.openxmlformats.org/officeDocument/2006/relationships/customXml" Target="../ink/ink2922.xml"/><Relationship Id="rId37" Type="http://schemas.openxmlformats.org/officeDocument/2006/relationships/image" Target="../media/image180.png"/><Relationship Id="rId58" Type="http://schemas.openxmlformats.org/officeDocument/2006/relationships/customXml" Target="../ink/ink2809.xml"/><Relationship Id="rId79" Type="http://schemas.openxmlformats.org/officeDocument/2006/relationships/image" Target="../media/image390.png"/><Relationship Id="rId102" Type="http://schemas.openxmlformats.org/officeDocument/2006/relationships/customXml" Target="../ink/ink2831.xml"/><Relationship Id="rId123" Type="http://schemas.openxmlformats.org/officeDocument/2006/relationships/image" Target="../media/image61.png"/><Relationship Id="rId144" Type="http://schemas.openxmlformats.org/officeDocument/2006/relationships/customXml" Target="../ink/ink2852.xml"/><Relationship Id="rId90" Type="http://schemas.openxmlformats.org/officeDocument/2006/relationships/customXml" Target="../ink/ink2825.xml"/><Relationship Id="rId165" Type="http://schemas.openxmlformats.org/officeDocument/2006/relationships/image" Target="../media/image82.png"/><Relationship Id="rId186" Type="http://schemas.openxmlformats.org/officeDocument/2006/relationships/customXml" Target="../ink/ink2873.xml"/><Relationship Id="rId211" Type="http://schemas.openxmlformats.org/officeDocument/2006/relationships/image" Target="../media/image330.png"/><Relationship Id="rId232" Type="http://schemas.openxmlformats.org/officeDocument/2006/relationships/customXml" Target="../ink/ink2896.xml"/><Relationship Id="rId253" Type="http://schemas.openxmlformats.org/officeDocument/2006/relationships/image" Target="../media/image54.png"/><Relationship Id="rId274" Type="http://schemas.openxmlformats.org/officeDocument/2006/relationships/customXml" Target="../ink/ink2917.xml"/><Relationship Id="rId27" Type="http://schemas.openxmlformats.org/officeDocument/2006/relationships/image" Target="../media/image130.png"/><Relationship Id="rId48" Type="http://schemas.openxmlformats.org/officeDocument/2006/relationships/customXml" Target="../ink/ink2804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847.xml"/><Relationship Id="rId80" Type="http://schemas.openxmlformats.org/officeDocument/2006/relationships/customXml" Target="../ink/ink2820.xml"/><Relationship Id="rId155" Type="http://schemas.openxmlformats.org/officeDocument/2006/relationships/image" Target="../media/image77.png"/><Relationship Id="rId176" Type="http://schemas.openxmlformats.org/officeDocument/2006/relationships/customXml" Target="../ink/ink2868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891.xml"/><Relationship Id="rId243" Type="http://schemas.openxmlformats.org/officeDocument/2006/relationships/image" Target="../media/image49.png"/><Relationship Id="rId264" Type="http://schemas.openxmlformats.org/officeDocument/2006/relationships/customXml" Target="../ink/ink2912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799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842.xml"/><Relationship Id="rId70" Type="http://schemas.openxmlformats.org/officeDocument/2006/relationships/customXml" Target="../ink/ink2815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863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886.xml"/><Relationship Id="rId233" Type="http://schemas.openxmlformats.org/officeDocument/2006/relationships/image" Target="../media/image440.png"/><Relationship Id="rId254" Type="http://schemas.openxmlformats.org/officeDocument/2006/relationships/customXml" Target="../ink/ink2907.xml"/><Relationship Id="rId28" Type="http://schemas.openxmlformats.org/officeDocument/2006/relationships/customXml" Target="../ink/ink2794.xml"/><Relationship Id="rId49" Type="http://schemas.openxmlformats.org/officeDocument/2006/relationships/image" Target="../media/image240.png"/><Relationship Id="rId114" Type="http://schemas.openxmlformats.org/officeDocument/2006/relationships/customXml" Target="../ink/ink2837.xml"/><Relationship Id="rId275" Type="http://schemas.openxmlformats.org/officeDocument/2006/relationships/image" Target="../media/image65.png"/><Relationship Id="rId60" Type="http://schemas.openxmlformats.org/officeDocument/2006/relationships/customXml" Target="../ink/ink2810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858.xml"/><Relationship Id="rId177" Type="http://schemas.openxmlformats.org/officeDocument/2006/relationships/image" Target="../media/image88.png"/><Relationship Id="rId198" Type="http://schemas.openxmlformats.org/officeDocument/2006/relationships/customXml" Target="../ink/ink2879.xml"/><Relationship Id="rId202" Type="http://schemas.openxmlformats.org/officeDocument/2006/relationships/customXml" Target="../ink/ink2881.xml"/><Relationship Id="rId223" Type="http://schemas.openxmlformats.org/officeDocument/2006/relationships/image" Target="../media/image390.png"/><Relationship Id="rId244" Type="http://schemas.openxmlformats.org/officeDocument/2006/relationships/customXml" Target="../ink/ink2902.xml"/><Relationship Id="rId18" Type="http://schemas.openxmlformats.org/officeDocument/2006/relationships/customXml" Target="../ink/ink2789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92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2945.xml"/><Relationship Id="rId63" Type="http://schemas.openxmlformats.org/officeDocument/2006/relationships/image" Target="../media/image311.png"/><Relationship Id="rId84" Type="http://schemas.openxmlformats.org/officeDocument/2006/relationships/customXml" Target="../ink/ink2966.xml"/><Relationship Id="rId138" Type="http://schemas.openxmlformats.org/officeDocument/2006/relationships/customXml" Target="../ink/ink2993.xml"/><Relationship Id="rId159" Type="http://schemas.openxmlformats.org/officeDocument/2006/relationships/image" Target="../media/image79.png"/><Relationship Id="rId170" Type="http://schemas.openxmlformats.org/officeDocument/2006/relationships/customXml" Target="../ink/ink3009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3037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058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2940.xml"/><Relationship Id="rId53" Type="http://schemas.openxmlformats.org/officeDocument/2006/relationships/image" Target="../media/image260.png"/><Relationship Id="rId74" Type="http://schemas.openxmlformats.org/officeDocument/2006/relationships/customXml" Target="../ink/ink2961.xml"/><Relationship Id="rId128" Type="http://schemas.openxmlformats.org/officeDocument/2006/relationships/customXml" Target="../ink/ink2988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004.xml"/><Relationship Id="rId181" Type="http://schemas.openxmlformats.org/officeDocument/2006/relationships/image" Target="../media/image180.png"/><Relationship Id="rId216" Type="http://schemas.openxmlformats.org/officeDocument/2006/relationships/customXml" Target="../ink/ink3032.xml"/><Relationship Id="rId237" Type="http://schemas.openxmlformats.org/officeDocument/2006/relationships/image" Target="../media/image46.png"/><Relationship Id="rId258" Type="http://schemas.openxmlformats.org/officeDocument/2006/relationships/customXml" Target="../ink/ink3053.xml"/><Relationship Id="rId279" Type="http://schemas.openxmlformats.org/officeDocument/2006/relationships/image" Target="../media/image67.png"/><Relationship Id="rId22" Type="http://schemas.openxmlformats.org/officeDocument/2006/relationships/customXml" Target="../ink/ink2935.xml"/><Relationship Id="rId43" Type="http://schemas.openxmlformats.org/officeDocument/2006/relationships/image" Target="../media/image210.png"/><Relationship Id="rId64" Type="http://schemas.openxmlformats.org/officeDocument/2006/relationships/customXml" Target="../ink/ink2956.xml"/><Relationship Id="rId118" Type="http://schemas.openxmlformats.org/officeDocument/2006/relationships/customXml" Target="../ink/ink2983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999.xml"/><Relationship Id="rId171" Type="http://schemas.openxmlformats.org/officeDocument/2006/relationships/image" Target="../media/image85.png"/><Relationship Id="rId192" Type="http://schemas.openxmlformats.org/officeDocument/2006/relationships/customXml" Target="../ink/ink3020.xml"/><Relationship Id="rId206" Type="http://schemas.openxmlformats.org/officeDocument/2006/relationships/customXml" Target="../ink/ink3027.xml"/><Relationship Id="rId227" Type="http://schemas.openxmlformats.org/officeDocument/2006/relationships/image" Target="../media/image411.png"/><Relationship Id="rId248" Type="http://schemas.openxmlformats.org/officeDocument/2006/relationships/customXml" Target="../ink/ink3048.xml"/><Relationship Id="rId269" Type="http://schemas.openxmlformats.org/officeDocument/2006/relationships/image" Target="../media/image62.png"/><Relationship Id="rId12" Type="http://schemas.openxmlformats.org/officeDocument/2006/relationships/customXml" Target="../ink/ink2930.xml"/><Relationship Id="rId33" Type="http://schemas.openxmlformats.org/officeDocument/2006/relationships/image" Target="../media/image160.png"/><Relationship Id="rId108" Type="http://schemas.openxmlformats.org/officeDocument/2006/relationships/customXml" Target="../ink/ink2978.xml"/><Relationship Id="rId129" Type="http://schemas.openxmlformats.org/officeDocument/2006/relationships/image" Target="../media/image64.png"/><Relationship Id="rId280" Type="http://schemas.openxmlformats.org/officeDocument/2006/relationships/customXml" Target="../ink/ink3064.xml"/><Relationship Id="rId54" Type="http://schemas.openxmlformats.org/officeDocument/2006/relationships/customXml" Target="../ink/ink2951.xml"/><Relationship Id="rId75" Type="http://schemas.openxmlformats.org/officeDocument/2006/relationships/image" Target="../media/image370.png"/><Relationship Id="rId96" Type="http://schemas.openxmlformats.org/officeDocument/2006/relationships/customXml" Target="../ink/ink2972.xml"/><Relationship Id="rId140" Type="http://schemas.openxmlformats.org/officeDocument/2006/relationships/customXml" Target="../ink/ink2994.xml"/><Relationship Id="rId161" Type="http://schemas.openxmlformats.org/officeDocument/2006/relationships/image" Target="../media/image80.png"/><Relationship Id="rId182" Type="http://schemas.openxmlformats.org/officeDocument/2006/relationships/customXml" Target="../ink/ink3015.xml"/><Relationship Id="rId217" Type="http://schemas.openxmlformats.org/officeDocument/2006/relationships/image" Target="../media/image89.png"/><Relationship Id="rId6" Type="http://schemas.openxmlformats.org/officeDocument/2006/relationships/customXml" Target="../ink/ink2927.xml"/><Relationship Id="rId238" Type="http://schemas.openxmlformats.org/officeDocument/2006/relationships/customXml" Target="../ink/ink3043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059.xml"/><Relationship Id="rId44" Type="http://schemas.openxmlformats.org/officeDocument/2006/relationships/customXml" Target="../ink/ink2946.xml"/><Relationship Id="rId65" Type="http://schemas.openxmlformats.org/officeDocument/2006/relationships/image" Target="../media/image320.png"/><Relationship Id="rId86" Type="http://schemas.openxmlformats.org/officeDocument/2006/relationships/customXml" Target="../ink/ink2967.xml"/><Relationship Id="rId130" Type="http://schemas.openxmlformats.org/officeDocument/2006/relationships/customXml" Target="../ink/ink2989.xml"/><Relationship Id="rId151" Type="http://schemas.openxmlformats.org/officeDocument/2006/relationships/image" Target="../media/image75.png"/><Relationship Id="rId172" Type="http://schemas.openxmlformats.org/officeDocument/2006/relationships/customXml" Target="../ink/ink3010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038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054.xml"/><Relationship Id="rId281" Type="http://schemas.openxmlformats.org/officeDocument/2006/relationships/image" Target="../media/image68.png"/><Relationship Id="rId34" Type="http://schemas.openxmlformats.org/officeDocument/2006/relationships/customXml" Target="../ink/ink2941.xml"/><Relationship Id="rId50" Type="http://schemas.openxmlformats.org/officeDocument/2006/relationships/customXml" Target="../ink/ink2949.xml"/><Relationship Id="rId55" Type="http://schemas.openxmlformats.org/officeDocument/2006/relationships/image" Target="../media/image270.png"/><Relationship Id="rId76" Type="http://schemas.openxmlformats.org/officeDocument/2006/relationships/customXml" Target="../ink/ink2962.xml"/><Relationship Id="rId97" Type="http://schemas.openxmlformats.org/officeDocument/2006/relationships/image" Target="../media/image48.png"/><Relationship Id="rId104" Type="http://schemas.openxmlformats.org/officeDocument/2006/relationships/customXml" Target="../ink/ink2976.xml"/><Relationship Id="rId120" Type="http://schemas.openxmlformats.org/officeDocument/2006/relationships/customXml" Target="../ink/ink2984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997.xml"/><Relationship Id="rId167" Type="http://schemas.openxmlformats.org/officeDocument/2006/relationships/image" Target="../media/image83.png"/><Relationship Id="rId188" Type="http://schemas.openxmlformats.org/officeDocument/2006/relationships/customXml" Target="../ink/ink3018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2970.xml"/><Relationship Id="rId162" Type="http://schemas.openxmlformats.org/officeDocument/2006/relationships/customXml" Target="../ink/ink3005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3033.xml"/><Relationship Id="rId234" Type="http://schemas.openxmlformats.org/officeDocument/2006/relationships/customXml" Target="../ink/ink3041.xml"/><Relationship Id="rId239" Type="http://schemas.openxmlformats.org/officeDocument/2006/relationships/image" Target="../media/image47.png"/><Relationship Id="rId2" Type="http://schemas.openxmlformats.org/officeDocument/2006/relationships/customXml" Target="../ink/ink2925.xml"/><Relationship Id="rId29" Type="http://schemas.openxmlformats.org/officeDocument/2006/relationships/image" Target="../media/image140.png"/><Relationship Id="rId250" Type="http://schemas.openxmlformats.org/officeDocument/2006/relationships/customXml" Target="../ink/ink3049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062.xml"/><Relationship Id="rId24" Type="http://schemas.openxmlformats.org/officeDocument/2006/relationships/customXml" Target="../ink/ink2936.xml"/><Relationship Id="rId40" Type="http://schemas.openxmlformats.org/officeDocument/2006/relationships/customXml" Target="../ink/ink2944.xml"/><Relationship Id="rId45" Type="http://schemas.openxmlformats.org/officeDocument/2006/relationships/image" Target="../media/image220.png"/><Relationship Id="rId66" Type="http://schemas.openxmlformats.org/officeDocument/2006/relationships/customXml" Target="../ink/ink2957.xml"/><Relationship Id="rId87" Type="http://schemas.openxmlformats.org/officeDocument/2006/relationships/image" Target="../media/image430.png"/><Relationship Id="rId110" Type="http://schemas.openxmlformats.org/officeDocument/2006/relationships/customXml" Target="../ink/ink2979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992.xml"/><Relationship Id="rId157" Type="http://schemas.openxmlformats.org/officeDocument/2006/relationships/image" Target="../media/image78.png"/><Relationship Id="rId178" Type="http://schemas.openxmlformats.org/officeDocument/2006/relationships/customXml" Target="../ink/ink3013.xml"/><Relationship Id="rId61" Type="http://schemas.openxmlformats.org/officeDocument/2006/relationships/image" Target="../media/image300.png"/><Relationship Id="rId82" Type="http://schemas.openxmlformats.org/officeDocument/2006/relationships/customXml" Target="../ink/ink2965.xml"/><Relationship Id="rId152" Type="http://schemas.openxmlformats.org/officeDocument/2006/relationships/customXml" Target="../ink/ink3000.xml"/><Relationship Id="rId173" Type="http://schemas.openxmlformats.org/officeDocument/2006/relationships/image" Target="../media/image86.png"/><Relationship Id="rId194" Type="http://schemas.openxmlformats.org/officeDocument/2006/relationships/customXml" Target="../ink/ink3021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3028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3036.xml"/><Relationship Id="rId240" Type="http://schemas.openxmlformats.org/officeDocument/2006/relationships/customXml" Target="../ink/ink3044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057.xml"/><Relationship Id="rId287" Type="http://schemas.openxmlformats.org/officeDocument/2006/relationships/image" Target="../media/image91.png"/><Relationship Id="rId14" Type="http://schemas.openxmlformats.org/officeDocument/2006/relationships/customXml" Target="../ink/ink2931.xml"/><Relationship Id="rId30" Type="http://schemas.openxmlformats.org/officeDocument/2006/relationships/customXml" Target="../ink/ink2939.xml"/><Relationship Id="rId35" Type="http://schemas.openxmlformats.org/officeDocument/2006/relationships/image" Target="../media/image170.png"/><Relationship Id="rId56" Type="http://schemas.openxmlformats.org/officeDocument/2006/relationships/customXml" Target="../ink/ink2952.xml"/><Relationship Id="rId77" Type="http://schemas.openxmlformats.org/officeDocument/2006/relationships/image" Target="../media/image380.png"/><Relationship Id="rId100" Type="http://schemas.openxmlformats.org/officeDocument/2006/relationships/customXml" Target="../ink/ink2974.xml"/><Relationship Id="rId105" Type="http://schemas.openxmlformats.org/officeDocument/2006/relationships/image" Target="../media/image52.png"/><Relationship Id="rId126" Type="http://schemas.openxmlformats.org/officeDocument/2006/relationships/customXml" Target="../ink/ink2987.xml"/><Relationship Id="rId147" Type="http://schemas.openxmlformats.org/officeDocument/2006/relationships/image" Target="../media/image211.png"/><Relationship Id="rId168" Type="http://schemas.openxmlformats.org/officeDocument/2006/relationships/customXml" Target="../ink/ink3008.xml"/><Relationship Id="rId282" Type="http://schemas.openxmlformats.org/officeDocument/2006/relationships/customXml" Target="../ink/ink3065.xml"/><Relationship Id="rId8" Type="http://schemas.openxmlformats.org/officeDocument/2006/relationships/customXml" Target="../ink/ink2928.xml"/><Relationship Id="rId51" Type="http://schemas.openxmlformats.org/officeDocument/2006/relationships/image" Target="../media/image250.png"/><Relationship Id="rId72" Type="http://schemas.openxmlformats.org/officeDocument/2006/relationships/customXml" Target="../ink/ink2960.xml"/><Relationship Id="rId93" Type="http://schemas.openxmlformats.org/officeDocument/2006/relationships/image" Target="../media/image46.png"/><Relationship Id="rId98" Type="http://schemas.openxmlformats.org/officeDocument/2006/relationships/customXml" Target="../ink/ink2973.xml"/><Relationship Id="rId121" Type="http://schemas.openxmlformats.org/officeDocument/2006/relationships/image" Target="../media/image60.png"/><Relationship Id="rId142" Type="http://schemas.openxmlformats.org/officeDocument/2006/relationships/customXml" Target="../ink/ink2995.xml"/><Relationship Id="rId163" Type="http://schemas.openxmlformats.org/officeDocument/2006/relationships/image" Target="../media/image81.png"/><Relationship Id="rId184" Type="http://schemas.openxmlformats.org/officeDocument/2006/relationships/customXml" Target="../ink/ink3016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031.xml"/><Relationship Id="rId230" Type="http://schemas.openxmlformats.org/officeDocument/2006/relationships/customXml" Target="../ink/ink3039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3052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2947.xml"/><Relationship Id="rId67" Type="http://schemas.openxmlformats.org/officeDocument/2006/relationships/image" Target="../media/image330.png"/><Relationship Id="rId116" Type="http://schemas.openxmlformats.org/officeDocument/2006/relationships/customXml" Target="../ink/ink2982.xml"/><Relationship Id="rId137" Type="http://schemas.openxmlformats.org/officeDocument/2006/relationships/image" Target="../media/image68.png"/><Relationship Id="rId158" Type="http://schemas.openxmlformats.org/officeDocument/2006/relationships/customXml" Target="../ink/ink3003.xml"/><Relationship Id="rId272" Type="http://schemas.openxmlformats.org/officeDocument/2006/relationships/customXml" Target="../ink/ink3060.xml"/><Relationship Id="rId20" Type="http://schemas.openxmlformats.org/officeDocument/2006/relationships/customXml" Target="../ink/ink2934.xml"/><Relationship Id="rId41" Type="http://schemas.openxmlformats.org/officeDocument/2006/relationships/image" Target="../media/image200.png"/><Relationship Id="rId62" Type="http://schemas.openxmlformats.org/officeDocument/2006/relationships/customXml" Target="../ink/ink2955.xml"/><Relationship Id="rId83" Type="http://schemas.openxmlformats.org/officeDocument/2006/relationships/image" Target="../media/image411.png"/><Relationship Id="rId88" Type="http://schemas.openxmlformats.org/officeDocument/2006/relationships/customXml" Target="../ink/ink2968.xml"/><Relationship Id="rId111" Type="http://schemas.openxmlformats.org/officeDocument/2006/relationships/image" Target="../media/image55.png"/><Relationship Id="rId132" Type="http://schemas.openxmlformats.org/officeDocument/2006/relationships/customXml" Target="../ink/ink2990.xml"/><Relationship Id="rId153" Type="http://schemas.openxmlformats.org/officeDocument/2006/relationships/image" Target="../media/image76.png"/><Relationship Id="rId174" Type="http://schemas.openxmlformats.org/officeDocument/2006/relationships/customXml" Target="../ink/ink3011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3019.xml"/><Relationship Id="rId204" Type="http://schemas.openxmlformats.org/officeDocument/2006/relationships/customXml" Target="../ink/ink3026.xml"/><Relationship Id="rId220" Type="http://schemas.openxmlformats.org/officeDocument/2006/relationships/customXml" Target="../ink/ink3034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3047.xml"/><Relationship Id="rId267" Type="http://schemas.openxmlformats.org/officeDocument/2006/relationships/image" Target="../media/image61.png"/><Relationship Id="rId288" Type="http://schemas.openxmlformats.org/officeDocument/2006/relationships/customXml" Target="../ink/ink3068.xml"/><Relationship Id="rId15" Type="http://schemas.openxmlformats.org/officeDocument/2006/relationships/image" Target="../media/image710.png"/><Relationship Id="rId36" Type="http://schemas.openxmlformats.org/officeDocument/2006/relationships/customXml" Target="../ink/ink2942.xml"/><Relationship Id="rId57" Type="http://schemas.openxmlformats.org/officeDocument/2006/relationships/image" Target="../media/image280.png"/><Relationship Id="rId106" Type="http://schemas.openxmlformats.org/officeDocument/2006/relationships/customXml" Target="../ink/ink2977.xml"/><Relationship Id="rId127" Type="http://schemas.openxmlformats.org/officeDocument/2006/relationships/image" Target="../media/image63.png"/><Relationship Id="rId262" Type="http://schemas.openxmlformats.org/officeDocument/2006/relationships/customXml" Target="../ink/ink3055.xml"/><Relationship Id="rId283" Type="http://schemas.openxmlformats.org/officeDocument/2006/relationships/image" Target="../media/image69.png"/><Relationship Id="rId10" Type="http://schemas.openxmlformats.org/officeDocument/2006/relationships/customXml" Target="../ink/ink2929.xml"/><Relationship Id="rId31" Type="http://schemas.openxmlformats.org/officeDocument/2006/relationships/image" Target="../media/image150.png"/><Relationship Id="rId52" Type="http://schemas.openxmlformats.org/officeDocument/2006/relationships/customXml" Target="../ink/ink2950.xml"/><Relationship Id="rId73" Type="http://schemas.openxmlformats.org/officeDocument/2006/relationships/image" Target="../media/image360.png"/><Relationship Id="rId78" Type="http://schemas.openxmlformats.org/officeDocument/2006/relationships/customXml" Target="../ink/ink2963.xml"/><Relationship Id="rId94" Type="http://schemas.openxmlformats.org/officeDocument/2006/relationships/customXml" Target="../ink/ink297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985.xml"/><Relationship Id="rId143" Type="http://schemas.openxmlformats.org/officeDocument/2006/relationships/image" Target="../media/image71.png"/><Relationship Id="rId148" Type="http://schemas.openxmlformats.org/officeDocument/2006/relationships/customXml" Target="../ink/ink2998.xml"/><Relationship Id="rId164" Type="http://schemas.openxmlformats.org/officeDocument/2006/relationships/customXml" Target="../ink/ink3006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2926.xml"/><Relationship Id="rId9" Type="http://schemas.openxmlformats.org/officeDocument/2006/relationships/image" Target="../media/image410.png"/><Relationship Id="rId180" Type="http://schemas.openxmlformats.org/officeDocument/2006/relationships/customXml" Target="../ink/ink3014.xml"/><Relationship Id="rId210" Type="http://schemas.openxmlformats.org/officeDocument/2006/relationships/customXml" Target="../ink/ink3029.xml"/><Relationship Id="rId215" Type="http://schemas.openxmlformats.org/officeDocument/2006/relationships/image" Target="../media/image350.png"/><Relationship Id="rId236" Type="http://schemas.openxmlformats.org/officeDocument/2006/relationships/customXml" Target="../ink/ink3042.xml"/><Relationship Id="rId257" Type="http://schemas.openxmlformats.org/officeDocument/2006/relationships/image" Target="../media/image56.png"/><Relationship Id="rId278" Type="http://schemas.openxmlformats.org/officeDocument/2006/relationships/customXml" Target="../ink/ink3063.xml"/><Relationship Id="rId26" Type="http://schemas.openxmlformats.org/officeDocument/2006/relationships/customXml" Target="../ink/ink2937.xml"/><Relationship Id="rId231" Type="http://schemas.openxmlformats.org/officeDocument/2006/relationships/image" Target="../media/image430.png"/><Relationship Id="rId252" Type="http://schemas.openxmlformats.org/officeDocument/2006/relationships/customXml" Target="../ink/ink3050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958.xml"/><Relationship Id="rId89" Type="http://schemas.openxmlformats.org/officeDocument/2006/relationships/image" Target="../media/image440.png"/><Relationship Id="rId112" Type="http://schemas.openxmlformats.org/officeDocument/2006/relationships/customXml" Target="../ink/ink2980.xml"/><Relationship Id="rId133" Type="http://schemas.openxmlformats.org/officeDocument/2006/relationships/image" Target="../media/image66.png"/><Relationship Id="rId154" Type="http://schemas.openxmlformats.org/officeDocument/2006/relationships/customXml" Target="../ink/ink3001.xml"/><Relationship Id="rId175" Type="http://schemas.openxmlformats.org/officeDocument/2006/relationships/image" Target="../media/image87.png"/><Relationship Id="rId196" Type="http://schemas.openxmlformats.org/officeDocument/2006/relationships/customXml" Target="../ink/ink3022.xml"/><Relationship Id="rId200" Type="http://schemas.openxmlformats.org/officeDocument/2006/relationships/customXml" Target="../ink/ink3024.xml"/><Relationship Id="rId16" Type="http://schemas.openxmlformats.org/officeDocument/2006/relationships/customXml" Target="../ink/ink2932.xml"/><Relationship Id="rId221" Type="http://schemas.openxmlformats.org/officeDocument/2006/relationships/image" Target="../media/image380.png"/><Relationship Id="rId242" Type="http://schemas.openxmlformats.org/officeDocument/2006/relationships/customXml" Target="../ink/ink3045.xml"/><Relationship Id="rId263" Type="http://schemas.openxmlformats.org/officeDocument/2006/relationships/image" Target="../media/image59.png"/><Relationship Id="rId284" Type="http://schemas.openxmlformats.org/officeDocument/2006/relationships/customXml" Target="../ink/ink3066.xml"/><Relationship Id="rId37" Type="http://schemas.openxmlformats.org/officeDocument/2006/relationships/image" Target="../media/image180.png"/><Relationship Id="rId58" Type="http://schemas.openxmlformats.org/officeDocument/2006/relationships/customXml" Target="../ink/ink2953.xml"/><Relationship Id="rId79" Type="http://schemas.openxmlformats.org/officeDocument/2006/relationships/image" Target="../media/image390.png"/><Relationship Id="rId102" Type="http://schemas.openxmlformats.org/officeDocument/2006/relationships/customXml" Target="../ink/ink2975.xml"/><Relationship Id="rId123" Type="http://schemas.openxmlformats.org/officeDocument/2006/relationships/image" Target="../media/image61.png"/><Relationship Id="rId144" Type="http://schemas.openxmlformats.org/officeDocument/2006/relationships/customXml" Target="../ink/ink2996.xml"/><Relationship Id="rId90" Type="http://schemas.openxmlformats.org/officeDocument/2006/relationships/customXml" Target="../ink/ink2969.xml"/><Relationship Id="rId165" Type="http://schemas.openxmlformats.org/officeDocument/2006/relationships/image" Target="../media/image82.png"/><Relationship Id="rId186" Type="http://schemas.openxmlformats.org/officeDocument/2006/relationships/customXml" Target="../ink/ink3017.xml"/><Relationship Id="rId211" Type="http://schemas.openxmlformats.org/officeDocument/2006/relationships/image" Target="../media/image330.png"/><Relationship Id="rId232" Type="http://schemas.openxmlformats.org/officeDocument/2006/relationships/customXml" Target="../ink/ink3040.xml"/><Relationship Id="rId253" Type="http://schemas.openxmlformats.org/officeDocument/2006/relationships/image" Target="../media/image54.png"/><Relationship Id="rId274" Type="http://schemas.openxmlformats.org/officeDocument/2006/relationships/customXml" Target="../ink/ink3061.xml"/><Relationship Id="rId27" Type="http://schemas.openxmlformats.org/officeDocument/2006/relationships/image" Target="../media/image130.png"/><Relationship Id="rId48" Type="http://schemas.openxmlformats.org/officeDocument/2006/relationships/customXml" Target="../ink/ink2948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991.xml"/><Relationship Id="rId80" Type="http://schemas.openxmlformats.org/officeDocument/2006/relationships/customXml" Target="../ink/ink2964.xml"/><Relationship Id="rId155" Type="http://schemas.openxmlformats.org/officeDocument/2006/relationships/image" Target="../media/image77.png"/><Relationship Id="rId176" Type="http://schemas.openxmlformats.org/officeDocument/2006/relationships/customXml" Target="../ink/ink3012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035.xml"/><Relationship Id="rId243" Type="http://schemas.openxmlformats.org/officeDocument/2006/relationships/image" Target="../media/image49.png"/><Relationship Id="rId264" Type="http://schemas.openxmlformats.org/officeDocument/2006/relationships/customXml" Target="../ink/ink3056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943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986.xml"/><Relationship Id="rId70" Type="http://schemas.openxmlformats.org/officeDocument/2006/relationships/customXml" Target="../ink/ink2959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007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030.xml"/><Relationship Id="rId233" Type="http://schemas.openxmlformats.org/officeDocument/2006/relationships/image" Target="../media/image440.png"/><Relationship Id="rId254" Type="http://schemas.openxmlformats.org/officeDocument/2006/relationships/customXml" Target="../ink/ink3051.xml"/><Relationship Id="rId28" Type="http://schemas.openxmlformats.org/officeDocument/2006/relationships/customXml" Target="../ink/ink2938.xml"/><Relationship Id="rId49" Type="http://schemas.openxmlformats.org/officeDocument/2006/relationships/image" Target="../media/image240.png"/><Relationship Id="rId114" Type="http://schemas.openxmlformats.org/officeDocument/2006/relationships/customXml" Target="../ink/ink2981.xml"/><Relationship Id="rId275" Type="http://schemas.openxmlformats.org/officeDocument/2006/relationships/image" Target="../media/image65.png"/><Relationship Id="rId60" Type="http://schemas.openxmlformats.org/officeDocument/2006/relationships/customXml" Target="../ink/ink2954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002.xml"/><Relationship Id="rId177" Type="http://schemas.openxmlformats.org/officeDocument/2006/relationships/image" Target="../media/image88.png"/><Relationship Id="rId198" Type="http://schemas.openxmlformats.org/officeDocument/2006/relationships/customXml" Target="../ink/ink3023.xml"/><Relationship Id="rId202" Type="http://schemas.openxmlformats.org/officeDocument/2006/relationships/customXml" Target="../ink/ink3025.xml"/><Relationship Id="rId223" Type="http://schemas.openxmlformats.org/officeDocument/2006/relationships/image" Target="../media/image390.png"/><Relationship Id="rId244" Type="http://schemas.openxmlformats.org/officeDocument/2006/relationships/customXml" Target="../ink/ink3046.xml"/><Relationship Id="rId18" Type="http://schemas.openxmlformats.org/officeDocument/2006/relationships/customXml" Target="../ink/ink2933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06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497.xml"/><Relationship Id="rId63" Type="http://schemas.openxmlformats.org/officeDocument/2006/relationships/image" Target="../media/image311.png"/><Relationship Id="rId84" Type="http://schemas.openxmlformats.org/officeDocument/2006/relationships/customXml" Target="../ink/ink518.xml"/><Relationship Id="rId138" Type="http://schemas.openxmlformats.org/officeDocument/2006/relationships/customXml" Target="../ink/ink545.xml"/><Relationship Id="rId159" Type="http://schemas.openxmlformats.org/officeDocument/2006/relationships/image" Target="../media/image79.png"/><Relationship Id="rId170" Type="http://schemas.openxmlformats.org/officeDocument/2006/relationships/customXml" Target="../ink/ink561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589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610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492.xml"/><Relationship Id="rId53" Type="http://schemas.openxmlformats.org/officeDocument/2006/relationships/image" Target="../media/image260.png"/><Relationship Id="rId74" Type="http://schemas.openxmlformats.org/officeDocument/2006/relationships/customXml" Target="../ink/ink513.xml"/><Relationship Id="rId128" Type="http://schemas.openxmlformats.org/officeDocument/2006/relationships/customXml" Target="../ink/ink540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556.xml"/><Relationship Id="rId181" Type="http://schemas.openxmlformats.org/officeDocument/2006/relationships/image" Target="../media/image180.png"/><Relationship Id="rId216" Type="http://schemas.openxmlformats.org/officeDocument/2006/relationships/customXml" Target="../ink/ink584.xml"/><Relationship Id="rId237" Type="http://schemas.openxmlformats.org/officeDocument/2006/relationships/image" Target="../media/image46.png"/><Relationship Id="rId258" Type="http://schemas.openxmlformats.org/officeDocument/2006/relationships/customXml" Target="../ink/ink605.xml"/><Relationship Id="rId279" Type="http://schemas.openxmlformats.org/officeDocument/2006/relationships/image" Target="../media/image67.png"/><Relationship Id="rId22" Type="http://schemas.openxmlformats.org/officeDocument/2006/relationships/customXml" Target="../ink/ink487.xml"/><Relationship Id="rId43" Type="http://schemas.openxmlformats.org/officeDocument/2006/relationships/image" Target="../media/image210.png"/><Relationship Id="rId64" Type="http://schemas.openxmlformats.org/officeDocument/2006/relationships/customXml" Target="../ink/ink508.xml"/><Relationship Id="rId118" Type="http://schemas.openxmlformats.org/officeDocument/2006/relationships/customXml" Target="../ink/ink535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551.xml"/><Relationship Id="rId171" Type="http://schemas.openxmlformats.org/officeDocument/2006/relationships/image" Target="../media/image85.png"/><Relationship Id="rId192" Type="http://schemas.openxmlformats.org/officeDocument/2006/relationships/customXml" Target="../ink/ink572.xml"/><Relationship Id="rId206" Type="http://schemas.openxmlformats.org/officeDocument/2006/relationships/customXml" Target="../ink/ink579.xml"/><Relationship Id="rId227" Type="http://schemas.openxmlformats.org/officeDocument/2006/relationships/image" Target="../media/image411.png"/><Relationship Id="rId248" Type="http://schemas.openxmlformats.org/officeDocument/2006/relationships/customXml" Target="../ink/ink600.xml"/><Relationship Id="rId269" Type="http://schemas.openxmlformats.org/officeDocument/2006/relationships/image" Target="../media/image62.png"/><Relationship Id="rId12" Type="http://schemas.openxmlformats.org/officeDocument/2006/relationships/customXml" Target="../ink/ink482.xml"/><Relationship Id="rId33" Type="http://schemas.openxmlformats.org/officeDocument/2006/relationships/image" Target="../media/image160.png"/><Relationship Id="rId108" Type="http://schemas.openxmlformats.org/officeDocument/2006/relationships/customXml" Target="../ink/ink530.xml"/><Relationship Id="rId129" Type="http://schemas.openxmlformats.org/officeDocument/2006/relationships/image" Target="../media/image64.png"/><Relationship Id="rId280" Type="http://schemas.openxmlformats.org/officeDocument/2006/relationships/customXml" Target="../ink/ink616.xml"/><Relationship Id="rId54" Type="http://schemas.openxmlformats.org/officeDocument/2006/relationships/customXml" Target="../ink/ink503.xml"/><Relationship Id="rId75" Type="http://schemas.openxmlformats.org/officeDocument/2006/relationships/image" Target="../media/image370.png"/><Relationship Id="rId96" Type="http://schemas.openxmlformats.org/officeDocument/2006/relationships/customXml" Target="../ink/ink524.xml"/><Relationship Id="rId140" Type="http://schemas.openxmlformats.org/officeDocument/2006/relationships/customXml" Target="../ink/ink546.xml"/><Relationship Id="rId161" Type="http://schemas.openxmlformats.org/officeDocument/2006/relationships/image" Target="../media/image80.png"/><Relationship Id="rId182" Type="http://schemas.openxmlformats.org/officeDocument/2006/relationships/customXml" Target="../ink/ink567.xml"/><Relationship Id="rId217" Type="http://schemas.openxmlformats.org/officeDocument/2006/relationships/image" Target="../media/image89.png"/><Relationship Id="rId6" Type="http://schemas.openxmlformats.org/officeDocument/2006/relationships/customXml" Target="../ink/ink479.xml"/><Relationship Id="rId238" Type="http://schemas.openxmlformats.org/officeDocument/2006/relationships/customXml" Target="../ink/ink595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611.xml"/><Relationship Id="rId44" Type="http://schemas.openxmlformats.org/officeDocument/2006/relationships/customXml" Target="../ink/ink498.xml"/><Relationship Id="rId65" Type="http://schemas.openxmlformats.org/officeDocument/2006/relationships/image" Target="../media/image320.png"/><Relationship Id="rId86" Type="http://schemas.openxmlformats.org/officeDocument/2006/relationships/customXml" Target="../ink/ink519.xml"/><Relationship Id="rId130" Type="http://schemas.openxmlformats.org/officeDocument/2006/relationships/customXml" Target="../ink/ink541.xml"/><Relationship Id="rId151" Type="http://schemas.openxmlformats.org/officeDocument/2006/relationships/image" Target="../media/image75.png"/><Relationship Id="rId172" Type="http://schemas.openxmlformats.org/officeDocument/2006/relationships/customXml" Target="../ink/ink562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590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606.xml"/><Relationship Id="rId281" Type="http://schemas.openxmlformats.org/officeDocument/2006/relationships/image" Target="../media/image68.png"/><Relationship Id="rId34" Type="http://schemas.openxmlformats.org/officeDocument/2006/relationships/customXml" Target="../ink/ink493.xml"/><Relationship Id="rId50" Type="http://schemas.openxmlformats.org/officeDocument/2006/relationships/customXml" Target="../ink/ink501.xml"/><Relationship Id="rId55" Type="http://schemas.openxmlformats.org/officeDocument/2006/relationships/image" Target="../media/image270.png"/><Relationship Id="rId76" Type="http://schemas.openxmlformats.org/officeDocument/2006/relationships/customXml" Target="../ink/ink514.xml"/><Relationship Id="rId97" Type="http://schemas.openxmlformats.org/officeDocument/2006/relationships/image" Target="../media/image48.png"/><Relationship Id="rId104" Type="http://schemas.openxmlformats.org/officeDocument/2006/relationships/customXml" Target="../ink/ink528.xml"/><Relationship Id="rId120" Type="http://schemas.openxmlformats.org/officeDocument/2006/relationships/customXml" Target="../ink/ink536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549.xml"/><Relationship Id="rId167" Type="http://schemas.openxmlformats.org/officeDocument/2006/relationships/image" Target="../media/image83.png"/><Relationship Id="rId188" Type="http://schemas.openxmlformats.org/officeDocument/2006/relationships/customXml" Target="../ink/ink570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522.xml"/><Relationship Id="rId162" Type="http://schemas.openxmlformats.org/officeDocument/2006/relationships/customXml" Target="../ink/ink557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585.xml"/><Relationship Id="rId234" Type="http://schemas.openxmlformats.org/officeDocument/2006/relationships/customXml" Target="../ink/ink593.xml"/><Relationship Id="rId239" Type="http://schemas.openxmlformats.org/officeDocument/2006/relationships/image" Target="../media/image47.png"/><Relationship Id="rId2" Type="http://schemas.openxmlformats.org/officeDocument/2006/relationships/customXml" Target="../ink/ink477.xml"/><Relationship Id="rId29" Type="http://schemas.openxmlformats.org/officeDocument/2006/relationships/image" Target="../media/image140.png"/><Relationship Id="rId250" Type="http://schemas.openxmlformats.org/officeDocument/2006/relationships/customXml" Target="../ink/ink601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614.xml"/><Relationship Id="rId24" Type="http://schemas.openxmlformats.org/officeDocument/2006/relationships/customXml" Target="../ink/ink488.xml"/><Relationship Id="rId40" Type="http://schemas.openxmlformats.org/officeDocument/2006/relationships/customXml" Target="../ink/ink496.xml"/><Relationship Id="rId45" Type="http://schemas.openxmlformats.org/officeDocument/2006/relationships/image" Target="../media/image220.png"/><Relationship Id="rId66" Type="http://schemas.openxmlformats.org/officeDocument/2006/relationships/customXml" Target="../ink/ink509.xml"/><Relationship Id="rId87" Type="http://schemas.openxmlformats.org/officeDocument/2006/relationships/image" Target="../media/image430.png"/><Relationship Id="rId110" Type="http://schemas.openxmlformats.org/officeDocument/2006/relationships/customXml" Target="../ink/ink531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544.xml"/><Relationship Id="rId157" Type="http://schemas.openxmlformats.org/officeDocument/2006/relationships/image" Target="../media/image78.png"/><Relationship Id="rId178" Type="http://schemas.openxmlformats.org/officeDocument/2006/relationships/customXml" Target="../ink/ink565.xml"/><Relationship Id="rId61" Type="http://schemas.openxmlformats.org/officeDocument/2006/relationships/image" Target="../media/image300.png"/><Relationship Id="rId82" Type="http://schemas.openxmlformats.org/officeDocument/2006/relationships/customXml" Target="../ink/ink517.xml"/><Relationship Id="rId152" Type="http://schemas.openxmlformats.org/officeDocument/2006/relationships/customXml" Target="../ink/ink552.xml"/><Relationship Id="rId173" Type="http://schemas.openxmlformats.org/officeDocument/2006/relationships/image" Target="../media/image86.png"/><Relationship Id="rId194" Type="http://schemas.openxmlformats.org/officeDocument/2006/relationships/customXml" Target="../ink/ink573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580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588.xml"/><Relationship Id="rId240" Type="http://schemas.openxmlformats.org/officeDocument/2006/relationships/customXml" Target="../ink/ink596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609.xml"/><Relationship Id="rId287" Type="http://schemas.openxmlformats.org/officeDocument/2006/relationships/image" Target="../media/image91.png"/><Relationship Id="rId14" Type="http://schemas.openxmlformats.org/officeDocument/2006/relationships/customXml" Target="../ink/ink483.xml"/><Relationship Id="rId30" Type="http://schemas.openxmlformats.org/officeDocument/2006/relationships/customXml" Target="../ink/ink491.xml"/><Relationship Id="rId35" Type="http://schemas.openxmlformats.org/officeDocument/2006/relationships/image" Target="../media/image170.png"/><Relationship Id="rId56" Type="http://schemas.openxmlformats.org/officeDocument/2006/relationships/customXml" Target="../ink/ink504.xml"/><Relationship Id="rId77" Type="http://schemas.openxmlformats.org/officeDocument/2006/relationships/image" Target="../media/image380.png"/><Relationship Id="rId100" Type="http://schemas.openxmlformats.org/officeDocument/2006/relationships/customXml" Target="../ink/ink526.xml"/><Relationship Id="rId105" Type="http://schemas.openxmlformats.org/officeDocument/2006/relationships/image" Target="../media/image52.png"/><Relationship Id="rId126" Type="http://schemas.openxmlformats.org/officeDocument/2006/relationships/customXml" Target="../ink/ink539.xml"/><Relationship Id="rId147" Type="http://schemas.openxmlformats.org/officeDocument/2006/relationships/image" Target="../media/image211.png"/><Relationship Id="rId168" Type="http://schemas.openxmlformats.org/officeDocument/2006/relationships/customXml" Target="../ink/ink560.xml"/><Relationship Id="rId282" Type="http://schemas.openxmlformats.org/officeDocument/2006/relationships/customXml" Target="../ink/ink617.xml"/><Relationship Id="rId8" Type="http://schemas.openxmlformats.org/officeDocument/2006/relationships/customXml" Target="../ink/ink480.xml"/><Relationship Id="rId51" Type="http://schemas.openxmlformats.org/officeDocument/2006/relationships/image" Target="../media/image250.png"/><Relationship Id="rId72" Type="http://schemas.openxmlformats.org/officeDocument/2006/relationships/customXml" Target="../ink/ink512.xml"/><Relationship Id="rId93" Type="http://schemas.openxmlformats.org/officeDocument/2006/relationships/image" Target="../media/image46.png"/><Relationship Id="rId98" Type="http://schemas.openxmlformats.org/officeDocument/2006/relationships/customXml" Target="../ink/ink525.xml"/><Relationship Id="rId121" Type="http://schemas.openxmlformats.org/officeDocument/2006/relationships/image" Target="../media/image60.png"/><Relationship Id="rId142" Type="http://schemas.openxmlformats.org/officeDocument/2006/relationships/customXml" Target="../ink/ink547.xml"/><Relationship Id="rId163" Type="http://schemas.openxmlformats.org/officeDocument/2006/relationships/image" Target="../media/image81.png"/><Relationship Id="rId184" Type="http://schemas.openxmlformats.org/officeDocument/2006/relationships/customXml" Target="../ink/ink568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583.xml"/><Relationship Id="rId230" Type="http://schemas.openxmlformats.org/officeDocument/2006/relationships/customXml" Target="../ink/ink591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604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499.xml"/><Relationship Id="rId67" Type="http://schemas.openxmlformats.org/officeDocument/2006/relationships/image" Target="../media/image330.png"/><Relationship Id="rId116" Type="http://schemas.openxmlformats.org/officeDocument/2006/relationships/customXml" Target="../ink/ink534.xml"/><Relationship Id="rId137" Type="http://schemas.openxmlformats.org/officeDocument/2006/relationships/image" Target="../media/image68.png"/><Relationship Id="rId158" Type="http://schemas.openxmlformats.org/officeDocument/2006/relationships/customXml" Target="../ink/ink555.xml"/><Relationship Id="rId272" Type="http://schemas.openxmlformats.org/officeDocument/2006/relationships/customXml" Target="../ink/ink612.xml"/><Relationship Id="rId20" Type="http://schemas.openxmlformats.org/officeDocument/2006/relationships/customXml" Target="../ink/ink486.xml"/><Relationship Id="rId41" Type="http://schemas.openxmlformats.org/officeDocument/2006/relationships/image" Target="../media/image200.png"/><Relationship Id="rId62" Type="http://schemas.openxmlformats.org/officeDocument/2006/relationships/customXml" Target="../ink/ink507.xml"/><Relationship Id="rId83" Type="http://schemas.openxmlformats.org/officeDocument/2006/relationships/image" Target="../media/image411.png"/><Relationship Id="rId88" Type="http://schemas.openxmlformats.org/officeDocument/2006/relationships/customXml" Target="../ink/ink520.xml"/><Relationship Id="rId111" Type="http://schemas.openxmlformats.org/officeDocument/2006/relationships/image" Target="../media/image55.png"/><Relationship Id="rId132" Type="http://schemas.openxmlformats.org/officeDocument/2006/relationships/customXml" Target="../ink/ink542.xml"/><Relationship Id="rId153" Type="http://schemas.openxmlformats.org/officeDocument/2006/relationships/image" Target="../media/image76.png"/><Relationship Id="rId174" Type="http://schemas.openxmlformats.org/officeDocument/2006/relationships/customXml" Target="../ink/ink563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571.xml"/><Relationship Id="rId204" Type="http://schemas.openxmlformats.org/officeDocument/2006/relationships/customXml" Target="../ink/ink578.xml"/><Relationship Id="rId220" Type="http://schemas.openxmlformats.org/officeDocument/2006/relationships/customXml" Target="../ink/ink586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599.xml"/><Relationship Id="rId267" Type="http://schemas.openxmlformats.org/officeDocument/2006/relationships/image" Target="../media/image61.png"/><Relationship Id="rId288" Type="http://schemas.openxmlformats.org/officeDocument/2006/relationships/customXml" Target="../ink/ink620.xml"/><Relationship Id="rId15" Type="http://schemas.openxmlformats.org/officeDocument/2006/relationships/image" Target="../media/image710.png"/><Relationship Id="rId36" Type="http://schemas.openxmlformats.org/officeDocument/2006/relationships/customXml" Target="../ink/ink494.xml"/><Relationship Id="rId57" Type="http://schemas.openxmlformats.org/officeDocument/2006/relationships/image" Target="../media/image280.png"/><Relationship Id="rId106" Type="http://schemas.openxmlformats.org/officeDocument/2006/relationships/customXml" Target="../ink/ink529.xml"/><Relationship Id="rId127" Type="http://schemas.openxmlformats.org/officeDocument/2006/relationships/image" Target="../media/image63.png"/><Relationship Id="rId262" Type="http://schemas.openxmlformats.org/officeDocument/2006/relationships/customXml" Target="../ink/ink607.xml"/><Relationship Id="rId283" Type="http://schemas.openxmlformats.org/officeDocument/2006/relationships/image" Target="../media/image69.png"/><Relationship Id="rId10" Type="http://schemas.openxmlformats.org/officeDocument/2006/relationships/customXml" Target="../ink/ink481.xml"/><Relationship Id="rId31" Type="http://schemas.openxmlformats.org/officeDocument/2006/relationships/image" Target="../media/image150.png"/><Relationship Id="rId52" Type="http://schemas.openxmlformats.org/officeDocument/2006/relationships/customXml" Target="../ink/ink502.xml"/><Relationship Id="rId73" Type="http://schemas.openxmlformats.org/officeDocument/2006/relationships/image" Target="../media/image360.png"/><Relationship Id="rId78" Type="http://schemas.openxmlformats.org/officeDocument/2006/relationships/customXml" Target="../ink/ink515.xml"/><Relationship Id="rId94" Type="http://schemas.openxmlformats.org/officeDocument/2006/relationships/customXml" Target="../ink/ink52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537.xml"/><Relationship Id="rId143" Type="http://schemas.openxmlformats.org/officeDocument/2006/relationships/image" Target="../media/image71.png"/><Relationship Id="rId148" Type="http://schemas.openxmlformats.org/officeDocument/2006/relationships/customXml" Target="../ink/ink550.xml"/><Relationship Id="rId164" Type="http://schemas.openxmlformats.org/officeDocument/2006/relationships/customXml" Target="../ink/ink558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478.xml"/><Relationship Id="rId9" Type="http://schemas.openxmlformats.org/officeDocument/2006/relationships/image" Target="../media/image410.png"/><Relationship Id="rId180" Type="http://schemas.openxmlformats.org/officeDocument/2006/relationships/customXml" Target="../ink/ink566.xml"/><Relationship Id="rId210" Type="http://schemas.openxmlformats.org/officeDocument/2006/relationships/customXml" Target="../ink/ink581.xml"/><Relationship Id="rId215" Type="http://schemas.openxmlformats.org/officeDocument/2006/relationships/image" Target="../media/image350.png"/><Relationship Id="rId236" Type="http://schemas.openxmlformats.org/officeDocument/2006/relationships/customXml" Target="../ink/ink594.xml"/><Relationship Id="rId257" Type="http://schemas.openxmlformats.org/officeDocument/2006/relationships/image" Target="../media/image56.png"/><Relationship Id="rId278" Type="http://schemas.openxmlformats.org/officeDocument/2006/relationships/customXml" Target="../ink/ink615.xml"/><Relationship Id="rId26" Type="http://schemas.openxmlformats.org/officeDocument/2006/relationships/customXml" Target="../ink/ink489.xml"/><Relationship Id="rId231" Type="http://schemas.openxmlformats.org/officeDocument/2006/relationships/image" Target="../media/image430.png"/><Relationship Id="rId252" Type="http://schemas.openxmlformats.org/officeDocument/2006/relationships/customXml" Target="../ink/ink602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510.xml"/><Relationship Id="rId89" Type="http://schemas.openxmlformats.org/officeDocument/2006/relationships/image" Target="../media/image440.png"/><Relationship Id="rId112" Type="http://schemas.openxmlformats.org/officeDocument/2006/relationships/customXml" Target="../ink/ink532.xml"/><Relationship Id="rId133" Type="http://schemas.openxmlformats.org/officeDocument/2006/relationships/image" Target="../media/image66.png"/><Relationship Id="rId154" Type="http://schemas.openxmlformats.org/officeDocument/2006/relationships/customXml" Target="../ink/ink553.xml"/><Relationship Id="rId175" Type="http://schemas.openxmlformats.org/officeDocument/2006/relationships/image" Target="../media/image87.png"/><Relationship Id="rId196" Type="http://schemas.openxmlformats.org/officeDocument/2006/relationships/customXml" Target="../ink/ink574.xml"/><Relationship Id="rId200" Type="http://schemas.openxmlformats.org/officeDocument/2006/relationships/customXml" Target="../ink/ink576.xml"/><Relationship Id="rId16" Type="http://schemas.openxmlformats.org/officeDocument/2006/relationships/customXml" Target="../ink/ink484.xml"/><Relationship Id="rId221" Type="http://schemas.openxmlformats.org/officeDocument/2006/relationships/image" Target="../media/image380.png"/><Relationship Id="rId242" Type="http://schemas.openxmlformats.org/officeDocument/2006/relationships/customXml" Target="../ink/ink597.xml"/><Relationship Id="rId263" Type="http://schemas.openxmlformats.org/officeDocument/2006/relationships/image" Target="../media/image59.png"/><Relationship Id="rId284" Type="http://schemas.openxmlformats.org/officeDocument/2006/relationships/customXml" Target="../ink/ink618.xml"/><Relationship Id="rId37" Type="http://schemas.openxmlformats.org/officeDocument/2006/relationships/image" Target="../media/image180.png"/><Relationship Id="rId58" Type="http://schemas.openxmlformats.org/officeDocument/2006/relationships/customXml" Target="../ink/ink505.xml"/><Relationship Id="rId79" Type="http://schemas.openxmlformats.org/officeDocument/2006/relationships/image" Target="../media/image390.png"/><Relationship Id="rId102" Type="http://schemas.openxmlformats.org/officeDocument/2006/relationships/customXml" Target="../ink/ink527.xml"/><Relationship Id="rId123" Type="http://schemas.openxmlformats.org/officeDocument/2006/relationships/image" Target="../media/image61.png"/><Relationship Id="rId144" Type="http://schemas.openxmlformats.org/officeDocument/2006/relationships/customXml" Target="../ink/ink548.xml"/><Relationship Id="rId90" Type="http://schemas.openxmlformats.org/officeDocument/2006/relationships/customXml" Target="../ink/ink521.xml"/><Relationship Id="rId165" Type="http://schemas.openxmlformats.org/officeDocument/2006/relationships/image" Target="../media/image82.png"/><Relationship Id="rId186" Type="http://schemas.openxmlformats.org/officeDocument/2006/relationships/customXml" Target="../ink/ink569.xml"/><Relationship Id="rId211" Type="http://schemas.openxmlformats.org/officeDocument/2006/relationships/image" Target="../media/image330.png"/><Relationship Id="rId232" Type="http://schemas.openxmlformats.org/officeDocument/2006/relationships/customXml" Target="../ink/ink592.xml"/><Relationship Id="rId253" Type="http://schemas.openxmlformats.org/officeDocument/2006/relationships/image" Target="../media/image54.png"/><Relationship Id="rId274" Type="http://schemas.openxmlformats.org/officeDocument/2006/relationships/customXml" Target="../ink/ink613.xml"/><Relationship Id="rId27" Type="http://schemas.openxmlformats.org/officeDocument/2006/relationships/image" Target="../media/image130.png"/><Relationship Id="rId48" Type="http://schemas.openxmlformats.org/officeDocument/2006/relationships/customXml" Target="../ink/ink500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543.xml"/><Relationship Id="rId80" Type="http://schemas.openxmlformats.org/officeDocument/2006/relationships/customXml" Target="../ink/ink516.xml"/><Relationship Id="rId155" Type="http://schemas.openxmlformats.org/officeDocument/2006/relationships/image" Target="../media/image77.png"/><Relationship Id="rId176" Type="http://schemas.openxmlformats.org/officeDocument/2006/relationships/customXml" Target="../ink/ink564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587.xml"/><Relationship Id="rId243" Type="http://schemas.openxmlformats.org/officeDocument/2006/relationships/image" Target="../media/image49.png"/><Relationship Id="rId264" Type="http://schemas.openxmlformats.org/officeDocument/2006/relationships/customXml" Target="../ink/ink608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495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538.xml"/><Relationship Id="rId70" Type="http://schemas.openxmlformats.org/officeDocument/2006/relationships/customXml" Target="../ink/ink511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559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82.xml"/><Relationship Id="rId233" Type="http://schemas.openxmlformats.org/officeDocument/2006/relationships/image" Target="../media/image440.png"/><Relationship Id="rId254" Type="http://schemas.openxmlformats.org/officeDocument/2006/relationships/customXml" Target="../ink/ink603.xml"/><Relationship Id="rId28" Type="http://schemas.openxmlformats.org/officeDocument/2006/relationships/customXml" Target="../ink/ink490.xml"/><Relationship Id="rId49" Type="http://schemas.openxmlformats.org/officeDocument/2006/relationships/image" Target="../media/image240.png"/><Relationship Id="rId114" Type="http://schemas.openxmlformats.org/officeDocument/2006/relationships/customXml" Target="../ink/ink533.xml"/><Relationship Id="rId275" Type="http://schemas.openxmlformats.org/officeDocument/2006/relationships/image" Target="../media/image65.png"/><Relationship Id="rId60" Type="http://schemas.openxmlformats.org/officeDocument/2006/relationships/customXml" Target="../ink/ink506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554.xml"/><Relationship Id="rId177" Type="http://schemas.openxmlformats.org/officeDocument/2006/relationships/image" Target="../media/image88.png"/><Relationship Id="rId198" Type="http://schemas.openxmlformats.org/officeDocument/2006/relationships/customXml" Target="../ink/ink575.xml"/><Relationship Id="rId202" Type="http://schemas.openxmlformats.org/officeDocument/2006/relationships/customXml" Target="../ink/ink577.xml"/><Relationship Id="rId223" Type="http://schemas.openxmlformats.org/officeDocument/2006/relationships/image" Target="../media/image390.png"/><Relationship Id="rId244" Type="http://schemas.openxmlformats.org/officeDocument/2006/relationships/customXml" Target="../ink/ink598.xml"/><Relationship Id="rId18" Type="http://schemas.openxmlformats.org/officeDocument/2006/relationships/customXml" Target="../ink/ink485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619.xml"/></Relationships>
</file>

<file path=ppt/slides/_rels/slide6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3089.xml"/><Relationship Id="rId63" Type="http://schemas.openxmlformats.org/officeDocument/2006/relationships/image" Target="../media/image311.png"/><Relationship Id="rId84" Type="http://schemas.openxmlformats.org/officeDocument/2006/relationships/customXml" Target="../ink/ink3110.xml"/><Relationship Id="rId138" Type="http://schemas.openxmlformats.org/officeDocument/2006/relationships/customXml" Target="../ink/ink3137.xml"/><Relationship Id="rId159" Type="http://schemas.openxmlformats.org/officeDocument/2006/relationships/image" Target="../media/image79.png"/><Relationship Id="rId170" Type="http://schemas.openxmlformats.org/officeDocument/2006/relationships/customXml" Target="../ink/ink3153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3181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202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3084.xml"/><Relationship Id="rId53" Type="http://schemas.openxmlformats.org/officeDocument/2006/relationships/image" Target="../media/image260.png"/><Relationship Id="rId74" Type="http://schemas.openxmlformats.org/officeDocument/2006/relationships/customXml" Target="../ink/ink3105.xml"/><Relationship Id="rId128" Type="http://schemas.openxmlformats.org/officeDocument/2006/relationships/customXml" Target="../ink/ink3132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148.xml"/><Relationship Id="rId181" Type="http://schemas.openxmlformats.org/officeDocument/2006/relationships/image" Target="../media/image180.png"/><Relationship Id="rId216" Type="http://schemas.openxmlformats.org/officeDocument/2006/relationships/customXml" Target="../ink/ink3176.xml"/><Relationship Id="rId237" Type="http://schemas.openxmlformats.org/officeDocument/2006/relationships/image" Target="../media/image46.png"/><Relationship Id="rId258" Type="http://schemas.openxmlformats.org/officeDocument/2006/relationships/customXml" Target="../ink/ink3197.xml"/><Relationship Id="rId279" Type="http://schemas.openxmlformats.org/officeDocument/2006/relationships/image" Target="../media/image67.png"/><Relationship Id="rId22" Type="http://schemas.openxmlformats.org/officeDocument/2006/relationships/customXml" Target="../ink/ink3079.xml"/><Relationship Id="rId43" Type="http://schemas.openxmlformats.org/officeDocument/2006/relationships/image" Target="../media/image210.png"/><Relationship Id="rId64" Type="http://schemas.openxmlformats.org/officeDocument/2006/relationships/customXml" Target="../ink/ink3100.xml"/><Relationship Id="rId118" Type="http://schemas.openxmlformats.org/officeDocument/2006/relationships/customXml" Target="../ink/ink3127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3143.xml"/><Relationship Id="rId171" Type="http://schemas.openxmlformats.org/officeDocument/2006/relationships/image" Target="../media/image85.png"/><Relationship Id="rId192" Type="http://schemas.openxmlformats.org/officeDocument/2006/relationships/customXml" Target="../ink/ink3164.xml"/><Relationship Id="rId206" Type="http://schemas.openxmlformats.org/officeDocument/2006/relationships/customXml" Target="../ink/ink3171.xml"/><Relationship Id="rId227" Type="http://schemas.openxmlformats.org/officeDocument/2006/relationships/image" Target="../media/image411.png"/><Relationship Id="rId248" Type="http://schemas.openxmlformats.org/officeDocument/2006/relationships/customXml" Target="../ink/ink3192.xml"/><Relationship Id="rId269" Type="http://schemas.openxmlformats.org/officeDocument/2006/relationships/image" Target="../media/image62.png"/><Relationship Id="rId12" Type="http://schemas.openxmlformats.org/officeDocument/2006/relationships/customXml" Target="../ink/ink3074.xml"/><Relationship Id="rId33" Type="http://schemas.openxmlformats.org/officeDocument/2006/relationships/image" Target="../media/image160.png"/><Relationship Id="rId108" Type="http://schemas.openxmlformats.org/officeDocument/2006/relationships/customXml" Target="../ink/ink3122.xml"/><Relationship Id="rId129" Type="http://schemas.openxmlformats.org/officeDocument/2006/relationships/image" Target="../media/image64.png"/><Relationship Id="rId280" Type="http://schemas.openxmlformats.org/officeDocument/2006/relationships/customXml" Target="../ink/ink3208.xml"/><Relationship Id="rId54" Type="http://schemas.openxmlformats.org/officeDocument/2006/relationships/customXml" Target="../ink/ink3095.xml"/><Relationship Id="rId75" Type="http://schemas.openxmlformats.org/officeDocument/2006/relationships/image" Target="../media/image370.png"/><Relationship Id="rId96" Type="http://schemas.openxmlformats.org/officeDocument/2006/relationships/customXml" Target="../ink/ink3116.xml"/><Relationship Id="rId140" Type="http://schemas.openxmlformats.org/officeDocument/2006/relationships/customXml" Target="../ink/ink3138.xml"/><Relationship Id="rId161" Type="http://schemas.openxmlformats.org/officeDocument/2006/relationships/image" Target="../media/image80.png"/><Relationship Id="rId182" Type="http://schemas.openxmlformats.org/officeDocument/2006/relationships/customXml" Target="../ink/ink3159.xml"/><Relationship Id="rId217" Type="http://schemas.openxmlformats.org/officeDocument/2006/relationships/image" Target="../media/image89.png"/><Relationship Id="rId6" Type="http://schemas.openxmlformats.org/officeDocument/2006/relationships/customXml" Target="../ink/ink3071.xml"/><Relationship Id="rId238" Type="http://schemas.openxmlformats.org/officeDocument/2006/relationships/customXml" Target="../ink/ink3187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203.xml"/><Relationship Id="rId44" Type="http://schemas.openxmlformats.org/officeDocument/2006/relationships/customXml" Target="../ink/ink3090.xml"/><Relationship Id="rId65" Type="http://schemas.openxmlformats.org/officeDocument/2006/relationships/image" Target="../media/image320.png"/><Relationship Id="rId86" Type="http://schemas.openxmlformats.org/officeDocument/2006/relationships/customXml" Target="../ink/ink3111.xml"/><Relationship Id="rId130" Type="http://schemas.openxmlformats.org/officeDocument/2006/relationships/customXml" Target="../ink/ink3133.xml"/><Relationship Id="rId151" Type="http://schemas.openxmlformats.org/officeDocument/2006/relationships/image" Target="../media/image75.png"/><Relationship Id="rId172" Type="http://schemas.openxmlformats.org/officeDocument/2006/relationships/customXml" Target="../ink/ink3154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182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198.xml"/><Relationship Id="rId281" Type="http://schemas.openxmlformats.org/officeDocument/2006/relationships/image" Target="../media/image68.png"/><Relationship Id="rId34" Type="http://schemas.openxmlformats.org/officeDocument/2006/relationships/customXml" Target="../ink/ink3085.xml"/><Relationship Id="rId50" Type="http://schemas.openxmlformats.org/officeDocument/2006/relationships/customXml" Target="../ink/ink3093.xml"/><Relationship Id="rId55" Type="http://schemas.openxmlformats.org/officeDocument/2006/relationships/image" Target="../media/image270.png"/><Relationship Id="rId76" Type="http://schemas.openxmlformats.org/officeDocument/2006/relationships/customXml" Target="../ink/ink3106.xml"/><Relationship Id="rId97" Type="http://schemas.openxmlformats.org/officeDocument/2006/relationships/image" Target="../media/image48.png"/><Relationship Id="rId104" Type="http://schemas.openxmlformats.org/officeDocument/2006/relationships/customXml" Target="../ink/ink3120.xml"/><Relationship Id="rId120" Type="http://schemas.openxmlformats.org/officeDocument/2006/relationships/customXml" Target="../ink/ink3128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3141.xml"/><Relationship Id="rId167" Type="http://schemas.openxmlformats.org/officeDocument/2006/relationships/image" Target="../media/image83.png"/><Relationship Id="rId188" Type="http://schemas.openxmlformats.org/officeDocument/2006/relationships/customXml" Target="../ink/ink3162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3114.xml"/><Relationship Id="rId162" Type="http://schemas.openxmlformats.org/officeDocument/2006/relationships/customXml" Target="../ink/ink3149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3177.xml"/><Relationship Id="rId234" Type="http://schemas.openxmlformats.org/officeDocument/2006/relationships/customXml" Target="../ink/ink3185.xml"/><Relationship Id="rId239" Type="http://schemas.openxmlformats.org/officeDocument/2006/relationships/image" Target="../media/image47.png"/><Relationship Id="rId2" Type="http://schemas.openxmlformats.org/officeDocument/2006/relationships/customXml" Target="../ink/ink3069.xml"/><Relationship Id="rId29" Type="http://schemas.openxmlformats.org/officeDocument/2006/relationships/image" Target="../media/image140.png"/><Relationship Id="rId250" Type="http://schemas.openxmlformats.org/officeDocument/2006/relationships/customXml" Target="../ink/ink3193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206.xml"/><Relationship Id="rId24" Type="http://schemas.openxmlformats.org/officeDocument/2006/relationships/customXml" Target="../ink/ink3080.xml"/><Relationship Id="rId40" Type="http://schemas.openxmlformats.org/officeDocument/2006/relationships/customXml" Target="../ink/ink3088.xml"/><Relationship Id="rId45" Type="http://schemas.openxmlformats.org/officeDocument/2006/relationships/image" Target="../media/image220.png"/><Relationship Id="rId66" Type="http://schemas.openxmlformats.org/officeDocument/2006/relationships/customXml" Target="../ink/ink3101.xml"/><Relationship Id="rId87" Type="http://schemas.openxmlformats.org/officeDocument/2006/relationships/image" Target="../media/image430.png"/><Relationship Id="rId110" Type="http://schemas.openxmlformats.org/officeDocument/2006/relationships/customXml" Target="../ink/ink3123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3136.xml"/><Relationship Id="rId157" Type="http://schemas.openxmlformats.org/officeDocument/2006/relationships/image" Target="../media/image78.png"/><Relationship Id="rId178" Type="http://schemas.openxmlformats.org/officeDocument/2006/relationships/customXml" Target="../ink/ink3157.xml"/><Relationship Id="rId61" Type="http://schemas.openxmlformats.org/officeDocument/2006/relationships/image" Target="../media/image300.png"/><Relationship Id="rId82" Type="http://schemas.openxmlformats.org/officeDocument/2006/relationships/customXml" Target="../ink/ink3109.xml"/><Relationship Id="rId152" Type="http://schemas.openxmlformats.org/officeDocument/2006/relationships/customXml" Target="../ink/ink3144.xml"/><Relationship Id="rId173" Type="http://schemas.openxmlformats.org/officeDocument/2006/relationships/image" Target="../media/image86.png"/><Relationship Id="rId194" Type="http://schemas.openxmlformats.org/officeDocument/2006/relationships/customXml" Target="../ink/ink3165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3172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3180.xml"/><Relationship Id="rId240" Type="http://schemas.openxmlformats.org/officeDocument/2006/relationships/customXml" Target="../ink/ink3188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201.xml"/><Relationship Id="rId287" Type="http://schemas.openxmlformats.org/officeDocument/2006/relationships/image" Target="../media/image91.png"/><Relationship Id="rId14" Type="http://schemas.openxmlformats.org/officeDocument/2006/relationships/customXml" Target="../ink/ink3075.xml"/><Relationship Id="rId30" Type="http://schemas.openxmlformats.org/officeDocument/2006/relationships/customXml" Target="../ink/ink3083.xml"/><Relationship Id="rId35" Type="http://schemas.openxmlformats.org/officeDocument/2006/relationships/image" Target="../media/image170.png"/><Relationship Id="rId56" Type="http://schemas.openxmlformats.org/officeDocument/2006/relationships/customXml" Target="../ink/ink3096.xml"/><Relationship Id="rId77" Type="http://schemas.openxmlformats.org/officeDocument/2006/relationships/image" Target="../media/image380.png"/><Relationship Id="rId100" Type="http://schemas.openxmlformats.org/officeDocument/2006/relationships/customXml" Target="../ink/ink3118.xml"/><Relationship Id="rId105" Type="http://schemas.openxmlformats.org/officeDocument/2006/relationships/image" Target="../media/image52.png"/><Relationship Id="rId126" Type="http://schemas.openxmlformats.org/officeDocument/2006/relationships/customXml" Target="../ink/ink3131.xml"/><Relationship Id="rId147" Type="http://schemas.openxmlformats.org/officeDocument/2006/relationships/image" Target="../media/image211.png"/><Relationship Id="rId168" Type="http://schemas.openxmlformats.org/officeDocument/2006/relationships/customXml" Target="../ink/ink3152.xml"/><Relationship Id="rId282" Type="http://schemas.openxmlformats.org/officeDocument/2006/relationships/customXml" Target="../ink/ink3209.xml"/><Relationship Id="rId8" Type="http://schemas.openxmlformats.org/officeDocument/2006/relationships/customXml" Target="../ink/ink3072.xml"/><Relationship Id="rId51" Type="http://schemas.openxmlformats.org/officeDocument/2006/relationships/image" Target="../media/image250.png"/><Relationship Id="rId72" Type="http://schemas.openxmlformats.org/officeDocument/2006/relationships/customXml" Target="../ink/ink3104.xml"/><Relationship Id="rId93" Type="http://schemas.openxmlformats.org/officeDocument/2006/relationships/image" Target="../media/image46.png"/><Relationship Id="rId98" Type="http://schemas.openxmlformats.org/officeDocument/2006/relationships/customXml" Target="../ink/ink3117.xml"/><Relationship Id="rId121" Type="http://schemas.openxmlformats.org/officeDocument/2006/relationships/image" Target="../media/image60.png"/><Relationship Id="rId142" Type="http://schemas.openxmlformats.org/officeDocument/2006/relationships/customXml" Target="../ink/ink3139.xml"/><Relationship Id="rId163" Type="http://schemas.openxmlformats.org/officeDocument/2006/relationships/image" Target="../media/image81.png"/><Relationship Id="rId184" Type="http://schemas.openxmlformats.org/officeDocument/2006/relationships/customXml" Target="../ink/ink3160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175.xml"/><Relationship Id="rId230" Type="http://schemas.openxmlformats.org/officeDocument/2006/relationships/customXml" Target="../ink/ink3183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3196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3091.xml"/><Relationship Id="rId67" Type="http://schemas.openxmlformats.org/officeDocument/2006/relationships/image" Target="../media/image330.png"/><Relationship Id="rId116" Type="http://schemas.openxmlformats.org/officeDocument/2006/relationships/customXml" Target="../ink/ink3126.xml"/><Relationship Id="rId137" Type="http://schemas.openxmlformats.org/officeDocument/2006/relationships/image" Target="../media/image68.png"/><Relationship Id="rId158" Type="http://schemas.openxmlformats.org/officeDocument/2006/relationships/customXml" Target="../ink/ink3147.xml"/><Relationship Id="rId272" Type="http://schemas.openxmlformats.org/officeDocument/2006/relationships/customXml" Target="../ink/ink3204.xml"/><Relationship Id="rId20" Type="http://schemas.openxmlformats.org/officeDocument/2006/relationships/customXml" Target="../ink/ink3078.xml"/><Relationship Id="rId41" Type="http://schemas.openxmlformats.org/officeDocument/2006/relationships/image" Target="../media/image200.png"/><Relationship Id="rId62" Type="http://schemas.openxmlformats.org/officeDocument/2006/relationships/customXml" Target="../ink/ink3099.xml"/><Relationship Id="rId83" Type="http://schemas.openxmlformats.org/officeDocument/2006/relationships/image" Target="../media/image411.png"/><Relationship Id="rId88" Type="http://schemas.openxmlformats.org/officeDocument/2006/relationships/customXml" Target="../ink/ink3112.xml"/><Relationship Id="rId111" Type="http://schemas.openxmlformats.org/officeDocument/2006/relationships/image" Target="../media/image55.png"/><Relationship Id="rId132" Type="http://schemas.openxmlformats.org/officeDocument/2006/relationships/customXml" Target="../ink/ink3134.xml"/><Relationship Id="rId153" Type="http://schemas.openxmlformats.org/officeDocument/2006/relationships/image" Target="../media/image76.png"/><Relationship Id="rId174" Type="http://schemas.openxmlformats.org/officeDocument/2006/relationships/customXml" Target="../ink/ink3155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3163.xml"/><Relationship Id="rId204" Type="http://schemas.openxmlformats.org/officeDocument/2006/relationships/customXml" Target="../ink/ink3170.xml"/><Relationship Id="rId220" Type="http://schemas.openxmlformats.org/officeDocument/2006/relationships/customXml" Target="../ink/ink3178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3191.xml"/><Relationship Id="rId267" Type="http://schemas.openxmlformats.org/officeDocument/2006/relationships/image" Target="../media/image61.png"/><Relationship Id="rId288" Type="http://schemas.openxmlformats.org/officeDocument/2006/relationships/customXml" Target="../ink/ink3212.xml"/><Relationship Id="rId15" Type="http://schemas.openxmlformats.org/officeDocument/2006/relationships/image" Target="../media/image710.png"/><Relationship Id="rId36" Type="http://schemas.openxmlformats.org/officeDocument/2006/relationships/customXml" Target="../ink/ink3086.xml"/><Relationship Id="rId57" Type="http://schemas.openxmlformats.org/officeDocument/2006/relationships/image" Target="../media/image280.png"/><Relationship Id="rId106" Type="http://schemas.openxmlformats.org/officeDocument/2006/relationships/customXml" Target="../ink/ink3121.xml"/><Relationship Id="rId127" Type="http://schemas.openxmlformats.org/officeDocument/2006/relationships/image" Target="../media/image63.png"/><Relationship Id="rId262" Type="http://schemas.openxmlformats.org/officeDocument/2006/relationships/customXml" Target="../ink/ink3199.xml"/><Relationship Id="rId283" Type="http://schemas.openxmlformats.org/officeDocument/2006/relationships/image" Target="../media/image69.png"/><Relationship Id="rId10" Type="http://schemas.openxmlformats.org/officeDocument/2006/relationships/customXml" Target="../ink/ink3073.xml"/><Relationship Id="rId31" Type="http://schemas.openxmlformats.org/officeDocument/2006/relationships/image" Target="../media/image150.png"/><Relationship Id="rId52" Type="http://schemas.openxmlformats.org/officeDocument/2006/relationships/customXml" Target="../ink/ink3094.xml"/><Relationship Id="rId73" Type="http://schemas.openxmlformats.org/officeDocument/2006/relationships/image" Target="../media/image360.png"/><Relationship Id="rId78" Type="http://schemas.openxmlformats.org/officeDocument/2006/relationships/customXml" Target="../ink/ink3107.xml"/><Relationship Id="rId94" Type="http://schemas.openxmlformats.org/officeDocument/2006/relationships/customXml" Target="../ink/ink311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129.xml"/><Relationship Id="rId143" Type="http://schemas.openxmlformats.org/officeDocument/2006/relationships/image" Target="../media/image71.png"/><Relationship Id="rId148" Type="http://schemas.openxmlformats.org/officeDocument/2006/relationships/customXml" Target="../ink/ink3142.xml"/><Relationship Id="rId164" Type="http://schemas.openxmlformats.org/officeDocument/2006/relationships/customXml" Target="../ink/ink3150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3070.xml"/><Relationship Id="rId9" Type="http://schemas.openxmlformats.org/officeDocument/2006/relationships/image" Target="../media/image410.png"/><Relationship Id="rId180" Type="http://schemas.openxmlformats.org/officeDocument/2006/relationships/customXml" Target="../ink/ink3158.xml"/><Relationship Id="rId210" Type="http://schemas.openxmlformats.org/officeDocument/2006/relationships/customXml" Target="../ink/ink3173.xml"/><Relationship Id="rId215" Type="http://schemas.openxmlformats.org/officeDocument/2006/relationships/image" Target="../media/image350.png"/><Relationship Id="rId236" Type="http://schemas.openxmlformats.org/officeDocument/2006/relationships/customXml" Target="../ink/ink3186.xml"/><Relationship Id="rId257" Type="http://schemas.openxmlformats.org/officeDocument/2006/relationships/image" Target="../media/image56.png"/><Relationship Id="rId278" Type="http://schemas.openxmlformats.org/officeDocument/2006/relationships/customXml" Target="../ink/ink3207.xml"/><Relationship Id="rId26" Type="http://schemas.openxmlformats.org/officeDocument/2006/relationships/customXml" Target="../ink/ink3081.xml"/><Relationship Id="rId231" Type="http://schemas.openxmlformats.org/officeDocument/2006/relationships/image" Target="../media/image430.png"/><Relationship Id="rId252" Type="http://schemas.openxmlformats.org/officeDocument/2006/relationships/customXml" Target="../ink/ink3194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102.xml"/><Relationship Id="rId89" Type="http://schemas.openxmlformats.org/officeDocument/2006/relationships/image" Target="../media/image440.png"/><Relationship Id="rId112" Type="http://schemas.openxmlformats.org/officeDocument/2006/relationships/customXml" Target="../ink/ink3124.xml"/><Relationship Id="rId133" Type="http://schemas.openxmlformats.org/officeDocument/2006/relationships/image" Target="../media/image66.png"/><Relationship Id="rId154" Type="http://schemas.openxmlformats.org/officeDocument/2006/relationships/customXml" Target="../ink/ink3145.xml"/><Relationship Id="rId175" Type="http://schemas.openxmlformats.org/officeDocument/2006/relationships/image" Target="../media/image87.png"/><Relationship Id="rId196" Type="http://schemas.openxmlformats.org/officeDocument/2006/relationships/customXml" Target="../ink/ink3166.xml"/><Relationship Id="rId200" Type="http://schemas.openxmlformats.org/officeDocument/2006/relationships/customXml" Target="../ink/ink3168.xml"/><Relationship Id="rId16" Type="http://schemas.openxmlformats.org/officeDocument/2006/relationships/customXml" Target="../ink/ink3076.xml"/><Relationship Id="rId221" Type="http://schemas.openxmlformats.org/officeDocument/2006/relationships/image" Target="../media/image380.png"/><Relationship Id="rId242" Type="http://schemas.openxmlformats.org/officeDocument/2006/relationships/customXml" Target="../ink/ink3189.xml"/><Relationship Id="rId263" Type="http://schemas.openxmlformats.org/officeDocument/2006/relationships/image" Target="../media/image59.png"/><Relationship Id="rId284" Type="http://schemas.openxmlformats.org/officeDocument/2006/relationships/customXml" Target="../ink/ink3210.xml"/><Relationship Id="rId37" Type="http://schemas.openxmlformats.org/officeDocument/2006/relationships/image" Target="../media/image180.png"/><Relationship Id="rId58" Type="http://schemas.openxmlformats.org/officeDocument/2006/relationships/customXml" Target="../ink/ink3097.xml"/><Relationship Id="rId79" Type="http://schemas.openxmlformats.org/officeDocument/2006/relationships/image" Target="../media/image390.png"/><Relationship Id="rId102" Type="http://schemas.openxmlformats.org/officeDocument/2006/relationships/customXml" Target="../ink/ink3119.xml"/><Relationship Id="rId123" Type="http://schemas.openxmlformats.org/officeDocument/2006/relationships/image" Target="../media/image61.png"/><Relationship Id="rId144" Type="http://schemas.openxmlformats.org/officeDocument/2006/relationships/customXml" Target="../ink/ink3140.xml"/><Relationship Id="rId90" Type="http://schemas.openxmlformats.org/officeDocument/2006/relationships/customXml" Target="../ink/ink3113.xml"/><Relationship Id="rId165" Type="http://schemas.openxmlformats.org/officeDocument/2006/relationships/image" Target="../media/image82.png"/><Relationship Id="rId186" Type="http://schemas.openxmlformats.org/officeDocument/2006/relationships/customXml" Target="../ink/ink3161.xml"/><Relationship Id="rId211" Type="http://schemas.openxmlformats.org/officeDocument/2006/relationships/image" Target="../media/image330.png"/><Relationship Id="rId232" Type="http://schemas.openxmlformats.org/officeDocument/2006/relationships/customXml" Target="../ink/ink3184.xml"/><Relationship Id="rId253" Type="http://schemas.openxmlformats.org/officeDocument/2006/relationships/image" Target="../media/image54.png"/><Relationship Id="rId274" Type="http://schemas.openxmlformats.org/officeDocument/2006/relationships/customXml" Target="../ink/ink3205.xml"/><Relationship Id="rId27" Type="http://schemas.openxmlformats.org/officeDocument/2006/relationships/image" Target="../media/image130.png"/><Relationship Id="rId48" Type="http://schemas.openxmlformats.org/officeDocument/2006/relationships/customXml" Target="../ink/ink3092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135.xml"/><Relationship Id="rId80" Type="http://schemas.openxmlformats.org/officeDocument/2006/relationships/customXml" Target="../ink/ink3108.xml"/><Relationship Id="rId155" Type="http://schemas.openxmlformats.org/officeDocument/2006/relationships/image" Target="../media/image77.png"/><Relationship Id="rId176" Type="http://schemas.openxmlformats.org/officeDocument/2006/relationships/customXml" Target="../ink/ink3156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179.xml"/><Relationship Id="rId243" Type="http://schemas.openxmlformats.org/officeDocument/2006/relationships/image" Target="../media/image49.png"/><Relationship Id="rId264" Type="http://schemas.openxmlformats.org/officeDocument/2006/relationships/customXml" Target="../ink/ink3200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087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130.xml"/><Relationship Id="rId70" Type="http://schemas.openxmlformats.org/officeDocument/2006/relationships/customXml" Target="../ink/ink3103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151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174.xml"/><Relationship Id="rId233" Type="http://schemas.openxmlformats.org/officeDocument/2006/relationships/image" Target="../media/image440.png"/><Relationship Id="rId254" Type="http://schemas.openxmlformats.org/officeDocument/2006/relationships/customXml" Target="../ink/ink3195.xml"/><Relationship Id="rId28" Type="http://schemas.openxmlformats.org/officeDocument/2006/relationships/customXml" Target="../ink/ink3082.xml"/><Relationship Id="rId49" Type="http://schemas.openxmlformats.org/officeDocument/2006/relationships/image" Target="../media/image240.png"/><Relationship Id="rId114" Type="http://schemas.openxmlformats.org/officeDocument/2006/relationships/customXml" Target="../ink/ink3125.xml"/><Relationship Id="rId275" Type="http://schemas.openxmlformats.org/officeDocument/2006/relationships/image" Target="../media/image65.png"/><Relationship Id="rId60" Type="http://schemas.openxmlformats.org/officeDocument/2006/relationships/customXml" Target="../ink/ink3098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146.xml"/><Relationship Id="rId177" Type="http://schemas.openxmlformats.org/officeDocument/2006/relationships/image" Target="../media/image88.png"/><Relationship Id="rId198" Type="http://schemas.openxmlformats.org/officeDocument/2006/relationships/customXml" Target="../ink/ink3167.xml"/><Relationship Id="rId202" Type="http://schemas.openxmlformats.org/officeDocument/2006/relationships/customXml" Target="../ink/ink3169.xml"/><Relationship Id="rId223" Type="http://schemas.openxmlformats.org/officeDocument/2006/relationships/image" Target="../media/image390.png"/><Relationship Id="rId244" Type="http://schemas.openxmlformats.org/officeDocument/2006/relationships/customXml" Target="../ink/ink3190.xml"/><Relationship Id="rId18" Type="http://schemas.openxmlformats.org/officeDocument/2006/relationships/customXml" Target="../ink/ink3077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211.xml"/></Relationships>
</file>

<file path=ppt/slides/_rels/slide6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3233.xml"/><Relationship Id="rId63" Type="http://schemas.openxmlformats.org/officeDocument/2006/relationships/image" Target="../media/image311.png"/><Relationship Id="rId84" Type="http://schemas.openxmlformats.org/officeDocument/2006/relationships/customXml" Target="../ink/ink3254.xml"/><Relationship Id="rId138" Type="http://schemas.openxmlformats.org/officeDocument/2006/relationships/customXml" Target="../ink/ink3281.xml"/><Relationship Id="rId159" Type="http://schemas.openxmlformats.org/officeDocument/2006/relationships/image" Target="../media/image79.png"/><Relationship Id="rId170" Type="http://schemas.openxmlformats.org/officeDocument/2006/relationships/customXml" Target="../ink/ink3297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3325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346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3228.xml"/><Relationship Id="rId53" Type="http://schemas.openxmlformats.org/officeDocument/2006/relationships/image" Target="../media/image260.png"/><Relationship Id="rId74" Type="http://schemas.openxmlformats.org/officeDocument/2006/relationships/customXml" Target="../ink/ink3249.xml"/><Relationship Id="rId128" Type="http://schemas.openxmlformats.org/officeDocument/2006/relationships/customXml" Target="../ink/ink3276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292.xml"/><Relationship Id="rId181" Type="http://schemas.openxmlformats.org/officeDocument/2006/relationships/image" Target="../media/image180.png"/><Relationship Id="rId216" Type="http://schemas.openxmlformats.org/officeDocument/2006/relationships/customXml" Target="../ink/ink3320.xml"/><Relationship Id="rId237" Type="http://schemas.openxmlformats.org/officeDocument/2006/relationships/image" Target="../media/image46.png"/><Relationship Id="rId258" Type="http://schemas.openxmlformats.org/officeDocument/2006/relationships/customXml" Target="../ink/ink3341.xml"/><Relationship Id="rId279" Type="http://schemas.openxmlformats.org/officeDocument/2006/relationships/image" Target="../media/image67.png"/><Relationship Id="rId22" Type="http://schemas.openxmlformats.org/officeDocument/2006/relationships/customXml" Target="../ink/ink3223.xml"/><Relationship Id="rId43" Type="http://schemas.openxmlformats.org/officeDocument/2006/relationships/image" Target="../media/image210.png"/><Relationship Id="rId64" Type="http://schemas.openxmlformats.org/officeDocument/2006/relationships/customXml" Target="../ink/ink3244.xml"/><Relationship Id="rId118" Type="http://schemas.openxmlformats.org/officeDocument/2006/relationships/customXml" Target="../ink/ink3271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3287.xml"/><Relationship Id="rId171" Type="http://schemas.openxmlformats.org/officeDocument/2006/relationships/image" Target="../media/image85.png"/><Relationship Id="rId192" Type="http://schemas.openxmlformats.org/officeDocument/2006/relationships/customXml" Target="../ink/ink3308.xml"/><Relationship Id="rId206" Type="http://schemas.openxmlformats.org/officeDocument/2006/relationships/customXml" Target="../ink/ink3315.xml"/><Relationship Id="rId227" Type="http://schemas.openxmlformats.org/officeDocument/2006/relationships/image" Target="../media/image411.png"/><Relationship Id="rId248" Type="http://schemas.openxmlformats.org/officeDocument/2006/relationships/customXml" Target="../ink/ink3336.xml"/><Relationship Id="rId269" Type="http://schemas.openxmlformats.org/officeDocument/2006/relationships/image" Target="../media/image62.png"/><Relationship Id="rId12" Type="http://schemas.openxmlformats.org/officeDocument/2006/relationships/customXml" Target="../ink/ink3218.xml"/><Relationship Id="rId33" Type="http://schemas.openxmlformats.org/officeDocument/2006/relationships/image" Target="../media/image160.png"/><Relationship Id="rId108" Type="http://schemas.openxmlformats.org/officeDocument/2006/relationships/customXml" Target="../ink/ink3266.xml"/><Relationship Id="rId129" Type="http://schemas.openxmlformats.org/officeDocument/2006/relationships/image" Target="../media/image64.png"/><Relationship Id="rId280" Type="http://schemas.openxmlformats.org/officeDocument/2006/relationships/customXml" Target="../ink/ink3352.xml"/><Relationship Id="rId54" Type="http://schemas.openxmlformats.org/officeDocument/2006/relationships/customXml" Target="../ink/ink3239.xml"/><Relationship Id="rId75" Type="http://schemas.openxmlformats.org/officeDocument/2006/relationships/image" Target="../media/image370.png"/><Relationship Id="rId96" Type="http://schemas.openxmlformats.org/officeDocument/2006/relationships/customXml" Target="../ink/ink3260.xml"/><Relationship Id="rId140" Type="http://schemas.openxmlformats.org/officeDocument/2006/relationships/customXml" Target="../ink/ink3282.xml"/><Relationship Id="rId161" Type="http://schemas.openxmlformats.org/officeDocument/2006/relationships/image" Target="../media/image80.png"/><Relationship Id="rId182" Type="http://schemas.openxmlformats.org/officeDocument/2006/relationships/customXml" Target="../ink/ink3303.xml"/><Relationship Id="rId217" Type="http://schemas.openxmlformats.org/officeDocument/2006/relationships/image" Target="../media/image89.png"/><Relationship Id="rId6" Type="http://schemas.openxmlformats.org/officeDocument/2006/relationships/customXml" Target="../ink/ink3215.xml"/><Relationship Id="rId238" Type="http://schemas.openxmlformats.org/officeDocument/2006/relationships/customXml" Target="../ink/ink3331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347.xml"/><Relationship Id="rId44" Type="http://schemas.openxmlformats.org/officeDocument/2006/relationships/customXml" Target="../ink/ink3234.xml"/><Relationship Id="rId65" Type="http://schemas.openxmlformats.org/officeDocument/2006/relationships/image" Target="../media/image320.png"/><Relationship Id="rId86" Type="http://schemas.openxmlformats.org/officeDocument/2006/relationships/customXml" Target="../ink/ink3255.xml"/><Relationship Id="rId130" Type="http://schemas.openxmlformats.org/officeDocument/2006/relationships/customXml" Target="../ink/ink3277.xml"/><Relationship Id="rId151" Type="http://schemas.openxmlformats.org/officeDocument/2006/relationships/image" Target="../media/image75.png"/><Relationship Id="rId172" Type="http://schemas.openxmlformats.org/officeDocument/2006/relationships/customXml" Target="../ink/ink3298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326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342.xml"/><Relationship Id="rId281" Type="http://schemas.openxmlformats.org/officeDocument/2006/relationships/image" Target="../media/image68.png"/><Relationship Id="rId34" Type="http://schemas.openxmlformats.org/officeDocument/2006/relationships/customXml" Target="../ink/ink3229.xml"/><Relationship Id="rId50" Type="http://schemas.openxmlformats.org/officeDocument/2006/relationships/customXml" Target="../ink/ink3237.xml"/><Relationship Id="rId55" Type="http://schemas.openxmlformats.org/officeDocument/2006/relationships/image" Target="../media/image270.png"/><Relationship Id="rId76" Type="http://schemas.openxmlformats.org/officeDocument/2006/relationships/customXml" Target="../ink/ink3250.xml"/><Relationship Id="rId97" Type="http://schemas.openxmlformats.org/officeDocument/2006/relationships/image" Target="../media/image48.png"/><Relationship Id="rId104" Type="http://schemas.openxmlformats.org/officeDocument/2006/relationships/customXml" Target="../ink/ink3264.xml"/><Relationship Id="rId120" Type="http://schemas.openxmlformats.org/officeDocument/2006/relationships/customXml" Target="../ink/ink3272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3285.xml"/><Relationship Id="rId167" Type="http://schemas.openxmlformats.org/officeDocument/2006/relationships/image" Target="../media/image83.png"/><Relationship Id="rId188" Type="http://schemas.openxmlformats.org/officeDocument/2006/relationships/customXml" Target="../ink/ink3306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3258.xml"/><Relationship Id="rId162" Type="http://schemas.openxmlformats.org/officeDocument/2006/relationships/customXml" Target="../ink/ink3293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3321.xml"/><Relationship Id="rId234" Type="http://schemas.openxmlformats.org/officeDocument/2006/relationships/customXml" Target="../ink/ink3329.xml"/><Relationship Id="rId239" Type="http://schemas.openxmlformats.org/officeDocument/2006/relationships/image" Target="../media/image47.png"/><Relationship Id="rId2" Type="http://schemas.openxmlformats.org/officeDocument/2006/relationships/customXml" Target="../ink/ink3213.xml"/><Relationship Id="rId29" Type="http://schemas.openxmlformats.org/officeDocument/2006/relationships/image" Target="../media/image140.png"/><Relationship Id="rId250" Type="http://schemas.openxmlformats.org/officeDocument/2006/relationships/customXml" Target="../ink/ink3337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350.xml"/><Relationship Id="rId24" Type="http://schemas.openxmlformats.org/officeDocument/2006/relationships/customXml" Target="../ink/ink3224.xml"/><Relationship Id="rId40" Type="http://schemas.openxmlformats.org/officeDocument/2006/relationships/customXml" Target="../ink/ink3232.xml"/><Relationship Id="rId45" Type="http://schemas.openxmlformats.org/officeDocument/2006/relationships/image" Target="../media/image220.png"/><Relationship Id="rId66" Type="http://schemas.openxmlformats.org/officeDocument/2006/relationships/customXml" Target="../ink/ink3245.xml"/><Relationship Id="rId87" Type="http://schemas.openxmlformats.org/officeDocument/2006/relationships/image" Target="../media/image430.png"/><Relationship Id="rId110" Type="http://schemas.openxmlformats.org/officeDocument/2006/relationships/customXml" Target="../ink/ink3267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3280.xml"/><Relationship Id="rId157" Type="http://schemas.openxmlformats.org/officeDocument/2006/relationships/image" Target="../media/image78.png"/><Relationship Id="rId178" Type="http://schemas.openxmlformats.org/officeDocument/2006/relationships/customXml" Target="../ink/ink3301.xml"/><Relationship Id="rId61" Type="http://schemas.openxmlformats.org/officeDocument/2006/relationships/image" Target="../media/image300.png"/><Relationship Id="rId82" Type="http://schemas.openxmlformats.org/officeDocument/2006/relationships/customXml" Target="../ink/ink3253.xml"/><Relationship Id="rId152" Type="http://schemas.openxmlformats.org/officeDocument/2006/relationships/customXml" Target="../ink/ink3288.xml"/><Relationship Id="rId173" Type="http://schemas.openxmlformats.org/officeDocument/2006/relationships/image" Target="../media/image86.png"/><Relationship Id="rId194" Type="http://schemas.openxmlformats.org/officeDocument/2006/relationships/customXml" Target="../ink/ink3309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3316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3324.xml"/><Relationship Id="rId240" Type="http://schemas.openxmlformats.org/officeDocument/2006/relationships/customXml" Target="../ink/ink3332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345.xml"/><Relationship Id="rId287" Type="http://schemas.openxmlformats.org/officeDocument/2006/relationships/image" Target="../media/image91.png"/><Relationship Id="rId14" Type="http://schemas.openxmlformats.org/officeDocument/2006/relationships/customXml" Target="../ink/ink3219.xml"/><Relationship Id="rId30" Type="http://schemas.openxmlformats.org/officeDocument/2006/relationships/customXml" Target="../ink/ink3227.xml"/><Relationship Id="rId35" Type="http://schemas.openxmlformats.org/officeDocument/2006/relationships/image" Target="../media/image170.png"/><Relationship Id="rId56" Type="http://schemas.openxmlformats.org/officeDocument/2006/relationships/customXml" Target="../ink/ink3240.xml"/><Relationship Id="rId77" Type="http://schemas.openxmlformats.org/officeDocument/2006/relationships/image" Target="../media/image380.png"/><Relationship Id="rId100" Type="http://schemas.openxmlformats.org/officeDocument/2006/relationships/customXml" Target="../ink/ink3262.xml"/><Relationship Id="rId105" Type="http://schemas.openxmlformats.org/officeDocument/2006/relationships/image" Target="../media/image52.png"/><Relationship Id="rId126" Type="http://schemas.openxmlformats.org/officeDocument/2006/relationships/customXml" Target="../ink/ink3275.xml"/><Relationship Id="rId147" Type="http://schemas.openxmlformats.org/officeDocument/2006/relationships/image" Target="../media/image211.png"/><Relationship Id="rId168" Type="http://schemas.openxmlformats.org/officeDocument/2006/relationships/customXml" Target="../ink/ink3296.xml"/><Relationship Id="rId282" Type="http://schemas.openxmlformats.org/officeDocument/2006/relationships/customXml" Target="../ink/ink3353.xml"/><Relationship Id="rId8" Type="http://schemas.openxmlformats.org/officeDocument/2006/relationships/customXml" Target="../ink/ink3216.xml"/><Relationship Id="rId51" Type="http://schemas.openxmlformats.org/officeDocument/2006/relationships/image" Target="../media/image250.png"/><Relationship Id="rId72" Type="http://schemas.openxmlformats.org/officeDocument/2006/relationships/customXml" Target="../ink/ink3248.xml"/><Relationship Id="rId93" Type="http://schemas.openxmlformats.org/officeDocument/2006/relationships/image" Target="../media/image46.png"/><Relationship Id="rId98" Type="http://schemas.openxmlformats.org/officeDocument/2006/relationships/customXml" Target="../ink/ink3261.xml"/><Relationship Id="rId121" Type="http://schemas.openxmlformats.org/officeDocument/2006/relationships/image" Target="../media/image60.png"/><Relationship Id="rId142" Type="http://schemas.openxmlformats.org/officeDocument/2006/relationships/customXml" Target="../ink/ink3283.xml"/><Relationship Id="rId163" Type="http://schemas.openxmlformats.org/officeDocument/2006/relationships/image" Target="../media/image81.png"/><Relationship Id="rId184" Type="http://schemas.openxmlformats.org/officeDocument/2006/relationships/customXml" Target="../ink/ink3304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319.xml"/><Relationship Id="rId230" Type="http://schemas.openxmlformats.org/officeDocument/2006/relationships/customXml" Target="../ink/ink3327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3340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3235.xml"/><Relationship Id="rId67" Type="http://schemas.openxmlformats.org/officeDocument/2006/relationships/image" Target="../media/image330.png"/><Relationship Id="rId116" Type="http://schemas.openxmlformats.org/officeDocument/2006/relationships/customXml" Target="../ink/ink3270.xml"/><Relationship Id="rId137" Type="http://schemas.openxmlformats.org/officeDocument/2006/relationships/image" Target="../media/image68.png"/><Relationship Id="rId158" Type="http://schemas.openxmlformats.org/officeDocument/2006/relationships/customXml" Target="../ink/ink3291.xml"/><Relationship Id="rId272" Type="http://schemas.openxmlformats.org/officeDocument/2006/relationships/customXml" Target="../ink/ink3348.xml"/><Relationship Id="rId20" Type="http://schemas.openxmlformats.org/officeDocument/2006/relationships/customXml" Target="../ink/ink3222.xml"/><Relationship Id="rId41" Type="http://schemas.openxmlformats.org/officeDocument/2006/relationships/image" Target="../media/image200.png"/><Relationship Id="rId62" Type="http://schemas.openxmlformats.org/officeDocument/2006/relationships/customXml" Target="../ink/ink3243.xml"/><Relationship Id="rId83" Type="http://schemas.openxmlformats.org/officeDocument/2006/relationships/image" Target="../media/image411.png"/><Relationship Id="rId88" Type="http://schemas.openxmlformats.org/officeDocument/2006/relationships/customXml" Target="../ink/ink3256.xml"/><Relationship Id="rId111" Type="http://schemas.openxmlformats.org/officeDocument/2006/relationships/image" Target="../media/image55.png"/><Relationship Id="rId132" Type="http://schemas.openxmlformats.org/officeDocument/2006/relationships/customXml" Target="../ink/ink3278.xml"/><Relationship Id="rId153" Type="http://schemas.openxmlformats.org/officeDocument/2006/relationships/image" Target="../media/image76.png"/><Relationship Id="rId174" Type="http://schemas.openxmlformats.org/officeDocument/2006/relationships/customXml" Target="../ink/ink3299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3307.xml"/><Relationship Id="rId204" Type="http://schemas.openxmlformats.org/officeDocument/2006/relationships/customXml" Target="../ink/ink3314.xml"/><Relationship Id="rId220" Type="http://schemas.openxmlformats.org/officeDocument/2006/relationships/customXml" Target="../ink/ink3322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3335.xml"/><Relationship Id="rId267" Type="http://schemas.openxmlformats.org/officeDocument/2006/relationships/image" Target="../media/image61.png"/><Relationship Id="rId288" Type="http://schemas.openxmlformats.org/officeDocument/2006/relationships/customXml" Target="../ink/ink3356.xml"/><Relationship Id="rId15" Type="http://schemas.openxmlformats.org/officeDocument/2006/relationships/image" Target="../media/image710.png"/><Relationship Id="rId36" Type="http://schemas.openxmlformats.org/officeDocument/2006/relationships/customXml" Target="../ink/ink3230.xml"/><Relationship Id="rId57" Type="http://schemas.openxmlformats.org/officeDocument/2006/relationships/image" Target="../media/image280.png"/><Relationship Id="rId106" Type="http://schemas.openxmlformats.org/officeDocument/2006/relationships/customXml" Target="../ink/ink3265.xml"/><Relationship Id="rId127" Type="http://schemas.openxmlformats.org/officeDocument/2006/relationships/image" Target="../media/image63.png"/><Relationship Id="rId262" Type="http://schemas.openxmlformats.org/officeDocument/2006/relationships/customXml" Target="../ink/ink3343.xml"/><Relationship Id="rId283" Type="http://schemas.openxmlformats.org/officeDocument/2006/relationships/image" Target="../media/image69.png"/><Relationship Id="rId10" Type="http://schemas.openxmlformats.org/officeDocument/2006/relationships/customXml" Target="../ink/ink3217.xml"/><Relationship Id="rId31" Type="http://schemas.openxmlformats.org/officeDocument/2006/relationships/image" Target="../media/image150.png"/><Relationship Id="rId52" Type="http://schemas.openxmlformats.org/officeDocument/2006/relationships/customXml" Target="../ink/ink3238.xml"/><Relationship Id="rId73" Type="http://schemas.openxmlformats.org/officeDocument/2006/relationships/image" Target="../media/image360.png"/><Relationship Id="rId78" Type="http://schemas.openxmlformats.org/officeDocument/2006/relationships/customXml" Target="../ink/ink3251.xml"/><Relationship Id="rId94" Type="http://schemas.openxmlformats.org/officeDocument/2006/relationships/customXml" Target="../ink/ink325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273.xml"/><Relationship Id="rId143" Type="http://schemas.openxmlformats.org/officeDocument/2006/relationships/image" Target="../media/image71.png"/><Relationship Id="rId148" Type="http://schemas.openxmlformats.org/officeDocument/2006/relationships/customXml" Target="../ink/ink3286.xml"/><Relationship Id="rId164" Type="http://schemas.openxmlformats.org/officeDocument/2006/relationships/customXml" Target="../ink/ink3294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3214.xml"/><Relationship Id="rId9" Type="http://schemas.openxmlformats.org/officeDocument/2006/relationships/image" Target="../media/image410.png"/><Relationship Id="rId180" Type="http://schemas.openxmlformats.org/officeDocument/2006/relationships/customXml" Target="../ink/ink3302.xml"/><Relationship Id="rId210" Type="http://schemas.openxmlformats.org/officeDocument/2006/relationships/customXml" Target="../ink/ink3317.xml"/><Relationship Id="rId215" Type="http://schemas.openxmlformats.org/officeDocument/2006/relationships/image" Target="../media/image350.png"/><Relationship Id="rId236" Type="http://schemas.openxmlformats.org/officeDocument/2006/relationships/customXml" Target="../ink/ink3330.xml"/><Relationship Id="rId257" Type="http://schemas.openxmlformats.org/officeDocument/2006/relationships/image" Target="../media/image56.png"/><Relationship Id="rId278" Type="http://schemas.openxmlformats.org/officeDocument/2006/relationships/customXml" Target="../ink/ink3351.xml"/><Relationship Id="rId26" Type="http://schemas.openxmlformats.org/officeDocument/2006/relationships/customXml" Target="../ink/ink3225.xml"/><Relationship Id="rId231" Type="http://schemas.openxmlformats.org/officeDocument/2006/relationships/image" Target="../media/image430.png"/><Relationship Id="rId252" Type="http://schemas.openxmlformats.org/officeDocument/2006/relationships/customXml" Target="../ink/ink3338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246.xml"/><Relationship Id="rId89" Type="http://schemas.openxmlformats.org/officeDocument/2006/relationships/image" Target="../media/image440.png"/><Relationship Id="rId112" Type="http://schemas.openxmlformats.org/officeDocument/2006/relationships/customXml" Target="../ink/ink3268.xml"/><Relationship Id="rId133" Type="http://schemas.openxmlformats.org/officeDocument/2006/relationships/image" Target="../media/image66.png"/><Relationship Id="rId154" Type="http://schemas.openxmlformats.org/officeDocument/2006/relationships/customXml" Target="../ink/ink3289.xml"/><Relationship Id="rId175" Type="http://schemas.openxmlformats.org/officeDocument/2006/relationships/image" Target="../media/image87.png"/><Relationship Id="rId196" Type="http://schemas.openxmlformats.org/officeDocument/2006/relationships/customXml" Target="../ink/ink3310.xml"/><Relationship Id="rId200" Type="http://schemas.openxmlformats.org/officeDocument/2006/relationships/customXml" Target="../ink/ink3312.xml"/><Relationship Id="rId16" Type="http://schemas.openxmlformats.org/officeDocument/2006/relationships/customXml" Target="../ink/ink3220.xml"/><Relationship Id="rId221" Type="http://schemas.openxmlformats.org/officeDocument/2006/relationships/image" Target="../media/image380.png"/><Relationship Id="rId242" Type="http://schemas.openxmlformats.org/officeDocument/2006/relationships/customXml" Target="../ink/ink3333.xml"/><Relationship Id="rId263" Type="http://schemas.openxmlformats.org/officeDocument/2006/relationships/image" Target="../media/image59.png"/><Relationship Id="rId284" Type="http://schemas.openxmlformats.org/officeDocument/2006/relationships/customXml" Target="../ink/ink3354.xml"/><Relationship Id="rId37" Type="http://schemas.openxmlformats.org/officeDocument/2006/relationships/image" Target="../media/image180.png"/><Relationship Id="rId58" Type="http://schemas.openxmlformats.org/officeDocument/2006/relationships/customXml" Target="../ink/ink3241.xml"/><Relationship Id="rId79" Type="http://schemas.openxmlformats.org/officeDocument/2006/relationships/image" Target="../media/image390.png"/><Relationship Id="rId102" Type="http://schemas.openxmlformats.org/officeDocument/2006/relationships/customXml" Target="../ink/ink3263.xml"/><Relationship Id="rId123" Type="http://schemas.openxmlformats.org/officeDocument/2006/relationships/image" Target="../media/image61.png"/><Relationship Id="rId144" Type="http://schemas.openxmlformats.org/officeDocument/2006/relationships/customXml" Target="../ink/ink3284.xml"/><Relationship Id="rId90" Type="http://schemas.openxmlformats.org/officeDocument/2006/relationships/customXml" Target="../ink/ink3257.xml"/><Relationship Id="rId165" Type="http://schemas.openxmlformats.org/officeDocument/2006/relationships/image" Target="../media/image82.png"/><Relationship Id="rId186" Type="http://schemas.openxmlformats.org/officeDocument/2006/relationships/customXml" Target="../ink/ink3305.xml"/><Relationship Id="rId211" Type="http://schemas.openxmlformats.org/officeDocument/2006/relationships/image" Target="../media/image330.png"/><Relationship Id="rId232" Type="http://schemas.openxmlformats.org/officeDocument/2006/relationships/customXml" Target="../ink/ink3328.xml"/><Relationship Id="rId253" Type="http://schemas.openxmlformats.org/officeDocument/2006/relationships/image" Target="../media/image54.png"/><Relationship Id="rId274" Type="http://schemas.openxmlformats.org/officeDocument/2006/relationships/customXml" Target="../ink/ink3349.xml"/><Relationship Id="rId27" Type="http://schemas.openxmlformats.org/officeDocument/2006/relationships/image" Target="../media/image130.png"/><Relationship Id="rId48" Type="http://schemas.openxmlformats.org/officeDocument/2006/relationships/customXml" Target="../ink/ink3236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279.xml"/><Relationship Id="rId80" Type="http://schemas.openxmlformats.org/officeDocument/2006/relationships/customXml" Target="../ink/ink3252.xml"/><Relationship Id="rId155" Type="http://schemas.openxmlformats.org/officeDocument/2006/relationships/image" Target="../media/image77.png"/><Relationship Id="rId176" Type="http://schemas.openxmlformats.org/officeDocument/2006/relationships/customXml" Target="../ink/ink3300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323.xml"/><Relationship Id="rId243" Type="http://schemas.openxmlformats.org/officeDocument/2006/relationships/image" Target="../media/image49.png"/><Relationship Id="rId264" Type="http://schemas.openxmlformats.org/officeDocument/2006/relationships/customXml" Target="../ink/ink3344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231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274.xml"/><Relationship Id="rId70" Type="http://schemas.openxmlformats.org/officeDocument/2006/relationships/customXml" Target="../ink/ink3247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295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318.xml"/><Relationship Id="rId233" Type="http://schemas.openxmlformats.org/officeDocument/2006/relationships/image" Target="../media/image440.png"/><Relationship Id="rId254" Type="http://schemas.openxmlformats.org/officeDocument/2006/relationships/customXml" Target="../ink/ink3339.xml"/><Relationship Id="rId28" Type="http://schemas.openxmlformats.org/officeDocument/2006/relationships/customXml" Target="../ink/ink3226.xml"/><Relationship Id="rId49" Type="http://schemas.openxmlformats.org/officeDocument/2006/relationships/image" Target="../media/image240.png"/><Relationship Id="rId114" Type="http://schemas.openxmlformats.org/officeDocument/2006/relationships/customXml" Target="../ink/ink3269.xml"/><Relationship Id="rId275" Type="http://schemas.openxmlformats.org/officeDocument/2006/relationships/image" Target="../media/image65.png"/><Relationship Id="rId60" Type="http://schemas.openxmlformats.org/officeDocument/2006/relationships/customXml" Target="../ink/ink3242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290.xml"/><Relationship Id="rId177" Type="http://schemas.openxmlformats.org/officeDocument/2006/relationships/image" Target="../media/image88.png"/><Relationship Id="rId198" Type="http://schemas.openxmlformats.org/officeDocument/2006/relationships/customXml" Target="../ink/ink3311.xml"/><Relationship Id="rId202" Type="http://schemas.openxmlformats.org/officeDocument/2006/relationships/customXml" Target="../ink/ink3313.xml"/><Relationship Id="rId223" Type="http://schemas.openxmlformats.org/officeDocument/2006/relationships/image" Target="../media/image390.png"/><Relationship Id="rId244" Type="http://schemas.openxmlformats.org/officeDocument/2006/relationships/customXml" Target="../ink/ink3334.xml"/><Relationship Id="rId18" Type="http://schemas.openxmlformats.org/officeDocument/2006/relationships/customXml" Target="../ink/ink3221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355.xml"/></Relationships>
</file>

<file path=ppt/slides/_rels/slide6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3377.xml"/><Relationship Id="rId63" Type="http://schemas.openxmlformats.org/officeDocument/2006/relationships/image" Target="../media/image311.png"/><Relationship Id="rId84" Type="http://schemas.openxmlformats.org/officeDocument/2006/relationships/customXml" Target="../ink/ink3398.xml"/><Relationship Id="rId138" Type="http://schemas.openxmlformats.org/officeDocument/2006/relationships/customXml" Target="../ink/ink3425.xml"/><Relationship Id="rId159" Type="http://schemas.openxmlformats.org/officeDocument/2006/relationships/image" Target="../media/image79.png"/><Relationship Id="rId170" Type="http://schemas.openxmlformats.org/officeDocument/2006/relationships/customXml" Target="../ink/ink3441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3469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490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3372.xml"/><Relationship Id="rId53" Type="http://schemas.openxmlformats.org/officeDocument/2006/relationships/image" Target="../media/image260.png"/><Relationship Id="rId74" Type="http://schemas.openxmlformats.org/officeDocument/2006/relationships/customXml" Target="../ink/ink3393.xml"/><Relationship Id="rId128" Type="http://schemas.openxmlformats.org/officeDocument/2006/relationships/customXml" Target="../ink/ink3420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436.xml"/><Relationship Id="rId181" Type="http://schemas.openxmlformats.org/officeDocument/2006/relationships/image" Target="../media/image180.png"/><Relationship Id="rId216" Type="http://schemas.openxmlformats.org/officeDocument/2006/relationships/customXml" Target="../ink/ink3464.xml"/><Relationship Id="rId237" Type="http://schemas.openxmlformats.org/officeDocument/2006/relationships/image" Target="../media/image46.png"/><Relationship Id="rId258" Type="http://schemas.openxmlformats.org/officeDocument/2006/relationships/customXml" Target="../ink/ink3485.xml"/><Relationship Id="rId279" Type="http://schemas.openxmlformats.org/officeDocument/2006/relationships/image" Target="../media/image67.png"/><Relationship Id="rId22" Type="http://schemas.openxmlformats.org/officeDocument/2006/relationships/customXml" Target="../ink/ink3367.xml"/><Relationship Id="rId43" Type="http://schemas.openxmlformats.org/officeDocument/2006/relationships/image" Target="../media/image210.png"/><Relationship Id="rId64" Type="http://schemas.openxmlformats.org/officeDocument/2006/relationships/customXml" Target="../ink/ink3388.xml"/><Relationship Id="rId118" Type="http://schemas.openxmlformats.org/officeDocument/2006/relationships/customXml" Target="../ink/ink3415.xml"/><Relationship Id="rId139" Type="http://schemas.openxmlformats.org/officeDocument/2006/relationships/image" Target="../media/image69.png"/><Relationship Id="rId290" Type="http://schemas.openxmlformats.org/officeDocument/2006/relationships/image" Target="../media/image93.png"/><Relationship Id="rId85" Type="http://schemas.openxmlformats.org/officeDocument/2006/relationships/image" Target="../media/image420.png"/><Relationship Id="rId150" Type="http://schemas.openxmlformats.org/officeDocument/2006/relationships/customXml" Target="../ink/ink3431.xml"/><Relationship Id="rId171" Type="http://schemas.openxmlformats.org/officeDocument/2006/relationships/image" Target="../media/image85.png"/><Relationship Id="rId192" Type="http://schemas.openxmlformats.org/officeDocument/2006/relationships/customXml" Target="../ink/ink3452.xml"/><Relationship Id="rId206" Type="http://schemas.openxmlformats.org/officeDocument/2006/relationships/customXml" Target="../ink/ink3459.xml"/><Relationship Id="rId227" Type="http://schemas.openxmlformats.org/officeDocument/2006/relationships/image" Target="../media/image411.png"/><Relationship Id="rId248" Type="http://schemas.openxmlformats.org/officeDocument/2006/relationships/customXml" Target="../ink/ink3480.xml"/><Relationship Id="rId269" Type="http://schemas.openxmlformats.org/officeDocument/2006/relationships/image" Target="../media/image62.png"/><Relationship Id="rId12" Type="http://schemas.openxmlformats.org/officeDocument/2006/relationships/customXml" Target="../ink/ink3362.xml"/><Relationship Id="rId33" Type="http://schemas.openxmlformats.org/officeDocument/2006/relationships/image" Target="../media/image160.png"/><Relationship Id="rId108" Type="http://schemas.openxmlformats.org/officeDocument/2006/relationships/customXml" Target="../ink/ink3410.xml"/><Relationship Id="rId129" Type="http://schemas.openxmlformats.org/officeDocument/2006/relationships/image" Target="../media/image64.png"/><Relationship Id="rId280" Type="http://schemas.openxmlformats.org/officeDocument/2006/relationships/customXml" Target="../ink/ink3496.xml"/><Relationship Id="rId54" Type="http://schemas.openxmlformats.org/officeDocument/2006/relationships/customXml" Target="../ink/ink3383.xml"/><Relationship Id="rId75" Type="http://schemas.openxmlformats.org/officeDocument/2006/relationships/image" Target="../media/image370.png"/><Relationship Id="rId96" Type="http://schemas.openxmlformats.org/officeDocument/2006/relationships/customXml" Target="../ink/ink3404.xml"/><Relationship Id="rId140" Type="http://schemas.openxmlformats.org/officeDocument/2006/relationships/customXml" Target="../ink/ink3426.xml"/><Relationship Id="rId161" Type="http://schemas.openxmlformats.org/officeDocument/2006/relationships/image" Target="../media/image80.png"/><Relationship Id="rId182" Type="http://schemas.openxmlformats.org/officeDocument/2006/relationships/customXml" Target="../ink/ink3447.xml"/><Relationship Id="rId217" Type="http://schemas.openxmlformats.org/officeDocument/2006/relationships/image" Target="../media/image89.png"/><Relationship Id="rId6" Type="http://schemas.openxmlformats.org/officeDocument/2006/relationships/customXml" Target="../ink/ink3359.xml"/><Relationship Id="rId238" Type="http://schemas.openxmlformats.org/officeDocument/2006/relationships/customXml" Target="../ink/ink3475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491.xml"/><Relationship Id="rId44" Type="http://schemas.openxmlformats.org/officeDocument/2006/relationships/customXml" Target="../ink/ink3378.xml"/><Relationship Id="rId65" Type="http://schemas.openxmlformats.org/officeDocument/2006/relationships/image" Target="../media/image320.png"/><Relationship Id="rId86" Type="http://schemas.openxmlformats.org/officeDocument/2006/relationships/customXml" Target="../ink/ink3399.xml"/><Relationship Id="rId130" Type="http://schemas.openxmlformats.org/officeDocument/2006/relationships/customXml" Target="../ink/ink3421.xml"/><Relationship Id="rId151" Type="http://schemas.openxmlformats.org/officeDocument/2006/relationships/image" Target="../media/image75.png"/><Relationship Id="rId172" Type="http://schemas.openxmlformats.org/officeDocument/2006/relationships/customXml" Target="../ink/ink3442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470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486.xml"/><Relationship Id="rId281" Type="http://schemas.openxmlformats.org/officeDocument/2006/relationships/image" Target="../media/image68.png"/><Relationship Id="rId34" Type="http://schemas.openxmlformats.org/officeDocument/2006/relationships/customXml" Target="../ink/ink3373.xml"/><Relationship Id="rId50" Type="http://schemas.openxmlformats.org/officeDocument/2006/relationships/customXml" Target="../ink/ink3381.xml"/><Relationship Id="rId55" Type="http://schemas.openxmlformats.org/officeDocument/2006/relationships/image" Target="../media/image270.png"/><Relationship Id="rId76" Type="http://schemas.openxmlformats.org/officeDocument/2006/relationships/customXml" Target="../ink/ink3394.xml"/><Relationship Id="rId97" Type="http://schemas.openxmlformats.org/officeDocument/2006/relationships/image" Target="../media/image48.png"/><Relationship Id="rId104" Type="http://schemas.openxmlformats.org/officeDocument/2006/relationships/customXml" Target="../ink/ink3408.xml"/><Relationship Id="rId120" Type="http://schemas.openxmlformats.org/officeDocument/2006/relationships/customXml" Target="../ink/ink3416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3429.xml"/><Relationship Id="rId167" Type="http://schemas.openxmlformats.org/officeDocument/2006/relationships/image" Target="../media/image83.png"/><Relationship Id="rId188" Type="http://schemas.openxmlformats.org/officeDocument/2006/relationships/customXml" Target="../ink/ink3450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3402.xml"/><Relationship Id="rId162" Type="http://schemas.openxmlformats.org/officeDocument/2006/relationships/customXml" Target="../ink/ink3437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3465.xml"/><Relationship Id="rId234" Type="http://schemas.openxmlformats.org/officeDocument/2006/relationships/customXml" Target="../ink/ink3473.xml"/><Relationship Id="rId239" Type="http://schemas.openxmlformats.org/officeDocument/2006/relationships/image" Target="../media/image47.png"/><Relationship Id="rId2" Type="http://schemas.openxmlformats.org/officeDocument/2006/relationships/customXml" Target="../ink/ink3357.xml"/><Relationship Id="rId29" Type="http://schemas.openxmlformats.org/officeDocument/2006/relationships/image" Target="../media/image140.png"/><Relationship Id="rId250" Type="http://schemas.openxmlformats.org/officeDocument/2006/relationships/customXml" Target="../ink/ink3481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494.xml"/><Relationship Id="rId24" Type="http://schemas.openxmlformats.org/officeDocument/2006/relationships/customXml" Target="../ink/ink3368.xml"/><Relationship Id="rId40" Type="http://schemas.openxmlformats.org/officeDocument/2006/relationships/customXml" Target="../ink/ink3376.xml"/><Relationship Id="rId45" Type="http://schemas.openxmlformats.org/officeDocument/2006/relationships/image" Target="../media/image220.png"/><Relationship Id="rId66" Type="http://schemas.openxmlformats.org/officeDocument/2006/relationships/customXml" Target="../ink/ink3389.xml"/><Relationship Id="rId87" Type="http://schemas.openxmlformats.org/officeDocument/2006/relationships/image" Target="../media/image430.png"/><Relationship Id="rId110" Type="http://schemas.openxmlformats.org/officeDocument/2006/relationships/customXml" Target="../ink/ink3411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3424.xml"/><Relationship Id="rId157" Type="http://schemas.openxmlformats.org/officeDocument/2006/relationships/image" Target="../media/image78.png"/><Relationship Id="rId178" Type="http://schemas.openxmlformats.org/officeDocument/2006/relationships/customXml" Target="../ink/ink3445.xml"/><Relationship Id="rId61" Type="http://schemas.openxmlformats.org/officeDocument/2006/relationships/image" Target="../media/image300.png"/><Relationship Id="rId82" Type="http://schemas.openxmlformats.org/officeDocument/2006/relationships/customXml" Target="../ink/ink3397.xml"/><Relationship Id="rId152" Type="http://schemas.openxmlformats.org/officeDocument/2006/relationships/customXml" Target="../ink/ink3432.xml"/><Relationship Id="rId173" Type="http://schemas.openxmlformats.org/officeDocument/2006/relationships/image" Target="../media/image86.png"/><Relationship Id="rId194" Type="http://schemas.openxmlformats.org/officeDocument/2006/relationships/customXml" Target="../ink/ink3453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3460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3468.xml"/><Relationship Id="rId240" Type="http://schemas.openxmlformats.org/officeDocument/2006/relationships/customXml" Target="../ink/ink3476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489.xml"/><Relationship Id="rId287" Type="http://schemas.openxmlformats.org/officeDocument/2006/relationships/image" Target="../media/image91.png"/><Relationship Id="rId14" Type="http://schemas.openxmlformats.org/officeDocument/2006/relationships/customXml" Target="../ink/ink3363.xml"/><Relationship Id="rId30" Type="http://schemas.openxmlformats.org/officeDocument/2006/relationships/customXml" Target="../ink/ink3371.xml"/><Relationship Id="rId35" Type="http://schemas.openxmlformats.org/officeDocument/2006/relationships/image" Target="../media/image170.png"/><Relationship Id="rId56" Type="http://schemas.openxmlformats.org/officeDocument/2006/relationships/customXml" Target="../ink/ink3384.xml"/><Relationship Id="rId77" Type="http://schemas.openxmlformats.org/officeDocument/2006/relationships/image" Target="../media/image380.png"/><Relationship Id="rId100" Type="http://schemas.openxmlformats.org/officeDocument/2006/relationships/customXml" Target="../ink/ink3406.xml"/><Relationship Id="rId105" Type="http://schemas.openxmlformats.org/officeDocument/2006/relationships/image" Target="../media/image52.png"/><Relationship Id="rId126" Type="http://schemas.openxmlformats.org/officeDocument/2006/relationships/customXml" Target="../ink/ink3419.xml"/><Relationship Id="rId147" Type="http://schemas.openxmlformats.org/officeDocument/2006/relationships/image" Target="../media/image211.png"/><Relationship Id="rId168" Type="http://schemas.openxmlformats.org/officeDocument/2006/relationships/customXml" Target="../ink/ink3440.xml"/><Relationship Id="rId282" Type="http://schemas.openxmlformats.org/officeDocument/2006/relationships/customXml" Target="../ink/ink3497.xml"/><Relationship Id="rId8" Type="http://schemas.openxmlformats.org/officeDocument/2006/relationships/customXml" Target="../ink/ink3360.xml"/><Relationship Id="rId51" Type="http://schemas.openxmlformats.org/officeDocument/2006/relationships/image" Target="../media/image250.png"/><Relationship Id="rId72" Type="http://schemas.openxmlformats.org/officeDocument/2006/relationships/customXml" Target="../ink/ink3392.xml"/><Relationship Id="rId93" Type="http://schemas.openxmlformats.org/officeDocument/2006/relationships/image" Target="../media/image46.png"/><Relationship Id="rId98" Type="http://schemas.openxmlformats.org/officeDocument/2006/relationships/customXml" Target="../ink/ink3405.xml"/><Relationship Id="rId121" Type="http://schemas.openxmlformats.org/officeDocument/2006/relationships/image" Target="../media/image60.png"/><Relationship Id="rId142" Type="http://schemas.openxmlformats.org/officeDocument/2006/relationships/customXml" Target="../ink/ink3427.xml"/><Relationship Id="rId163" Type="http://schemas.openxmlformats.org/officeDocument/2006/relationships/image" Target="../media/image81.png"/><Relationship Id="rId184" Type="http://schemas.openxmlformats.org/officeDocument/2006/relationships/customXml" Target="../ink/ink3448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463.xml"/><Relationship Id="rId230" Type="http://schemas.openxmlformats.org/officeDocument/2006/relationships/customXml" Target="../ink/ink3471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3484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3379.xml"/><Relationship Id="rId67" Type="http://schemas.openxmlformats.org/officeDocument/2006/relationships/image" Target="../media/image330.png"/><Relationship Id="rId116" Type="http://schemas.openxmlformats.org/officeDocument/2006/relationships/customXml" Target="../ink/ink3414.xml"/><Relationship Id="rId137" Type="http://schemas.openxmlformats.org/officeDocument/2006/relationships/image" Target="../media/image68.png"/><Relationship Id="rId158" Type="http://schemas.openxmlformats.org/officeDocument/2006/relationships/customXml" Target="../ink/ink3435.xml"/><Relationship Id="rId272" Type="http://schemas.openxmlformats.org/officeDocument/2006/relationships/customXml" Target="../ink/ink3492.xml"/><Relationship Id="rId20" Type="http://schemas.openxmlformats.org/officeDocument/2006/relationships/customXml" Target="../ink/ink3366.xml"/><Relationship Id="rId41" Type="http://schemas.openxmlformats.org/officeDocument/2006/relationships/image" Target="../media/image200.png"/><Relationship Id="rId62" Type="http://schemas.openxmlformats.org/officeDocument/2006/relationships/customXml" Target="../ink/ink3387.xml"/><Relationship Id="rId83" Type="http://schemas.openxmlformats.org/officeDocument/2006/relationships/image" Target="../media/image411.png"/><Relationship Id="rId88" Type="http://schemas.openxmlformats.org/officeDocument/2006/relationships/customXml" Target="../ink/ink3400.xml"/><Relationship Id="rId111" Type="http://schemas.openxmlformats.org/officeDocument/2006/relationships/image" Target="../media/image55.png"/><Relationship Id="rId132" Type="http://schemas.openxmlformats.org/officeDocument/2006/relationships/customXml" Target="../ink/ink3422.xml"/><Relationship Id="rId153" Type="http://schemas.openxmlformats.org/officeDocument/2006/relationships/image" Target="../media/image76.png"/><Relationship Id="rId174" Type="http://schemas.openxmlformats.org/officeDocument/2006/relationships/customXml" Target="../ink/ink3443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3451.xml"/><Relationship Id="rId204" Type="http://schemas.openxmlformats.org/officeDocument/2006/relationships/customXml" Target="../ink/ink3458.xml"/><Relationship Id="rId220" Type="http://schemas.openxmlformats.org/officeDocument/2006/relationships/customXml" Target="../ink/ink3466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3479.xml"/><Relationship Id="rId267" Type="http://schemas.openxmlformats.org/officeDocument/2006/relationships/image" Target="../media/image61.png"/><Relationship Id="rId288" Type="http://schemas.openxmlformats.org/officeDocument/2006/relationships/customXml" Target="../ink/ink3500.xml"/><Relationship Id="rId15" Type="http://schemas.openxmlformats.org/officeDocument/2006/relationships/image" Target="../media/image710.png"/><Relationship Id="rId36" Type="http://schemas.openxmlformats.org/officeDocument/2006/relationships/customXml" Target="../ink/ink3374.xml"/><Relationship Id="rId57" Type="http://schemas.openxmlformats.org/officeDocument/2006/relationships/image" Target="../media/image280.png"/><Relationship Id="rId106" Type="http://schemas.openxmlformats.org/officeDocument/2006/relationships/customXml" Target="../ink/ink3409.xml"/><Relationship Id="rId127" Type="http://schemas.openxmlformats.org/officeDocument/2006/relationships/image" Target="../media/image63.png"/><Relationship Id="rId262" Type="http://schemas.openxmlformats.org/officeDocument/2006/relationships/customXml" Target="../ink/ink3487.xml"/><Relationship Id="rId283" Type="http://schemas.openxmlformats.org/officeDocument/2006/relationships/image" Target="../media/image69.png"/><Relationship Id="rId10" Type="http://schemas.openxmlformats.org/officeDocument/2006/relationships/customXml" Target="../ink/ink3361.xml"/><Relationship Id="rId31" Type="http://schemas.openxmlformats.org/officeDocument/2006/relationships/image" Target="../media/image150.png"/><Relationship Id="rId52" Type="http://schemas.openxmlformats.org/officeDocument/2006/relationships/customXml" Target="../ink/ink3382.xml"/><Relationship Id="rId73" Type="http://schemas.openxmlformats.org/officeDocument/2006/relationships/image" Target="../media/image360.png"/><Relationship Id="rId78" Type="http://schemas.openxmlformats.org/officeDocument/2006/relationships/customXml" Target="../ink/ink3395.xml"/><Relationship Id="rId94" Type="http://schemas.openxmlformats.org/officeDocument/2006/relationships/customXml" Target="../ink/ink340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417.xml"/><Relationship Id="rId143" Type="http://schemas.openxmlformats.org/officeDocument/2006/relationships/image" Target="../media/image71.png"/><Relationship Id="rId148" Type="http://schemas.openxmlformats.org/officeDocument/2006/relationships/customXml" Target="../ink/ink3430.xml"/><Relationship Id="rId164" Type="http://schemas.openxmlformats.org/officeDocument/2006/relationships/customXml" Target="../ink/ink3438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3358.xml"/><Relationship Id="rId9" Type="http://schemas.openxmlformats.org/officeDocument/2006/relationships/image" Target="../media/image410.png"/><Relationship Id="rId180" Type="http://schemas.openxmlformats.org/officeDocument/2006/relationships/customXml" Target="../ink/ink3446.xml"/><Relationship Id="rId210" Type="http://schemas.openxmlformats.org/officeDocument/2006/relationships/customXml" Target="../ink/ink3461.xml"/><Relationship Id="rId215" Type="http://schemas.openxmlformats.org/officeDocument/2006/relationships/image" Target="../media/image350.png"/><Relationship Id="rId236" Type="http://schemas.openxmlformats.org/officeDocument/2006/relationships/customXml" Target="../ink/ink3474.xml"/><Relationship Id="rId257" Type="http://schemas.openxmlformats.org/officeDocument/2006/relationships/image" Target="../media/image56.png"/><Relationship Id="rId278" Type="http://schemas.openxmlformats.org/officeDocument/2006/relationships/customXml" Target="../ink/ink3495.xml"/><Relationship Id="rId26" Type="http://schemas.openxmlformats.org/officeDocument/2006/relationships/customXml" Target="../ink/ink3369.xml"/><Relationship Id="rId231" Type="http://schemas.openxmlformats.org/officeDocument/2006/relationships/image" Target="../media/image430.png"/><Relationship Id="rId252" Type="http://schemas.openxmlformats.org/officeDocument/2006/relationships/customXml" Target="../ink/ink3482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390.xml"/><Relationship Id="rId89" Type="http://schemas.openxmlformats.org/officeDocument/2006/relationships/image" Target="../media/image440.png"/><Relationship Id="rId112" Type="http://schemas.openxmlformats.org/officeDocument/2006/relationships/customXml" Target="../ink/ink3412.xml"/><Relationship Id="rId133" Type="http://schemas.openxmlformats.org/officeDocument/2006/relationships/image" Target="../media/image66.png"/><Relationship Id="rId154" Type="http://schemas.openxmlformats.org/officeDocument/2006/relationships/customXml" Target="../ink/ink3433.xml"/><Relationship Id="rId175" Type="http://schemas.openxmlformats.org/officeDocument/2006/relationships/image" Target="../media/image87.png"/><Relationship Id="rId196" Type="http://schemas.openxmlformats.org/officeDocument/2006/relationships/customXml" Target="../ink/ink3454.xml"/><Relationship Id="rId200" Type="http://schemas.openxmlformats.org/officeDocument/2006/relationships/customXml" Target="../ink/ink3456.xml"/><Relationship Id="rId16" Type="http://schemas.openxmlformats.org/officeDocument/2006/relationships/customXml" Target="../ink/ink3364.xml"/><Relationship Id="rId221" Type="http://schemas.openxmlformats.org/officeDocument/2006/relationships/image" Target="../media/image380.png"/><Relationship Id="rId242" Type="http://schemas.openxmlformats.org/officeDocument/2006/relationships/customXml" Target="../ink/ink3477.xml"/><Relationship Id="rId263" Type="http://schemas.openxmlformats.org/officeDocument/2006/relationships/image" Target="../media/image59.png"/><Relationship Id="rId284" Type="http://schemas.openxmlformats.org/officeDocument/2006/relationships/customXml" Target="../ink/ink3498.xml"/><Relationship Id="rId37" Type="http://schemas.openxmlformats.org/officeDocument/2006/relationships/image" Target="../media/image180.png"/><Relationship Id="rId58" Type="http://schemas.openxmlformats.org/officeDocument/2006/relationships/customXml" Target="../ink/ink3385.xml"/><Relationship Id="rId79" Type="http://schemas.openxmlformats.org/officeDocument/2006/relationships/image" Target="../media/image390.png"/><Relationship Id="rId102" Type="http://schemas.openxmlformats.org/officeDocument/2006/relationships/customXml" Target="../ink/ink3407.xml"/><Relationship Id="rId123" Type="http://schemas.openxmlformats.org/officeDocument/2006/relationships/image" Target="../media/image61.png"/><Relationship Id="rId144" Type="http://schemas.openxmlformats.org/officeDocument/2006/relationships/customXml" Target="../ink/ink3428.xml"/><Relationship Id="rId90" Type="http://schemas.openxmlformats.org/officeDocument/2006/relationships/customXml" Target="../ink/ink3401.xml"/><Relationship Id="rId165" Type="http://schemas.openxmlformats.org/officeDocument/2006/relationships/image" Target="../media/image82.png"/><Relationship Id="rId186" Type="http://schemas.openxmlformats.org/officeDocument/2006/relationships/customXml" Target="../ink/ink3449.xml"/><Relationship Id="rId211" Type="http://schemas.openxmlformats.org/officeDocument/2006/relationships/image" Target="../media/image330.png"/><Relationship Id="rId232" Type="http://schemas.openxmlformats.org/officeDocument/2006/relationships/customXml" Target="../ink/ink3472.xml"/><Relationship Id="rId253" Type="http://schemas.openxmlformats.org/officeDocument/2006/relationships/image" Target="../media/image54.png"/><Relationship Id="rId274" Type="http://schemas.openxmlformats.org/officeDocument/2006/relationships/customXml" Target="../ink/ink3493.xml"/><Relationship Id="rId27" Type="http://schemas.openxmlformats.org/officeDocument/2006/relationships/image" Target="../media/image130.png"/><Relationship Id="rId48" Type="http://schemas.openxmlformats.org/officeDocument/2006/relationships/customXml" Target="../ink/ink3380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423.xml"/><Relationship Id="rId80" Type="http://schemas.openxmlformats.org/officeDocument/2006/relationships/customXml" Target="../ink/ink3396.xml"/><Relationship Id="rId155" Type="http://schemas.openxmlformats.org/officeDocument/2006/relationships/image" Target="../media/image77.png"/><Relationship Id="rId176" Type="http://schemas.openxmlformats.org/officeDocument/2006/relationships/customXml" Target="../ink/ink3444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467.xml"/><Relationship Id="rId243" Type="http://schemas.openxmlformats.org/officeDocument/2006/relationships/image" Target="../media/image49.png"/><Relationship Id="rId264" Type="http://schemas.openxmlformats.org/officeDocument/2006/relationships/customXml" Target="../ink/ink3488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375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418.xml"/><Relationship Id="rId70" Type="http://schemas.openxmlformats.org/officeDocument/2006/relationships/customXml" Target="../ink/ink3391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439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3462.xml"/><Relationship Id="rId233" Type="http://schemas.openxmlformats.org/officeDocument/2006/relationships/image" Target="../media/image440.png"/><Relationship Id="rId254" Type="http://schemas.openxmlformats.org/officeDocument/2006/relationships/customXml" Target="../ink/ink3483.xml"/><Relationship Id="rId28" Type="http://schemas.openxmlformats.org/officeDocument/2006/relationships/customXml" Target="../ink/ink3370.xml"/><Relationship Id="rId49" Type="http://schemas.openxmlformats.org/officeDocument/2006/relationships/image" Target="../media/image240.png"/><Relationship Id="rId114" Type="http://schemas.openxmlformats.org/officeDocument/2006/relationships/customXml" Target="../ink/ink3413.xml"/><Relationship Id="rId275" Type="http://schemas.openxmlformats.org/officeDocument/2006/relationships/image" Target="../media/image65.png"/><Relationship Id="rId60" Type="http://schemas.openxmlformats.org/officeDocument/2006/relationships/customXml" Target="../ink/ink3386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434.xml"/><Relationship Id="rId177" Type="http://schemas.openxmlformats.org/officeDocument/2006/relationships/image" Target="../media/image88.png"/><Relationship Id="rId198" Type="http://schemas.openxmlformats.org/officeDocument/2006/relationships/customXml" Target="../ink/ink3455.xml"/><Relationship Id="rId202" Type="http://schemas.openxmlformats.org/officeDocument/2006/relationships/customXml" Target="../ink/ink3457.xml"/><Relationship Id="rId223" Type="http://schemas.openxmlformats.org/officeDocument/2006/relationships/image" Target="../media/image390.png"/><Relationship Id="rId244" Type="http://schemas.openxmlformats.org/officeDocument/2006/relationships/customXml" Target="../ink/ink3478.xml"/><Relationship Id="rId18" Type="http://schemas.openxmlformats.org/officeDocument/2006/relationships/customXml" Target="../ink/ink3365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49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3521.xml"/><Relationship Id="rId63" Type="http://schemas.openxmlformats.org/officeDocument/2006/relationships/image" Target="../media/image311.png"/><Relationship Id="rId84" Type="http://schemas.openxmlformats.org/officeDocument/2006/relationships/customXml" Target="../ink/ink3542.xml"/><Relationship Id="rId138" Type="http://schemas.openxmlformats.org/officeDocument/2006/relationships/customXml" Target="../ink/ink3569.xml"/><Relationship Id="rId159" Type="http://schemas.openxmlformats.org/officeDocument/2006/relationships/image" Target="../media/image79.png"/><Relationship Id="rId170" Type="http://schemas.openxmlformats.org/officeDocument/2006/relationships/customXml" Target="../ink/ink3585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3613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634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3516.xml"/><Relationship Id="rId53" Type="http://schemas.openxmlformats.org/officeDocument/2006/relationships/image" Target="../media/image260.png"/><Relationship Id="rId74" Type="http://schemas.openxmlformats.org/officeDocument/2006/relationships/customXml" Target="../ink/ink3537.xml"/><Relationship Id="rId128" Type="http://schemas.openxmlformats.org/officeDocument/2006/relationships/customXml" Target="../ink/ink3564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580.xml"/><Relationship Id="rId181" Type="http://schemas.openxmlformats.org/officeDocument/2006/relationships/image" Target="../media/image180.png"/><Relationship Id="rId216" Type="http://schemas.openxmlformats.org/officeDocument/2006/relationships/customXml" Target="../ink/ink3608.xml"/><Relationship Id="rId237" Type="http://schemas.openxmlformats.org/officeDocument/2006/relationships/image" Target="../media/image46.png"/><Relationship Id="rId258" Type="http://schemas.openxmlformats.org/officeDocument/2006/relationships/customXml" Target="../ink/ink3629.xml"/><Relationship Id="rId279" Type="http://schemas.openxmlformats.org/officeDocument/2006/relationships/image" Target="../media/image67.png"/><Relationship Id="rId22" Type="http://schemas.openxmlformats.org/officeDocument/2006/relationships/customXml" Target="../ink/ink3511.xml"/><Relationship Id="rId43" Type="http://schemas.openxmlformats.org/officeDocument/2006/relationships/image" Target="../media/image210.png"/><Relationship Id="rId64" Type="http://schemas.openxmlformats.org/officeDocument/2006/relationships/customXml" Target="../ink/ink3532.xml"/><Relationship Id="rId118" Type="http://schemas.openxmlformats.org/officeDocument/2006/relationships/customXml" Target="../ink/ink3559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3575.xml"/><Relationship Id="rId171" Type="http://schemas.openxmlformats.org/officeDocument/2006/relationships/image" Target="../media/image85.png"/><Relationship Id="rId192" Type="http://schemas.openxmlformats.org/officeDocument/2006/relationships/customXml" Target="../ink/ink3596.xml"/><Relationship Id="rId206" Type="http://schemas.openxmlformats.org/officeDocument/2006/relationships/customXml" Target="../ink/ink3603.xml"/><Relationship Id="rId227" Type="http://schemas.openxmlformats.org/officeDocument/2006/relationships/image" Target="../media/image411.png"/><Relationship Id="rId248" Type="http://schemas.openxmlformats.org/officeDocument/2006/relationships/customXml" Target="../ink/ink3624.xml"/><Relationship Id="rId269" Type="http://schemas.openxmlformats.org/officeDocument/2006/relationships/image" Target="../media/image62.png"/><Relationship Id="rId12" Type="http://schemas.openxmlformats.org/officeDocument/2006/relationships/customXml" Target="../ink/ink3506.xml"/><Relationship Id="rId33" Type="http://schemas.openxmlformats.org/officeDocument/2006/relationships/image" Target="../media/image160.png"/><Relationship Id="rId108" Type="http://schemas.openxmlformats.org/officeDocument/2006/relationships/customXml" Target="../ink/ink3554.xml"/><Relationship Id="rId129" Type="http://schemas.openxmlformats.org/officeDocument/2006/relationships/image" Target="../media/image64.png"/><Relationship Id="rId280" Type="http://schemas.openxmlformats.org/officeDocument/2006/relationships/customXml" Target="../ink/ink3640.xml"/><Relationship Id="rId54" Type="http://schemas.openxmlformats.org/officeDocument/2006/relationships/customXml" Target="../ink/ink3527.xml"/><Relationship Id="rId75" Type="http://schemas.openxmlformats.org/officeDocument/2006/relationships/image" Target="../media/image370.png"/><Relationship Id="rId96" Type="http://schemas.openxmlformats.org/officeDocument/2006/relationships/customXml" Target="../ink/ink3548.xml"/><Relationship Id="rId140" Type="http://schemas.openxmlformats.org/officeDocument/2006/relationships/customXml" Target="../ink/ink3570.xml"/><Relationship Id="rId161" Type="http://schemas.openxmlformats.org/officeDocument/2006/relationships/image" Target="../media/image80.png"/><Relationship Id="rId182" Type="http://schemas.openxmlformats.org/officeDocument/2006/relationships/customXml" Target="../ink/ink3591.xml"/><Relationship Id="rId217" Type="http://schemas.openxmlformats.org/officeDocument/2006/relationships/image" Target="../media/image89.png"/><Relationship Id="rId6" Type="http://schemas.openxmlformats.org/officeDocument/2006/relationships/customXml" Target="../ink/ink3503.xml"/><Relationship Id="rId238" Type="http://schemas.openxmlformats.org/officeDocument/2006/relationships/customXml" Target="../ink/ink3619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635.xml"/><Relationship Id="rId44" Type="http://schemas.openxmlformats.org/officeDocument/2006/relationships/customXml" Target="../ink/ink3522.xml"/><Relationship Id="rId65" Type="http://schemas.openxmlformats.org/officeDocument/2006/relationships/image" Target="../media/image320.png"/><Relationship Id="rId86" Type="http://schemas.openxmlformats.org/officeDocument/2006/relationships/customXml" Target="../ink/ink3543.xml"/><Relationship Id="rId130" Type="http://schemas.openxmlformats.org/officeDocument/2006/relationships/customXml" Target="../ink/ink3565.xml"/><Relationship Id="rId151" Type="http://schemas.openxmlformats.org/officeDocument/2006/relationships/image" Target="../media/image75.png"/><Relationship Id="rId172" Type="http://schemas.openxmlformats.org/officeDocument/2006/relationships/customXml" Target="../ink/ink3586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614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630.xml"/><Relationship Id="rId281" Type="http://schemas.openxmlformats.org/officeDocument/2006/relationships/image" Target="../media/image68.png"/><Relationship Id="rId34" Type="http://schemas.openxmlformats.org/officeDocument/2006/relationships/customXml" Target="../ink/ink3517.xml"/><Relationship Id="rId50" Type="http://schemas.openxmlformats.org/officeDocument/2006/relationships/customXml" Target="../ink/ink3525.xml"/><Relationship Id="rId55" Type="http://schemas.openxmlformats.org/officeDocument/2006/relationships/image" Target="../media/image270.png"/><Relationship Id="rId76" Type="http://schemas.openxmlformats.org/officeDocument/2006/relationships/customXml" Target="../ink/ink3538.xml"/><Relationship Id="rId97" Type="http://schemas.openxmlformats.org/officeDocument/2006/relationships/image" Target="../media/image48.png"/><Relationship Id="rId104" Type="http://schemas.openxmlformats.org/officeDocument/2006/relationships/customXml" Target="../ink/ink3552.xml"/><Relationship Id="rId120" Type="http://schemas.openxmlformats.org/officeDocument/2006/relationships/customXml" Target="../ink/ink356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3573.xml"/><Relationship Id="rId167" Type="http://schemas.openxmlformats.org/officeDocument/2006/relationships/image" Target="../media/image83.png"/><Relationship Id="rId188" Type="http://schemas.openxmlformats.org/officeDocument/2006/relationships/customXml" Target="../ink/ink3594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3546.xml"/><Relationship Id="rId162" Type="http://schemas.openxmlformats.org/officeDocument/2006/relationships/customXml" Target="../ink/ink3581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3609.xml"/><Relationship Id="rId234" Type="http://schemas.openxmlformats.org/officeDocument/2006/relationships/customXml" Target="../ink/ink3617.xml"/><Relationship Id="rId239" Type="http://schemas.openxmlformats.org/officeDocument/2006/relationships/image" Target="../media/image47.png"/><Relationship Id="rId2" Type="http://schemas.openxmlformats.org/officeDocument/2006/relationships/customXml" Target="../ink/ink3501.xml"/><Relationship Id="rId29" Type="http://schemas.openxmlformats.org/officeDocument/2006/relationships/image" Target="../media/image140.png"/><Relationship Id="rId250" Type="http://schemas.openxmlformats.org/officeDocument/2006/relationships/customXml" Target="../ink/ink3625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638.xml"/><Relationship Id="rId24" Type="http://schemas.openxmlformats.org/officeDocument/2006/relationships/customXml" Target="../ink/ink3512.xml"/><Relationship Id="rId40" Type="http://schemas.openxmlformats.org/officeDocument/2006/relationships/customXml" Target="../ink/ink3520.xml"/><Relationship Id="rId45" Type="http://schemas.openxmlformats.org/officeDocument/2006/relationships/image" Target="../media/image220.png"/><Relationship Id="rId66" Type="http://schemas.openxmlformats.org/officeDocument/2006/relationships/customXml" Target="../ink/ink3533.xml"/><Relationship Id="rId87" Type="http://schemas.openxmlformats.org/officeDocument/2006/relationships/image" Target="../media/image430.png"/><Relationship Id="rId110" Type="http://schemas.openxmlformats.org/officeDocument/2006/relationships/customXml" Target="../ink/ink355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3568.xml"/><Relationship Id="rId157" Type="http://schemas.openxmlformats.org/officeDocument/2006/relationships/image" Target="../media/image78.png"/><Relationship Id="rId178" Type="http://schemas.openxmlformats.org/officeDocument/2006/relationships/customXml" Target="../ink/ink3589.xml"/><Relationship Id="rId61" Type="http://schemas.openxmlformats.org/officeDocument/2006/relationships/image" Target="../media/image300.png"/><Relationship Id="rId82" Type="http://schemas.openxmlformats.org/officeDocument/2006/relationships/customXml" Target="../ink/ink3541.xml"/><Relationship Id="rId152" Type="http://schemas.openxmlformats.org/officeDocument/2006/relationships/customXml" Target="../ink/ink3576.xml"/><Relationship Id="rId173" Type="http://schemas.openxmlformats.org/officeDocument/2006/relationships/image" Target="../media/image86.png"/><Relationship Id="rId194" Type="http://schemas.openxmlformats.org/officeDocument/2006/relationships/customXml" Target="../ink/ink3597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3604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3612.xml"/><Relationship Id="rId240" Type="http://schemas.openxmlformats.org/officeDocument/2006/relationships/customXml" Target="../ink/ink3620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633.xml"/><Relationship Id="rId287" Type="http://schemas.openxmlformats.org/officeDocument/2006/relationships/image" Target="../media/image91.png"/><Relationship Id="rId14" Type="http://schemas.openxmlformats.org/officeDocument/2006/relationships/customXml" Target="../ink/ink3507.xml"/><Relationship Id="rId30" Type="http://schemas.openxmlformats.org/officeDocument/2006/relationships/customXml" Target="../ink/ink3515.xml"/><Relationship Id="rId35" Type="http://schemas.openxmlformats.org/officeDocument/2006/relationships/image" Target="../media/image170.png"/><Relationship Id="rId56" Type="http://schemas.openxmlformats.org/officeDocument/2006/relationships/customXml" Target="../ink/ink3528.xml"/><Relationship Id="rId77" Type="http://schemas.openxmlformats.org/officeDocument/2006/relationships/image" Target="../media/image380.png"/><Relationship Id="rId100" Type="http://schemas.openxmlformats.org/officeDocument/2006/relationships/customXml" Target="../ink/ink3550.xml"/><Relationship Id="rId105" Type="http://schemas.openxmlformats.org/officeDocument/2006/relationships/image" Target="../media/image52.png"/><Relationship Id="rId126" Type="http://schemas.openxmlformats.org/officeDocument/2006/relationships/customXml" Target="../ink/ink3563.xml"/><Relationship Id="rId147" Type="http://schemas.openxmlformats.org/officeDocument/2006/relationships/image" Target="../media/image211.png"/><Relationship Id="rId168" Type="http://schemas.openxmlformats.org/officeDocument/2006/relationships/customXml" Target="../ink/ink3584.xml"/><Relationship Id="rId282" Type="http://schemas.openxmlformats.org/officeDocument/2006/relationships/customXml" Target="../ink/ink3641.xml"/><Relationship Id="rId8" Type="http://schemas.openxmlformats.org/officeDocument/2006/relationships/customXml" Target="../ink/ink3504.xml"/><Relationship Id="rId51" Type="http://schemas.openxmlformats.org/officeDocument/2006/relationships/image" Target="../media/image250.png"/><Relationship Id="rId72" Type="http://schemas.openxmlformats.org/officeDocument/2006/relationships/customXml" Target="../ink/ink3536.xml"/><Relationship Id="rId93" Type="http://schemas.openxmlformats.org/officeDocument/2006/relationships/image" Target="../media/image46.png"/><Relationship Id="rId98" Type="http://schemas.openxmlformats.org/officeDocument/2006/relationships/customXml" Target="../ink/ink3549.xml"/><Relationship Id="rId121" Type="http://schemas.openxmlformats.org/officeDocument/2006/relationships/image" Target="../media/image60.png"/><Relationship Id="rId142" Type="http://schemas.openxmlformats.org/officeDocument/2006/relationships/customXml" Target="../ink/ink3571.xml"/><Relationship Id="rId163" Type="http://schemas.openxmlformats.org/officeDocument/2006/relationships/image" Target="../media/image81.png"/><Relationship Id="rId184" Type="http://schemas.openxmlformats.org/officeDocument/2006/relationships/customXml" Target="../ink/ink3592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607.xml"/><Relationship Id="rId230" Type="http://schemas.openxmlformats.org/officeDocument/2006/relationships/customXml" Target="../ink/ink3615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3628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3523.xml"/><Relationship Id="rId67" Type="http://schemas.openxmlformats.org/officeDocument/2006/relationships/image" Target="../media/image330.png"/><Relationship Id="rId116" Type="http://schemas.openxmlformats.org/officeDocument/2006/relationships/customXml" Target="../ink/ink3558.xml"/><Relationship Id="rId137" Type="http://schemas.openxmlformats.org/officeDocument/2006/relationships/image" Target="../media/image68.png"/><Relationship Id="rId158" Type="http://schemas.openxmlformats.org/officeDocument/2006/relationships/customXml" Target="../ink/ink3579.xml"/><Relationship Id="rId272" Type="http://schemas.openxmlformats.org/officeDocument/2006/relationships/customXml" Target="../ink/ink3636.xml"/><Relationship Id="rId20" Type="http://schemas.openxmlformats.org/officeDocument/2006/relationships/customXml" Target="../ink/ink3510.xml"/><Relationship Id="rId41" Type="http://schemas.openxmlformats.org/officeDocument/2006/relationships/image" Target="../media/image200.png"/><Relationship Id="rId62" Type="http://schemas.openxmlformats.org/officeDocument/2006/relationships/customXml" Target="../ink/ink3531.xml"/><Relationship Id="rId83" Type="http://schemas.openxmlformats.org/officeDocument/2006/relationships/image" Target="../media/image411.png"/><Relationship Id="rId88" Type="http://schemas.openxmlformats.org/officeDocument/2006/relationships/customXml" Target="../ink/ink3544.xml"/><Relationship Id="rId111" Type="http://schemas.openxmlformats.org/officeDocument/2006/relationships/image" Target="../media/image55.png"/><Relationship Id="rId132" Type="http://schemas.openxmlformats.org/officeDocument/2006/relationships/customXml" Target="../ink/ink3566.xml"/><Relationship Id="rId153" Type="http://schemas.openxmlformats.org/officeDocument/2006/relationships/image" Target="../media/image76.png"/><Relationship Id="rId174" Type="http://schemas.openxmlformats.org/officeDocument/2006/relationships/customXml" Target="../ink/ink3587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3595.xml"/><Relationship Id="rId204" Type="http://schemas.openxmlformats.org/officeDocument/2006/relationships/customXml" Target="../ink/ink3602.xml"/><Relationship Id="rId220" Type="http://schemas.openxmlformats.org/officeDocument/2006/relationships/customXml" Target="../ink/ink3610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3623.xml"/><Relationship Id="rId267" Type="http://schemas.openxmlformats.org/officeDocument/2006/relationships/image" Target="../media/image61.png"/><Relationship Id="rId288" Type="http://schemas.openxmlformats.org/officeDocument/2006/relationships/customXml" Target="../ink/ink3644.xml"/><Relationship Id="rId15" Type="http://schemas.openxmlformats.org/officeDocument/2006/relationships/image" Target="../media/image710.png"/><Relationship Id="rId36" Type="http://schemas.openxmlformats.org/officeDocument/2006/relationships/customXml" Target="../ink/ink3518.xml"/><Relationship Id="rId57" Type="http://schemas.openxmlformats.org/officeDocument/2006/relationships/image" Target="../media/image280.png"/><Relationship Id="rId106" Type="http://schemas.openxmlformats.org/officeDocument/2006/relationships/customXml" Target="../ink/ink3553.xml"/><Relationship Id="rId127" Type="http://schemas.openxmlformats.org/officeDocument/2006/relationships/image" Target="../media/image63.png"/><Relationship Id="rId262" Type="http://schemas.openxmlformats.org/officeDocument/2006/relationships/customXml" Target="../ink/ink3631.xml"/><Relationship Id="rId283" Type="http://schemas.openxmlformats.org/officeDocument/2006/relationships/image" Target="../media/image69.png"/><Relationship Id="rId10" Type="http://schemas.openxmlformats.org/officeDocument/2006/relationships/customXml" Target="../ink/ink3505.xml"/><Relationship Id="rId31" Type="http://schemas.openxmlformats.org/officeDocument/2006/relationships/image" Target="../media/image150.png"/><Relationship Id="rId52" Type="http://schemas.openxmlformats.org/officeDocument/2006/relationships/customXml" Target="../ink/ink3526.xml"/><Relationship Id="rId73" Type="http://schemas.openxmlformats.org/officeDocument/2006/relationships/image" Target="../media/image360.png"/><Relationship Id="rId78" Type="http://schemas.openxmlformats.org/officeDocument/2006/relationships/customXml" Target="../ink/ink3539.xml"/><Relationship Id="rId94" Type="http://schemas.openxmlformats.org/officeDocument/2006/relationships/customXml" Target="../ink/ink35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561.xml"/><Relationship Id="rId143" Type="http://schemas.openxmlformats.org/officeDocument/2006/relationships/image" Target="../media/image71.png"/><Relationship Id="rId148" Type="http://schemas.openxmlformats.org/officeDocument/2006/relationships/customXml" Target="../ink/ink3574.xml"/><Relationship Id="rId164" Type="http://schemas.openxmlformats.org/officeDocument/2006/relationships/customXml" Target="../ink/ink3582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3502.xml"/><Relationship Id="rId9" Type="http://schemas.openxmlformats.org/officeDocument/2006/relationships/image" Target="../media/image410.png"/><Relationship Id="rId180" Type="http://schemas.openxmlformats.org/officeDocument/2006/relationships/customXml" Target="../ink/ink3590.xml"/><Relationship Id="rId210" Type="http://schemas.openxmlformats.org/officeDocument/2006/relationships/customXml" Target="../ink/ink3605.xml"/><Relationship Id="rId215" Type="http://schemas.openxmlformats.org/officeDocument/2006/relationships/image" Target="../media/image350.png"/><Relationship Id="rId236" Type="http://schemas.openxmlformats.org/officeDocument/2006/relationships/customXml" Target="../ink/ink3618.xml"/><Relationship Id="rId257" Type="http://schemas.openxmlformats.org/officeDocument/2006/relationships/image" Target="../media/image56.png"/><Relationship Id="rId278" Type="http://schemas.openxmlformats.org/officeDocument/2006/relationships/customXml" Target="../ink/ink3639.xml"/><Relationship Id="rId26" Type="http://schemas.openxmlformats.org/officeDocument/2006/relationships/customXml" Target="../ink/ink3513.xml"/><Relationship Id="rId231" Type="http://schemas.openxmlformats.org/officeDocument/2006/relationships/image" Target="../media/image430.png"/><Relationship Id="rId252" Type="http://schemas.openxmlformats.org/officeDocument/2006/relationships/customXml" Target="../ink/ink3626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534.xml"/><Relationship Id="rId89" Type="http://schemas.openxmlformats.org/officeDocument/2006/relationships/image" Target="../media/image440.png"/><Relationship Id="rId112" Type="http://schemas.openxmlformats.org/officeDocument/2006/relationships/customXml" Target="../ink/ink3556.xml"/><Relationship Id="rId133" Type="http://schemas.openxmlformats.org/officeDocument/2006/relationships/image" Target="../media/image66.png"/><Relationship Id="rId154" Type="http://schemas.openxmlformats.org/officeDocument/2006/relationships/customXml" Target="../ink/ink3577.xml"/><Relationship Id="rId175" Type="http://schemas.openxmlformats.org/officeDocument/2006/relationships/image" Target="../media/image87.png"/><Relationship Id="rId196" Type="http://schemas.openxmlformats.org/officeDocument/2006/relationships/customXml" Target="../ink/ink3598.xml"/><Relationship Id="rId200" Type="http://schemas.openxmlformats.org/officeDocument/2006/relationships/customXml" Target="../ink/ink3600.xml"/><Relationship Id="rId16" Type="http://schemas.openxmlformats.org/officeDocument/2006/relationships/customXml" Target="../ink/ink3508.xml"/><Relationship Id="rId221" Type="http://schemas.openxmlformats.org/officeDocument/2006/relationships/image" Target="../media/image380.png"/><Relationship Id="rId242" Type="http://schemas.openxmlformats.org/officeDocument/2006/relationships/customXml" Target="../ink/ink3621.xml"/><Relationship Id="rId263" Type="http://schemas.openxmlformats.org/officeDocument/2006/relationships/image" Target="../media/image59.png"/><Relationship Id="rId284" Type="http://schemas.openxmlformats.org/officeDocument/2006/relationships/customXml" Target="../ink/ink3642.xml"/><Relationship Id="rId37" Type="http://schemas.openxmlformats.org/officeDocument/2006/relationships/image" Target="../media/image180.png"/><Relationship Id="rId58" Type="http://schemas.openxmlformats.org/officeDocument/2006/relationships/customXml" Target="../ink/ink3529.xml"/><Relationship Id="rId79" Type="http://schemas.openxmlformats.org/officeDocument/2006/relationships/image" Target="../media/image390.png"/><Relationship Id="rId102" Type="http://schemas.openxmlformats.org/officeDocument/2006/relationships/customXml" Target="../ink/ink3551.xml"/><Relationship Id="rId123" Type="http://schemas.openxmlformats.org/officeDocument/2006/relationships/image" Target="../media/image61.png"/><Relationship Id="rId144" Type="http://schemas.openxmlformats.org/officeDocument/2006/relationships/customXml" Target="../ink/ink3572.xml"/><Relationship Id="rId90" Type="http://schemas.openxmlformats.org/officeDocument/2006/relationships/customXml" Target="../ink/ink3545.xml"/><Relationship Id="rId165" Type="http://schemas.openxmlformats.org/officeDocument/2006/relationships/image" Target="../media/image82.png"/><Relationship Id="rId186" Type="http://schemas.openxmlformats.org/officeDocument/2006/relationships/customXml" Target="../ink/ink3593.xml"/><Relationship Id="rId211" Type="http://schemas.openxmlformats.org/officeDocument/2006/relationships/image" Target="../media/image330.png"/><Relationship Id="rId232" Type="http://schemas.openxmlformats.org/officeDocument/2006/relationships/customXml" Target="../ink/ink3616.xml"/><Relationship Id="rId253" Type="http://schemas.openxmlformats.org/officeDocument/2006/relationships/image" Target="../media/image54.png"/><Relationship Id="rId274" Type="http://schemas.openxmlformats.org/officeDocument/2006/relationships/customXml" Target="../ink/ink3637.xml"/><Relationship Id="rId27" Type="http://schemas.openxmlformats.org/officeDocument/2006/relationships/image" Target="../media/image130.png"/><Relationship Id="rId48" Type="http://schemas.openxmlformats.org/officeDocument/2006/relationships/customXml" Target="../ink/ink3524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567.xml"/><Relationship Id="rId80" Type="http://schemas.openxmlformats.org/officeDocument/2006/relationships/customXml" Target="../ink/ink3540.xml"/><Relationship Id="rId155" Type="http://schemas.openxmlformats.org/officeDocument/2006/relationships/image" Target="../media/image77.png"/><Relationship Id="rId176" Type="http://schemas.openxmlformats.org/officeDocument/2006/relationships/customXml" Target="../ink/ink3588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611.xml"/><Relationship Id="rId243" Type="http://schemas.openxmlformats.org/officeDocument/2006/relationships/image" Target="../media/image49.png"/><Relationship Id="rId264" Type="http://schemas.openxmlformats.org/officeDocument/2006/relationships/customXml" Target="../ink/ink3632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519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562.xml"/><Relationship Id="rId70" Type="http://schemas.openxmlformats.org/officeDocument/2006/relationships/customXml" Target="../ink/ink3535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583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3606.xml"/><Relationship Id="rId233" Type="http://schemas.openxmlformats.org/officeDocument/2006/relationships/image" Target="../media/image440.png"/><Relationship Id="rId254" Type="http://schemas.openxmlformats.org/officeDocument/2006/relationships/customXml" Target="../ink/ink3627.xml"/><Relationship Id="rId28" Type="http://schemas.openxmlformats.org/officeDocument/2006/relationships/customXml" Target="../ink/ink3514.xml"/><Relationship Id="rId49" Type="http://schemas.openxmlformats.org/officeDocument/2006/relationships/image" Target="../media/image240.png"/><Relationship Id="rId114" Type="http://schemas.openxmlformats.org/officeDocument/2006/relationships/customXml" Target="../ink/ink3557.xml"/><Relationship Id="rId275" Type="http://schemas.openxmlformats.org/officeDocument/2006/relationships/image" Target="../media/image65.png"/><Relationship Id="rId60" Type="http://schemas.openxmlformats.org/officeDocument/2006/relationships/customXml" Target="../ink/ink3530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578.xml"/><Relationship Id="rId177" Type="http://schemas.openxmlformats.org/officeDocument/2006/relationships/image" Target="../media/image88.png"/><Relationship Id="rId198" Type="http://schemas.openxmlformats.org/officeDocument/2006/relationships/customXml" Target="../ink/ink3599.xml"/><Relationship Id="rId202" Type="http://schemas.openxmlformats.org/officeDocument/2006/relationships/customXml" Target="../ink/ink3601.xml"/><Relationship Id="rId223" Type="http://schemas.openxmlformats.org/officeDocument/2006/relationships/image" Target="../media/image390.png"/><Relationship Id="rId244" Type="http://schemas.openxmlformats.org/officeDocument/2006/relationships/customXml" Target="../ink/ink3622.xml"/><Relationship Id="rId18" Type="http://schemas.openxmlformats.org/officeDocument/2006/relationships/customXml" Target="../ink/ink3509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64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641.xml"/><Relationship Id="rId63" Type="http://schemas.openxmlformats.org/officeDocument/2006/relationships/image" Target="../media/image311.png"/><Relationship Id="rId84" Type="http://schemas.openxmlformats.org/officeDocument/2006/relationships/customXml" Target="../ink/ink662.xml"/><Relationship Id="rId138" Type="http://schemas.openxmlformats.org/officeDocument/2006/relationships/customXml" Target="../ink/ink689.xml"/><Relationship Id="rId159" Type="http://schemas.openxmlformats.org/officeDocument/2006/relationships/image" Target="../media/image79.png"/><Relationship Id="rId170" Type="http://schemas.openxmlformats.org/officeDocument/2006/relationships/customXml" Target="../ink/ink705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733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754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636.xml"/><Relationship Id="rId53" Type="http://schemas.openxmlformats.org/officeDocument/2006/relationships/image" Target="../media/image260.png"/><Relationship Id="rId74" Type="http://schemas.openxmlformats.org/officeDocument/2006/relationships/customXml" Target="../ink/ink657.xml"/><Relationship Id="rId128" Type="http://schemas.openxmlformats.org/officeDocument/2006/relationships/customXml" Target="../ink/ink684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700.xml"/><Relationship Id="rId181" Type="http://schemas.openxmlformats.org/officeDocument/2006/relationships/image" Target="../media/image180.png"/><Relationship Id="rId216" Type="http://schemas.openxmlformats.org/officeDocument/2006/relationships/customXml" Target="../ink/ink728.xml"/><Relationship Id="rId237" Type="http://schemas.openxmlformats.org/officeDocument/2006/relationships/image" Target="../media/image46.png"/><Relationship Id="rId258" Type="http://schemas.openxmlformats.org/officeDocument/2006/relationships/customXml" Target="../ink/ink749.xml"/><Relationship Id="rId279" Type="http://schemas.openxmlformats.org/officeDocument/2006/relationships/image" Target="../media/image67.png"/><Relationship Id="rId22" Type="http://schemas.openxmlformats.org/officeDocument/2006/relationships/customXml" Target="../ink/ink631.xml"/><Relationship Id="rId43" Type="http://schemas.openxmlformats.org/officeDocument/2006/relationships/image" Target="../media/image210.png"/><Relationship Id="rId64" Type="http://schemas.openxmlformats.org/officeDocument/2006/relationships/customXml" Target="../ink/ink652.xml"/><Relationship Id="rId118" Type="http://schemas.openxmlformats.org/officeDocument/2006/relationships/customXml" Target="../ink/ink679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695.xml"/><Relationship Id="rId171" Type="http://schemas.openxmlformats.org/officeDocument/2006/relationships/image" Target="../media/image85.png"/><Relationship Id="rId192" Type="http://schemas.openxmlformats.org/officeDocument/2006/relationships/customXml" Target="../ink/ink716.xml"/><Relationship Id="rId206" Type="http://schemas.openxmlformats.org/officeDocument/2006/relationships/customXml" Target="../ink/ink723.xml"/><Relationship Id="rId227" Type="http://schemas.openxmlformats.org/officeDocument/2006/relationships/image" Target="../media/image411.png"/><Relationship Id="rId248" Type="http://schemas.openxmlformats.org/officeDocument/2006/relationships/customXml" Target="../ink/ink744.xml"/><Relationship Id="rId269" Type="http://schemas.openxmlformats.org/officeDocument/2006/relationships/image" Target="../media/image62.png"/><Relationship Id="rId12" Type="http://schemas.openxmlformats.org/officeDocument/2006/relationships/customXml" Target="../ink/ink626.xml"/><Relationship Id="rId33" Type="http://schemas.openxmlformats.org/officeDocument/2006/relationships/image" Target="../media/image160.png"/><Relationship Id="rId108" Type="http://schemas.openxmlformats.org/officeDocument/2006/relationships/customXml" Target="../ink/ink674.xml"/><Relationship Id="rId129" Type="http://schemas.openxmlformats.org/officeDocument/2006/relationships/image" Target="../media/image64.png"/><Relationship Id="rId280" Type="http://schemas.openxmlformats.org/officeDocument/2006/relationships/customXml" Target="../ink/ink760.xml"/><Relationship Id="rId54" Type="http://schemas.openxmlformats.org/officeDocument/2006/relationships/customXml" Target="../ink/ink647.xml"/><Relationship Id="rId75" Type="http://schemas.openxmlformats.org/officeDocument/2006/relationships/image" Target="../media/image370.png"/><Relationship Id="rId96" Type="http://schemas.openxmlformats.org/officeDocument/2006/relationships/customXml" Target="../ink/ink668.xml"/><Relationship Id="rId140" Type="http://schemas.openxmlformats.org/officeDocument/2006/relationships/customXml" Target="../ink/ink690.xml"/><Relationship Id="rId161" Type="http://schemas.openxmlformats.org/officeDocument/2006/relationships/image" Target="../media/image80.png"/><Relationship Id="rId182" Type="http://schemas.openxmlformats.org/officeDocument/2006/relationships/customXml" Target="../ink/ink711.xml"/><Relationship Id="rId217" Type="http://schemas.openxmlformats.org/officeDocument/2006/relationships/image" Target="../media/image89.png"/><Relationship Id="rId6" Type="http://schemas.openxmlformats.org/officeDocument/2006/relationships/customXml" Target="../ink/ink623.xml"/><Relationship Id="rId238" Type="http://schemas.openxmlformats.org/officeDocument/2006/relationships/customXml" Target="../ink/ink739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755.xml"/><Relationship Id="rId44" Type="http://schemas.openxmlformats.org/officeDocument/2006/relationships/customXml" Target="../ink/ink642.xml"/><Relationship Id="rId65" Type="http://schemas.openxmlformats.org/officeDocument/2006/relationships/image" Target="../media/image320.png"/><Relationship Id="rId86" Type="http://schemas.openxmlformats.org/officeDocument/2006/relationships/customXml" Target="../ink/ink663.xml"/><Relationship Id="rId130" Type="http://schemas.openxmlformats.org/officeDocument/2006/relationships/customXml" Target="../ink/ink685.xml"/><Relationship Id="rId151" Type="http://schemas.openxmlformats.org/officeDocument/2006/relationships/image" Target="../media/image75.png"/><Relationship Id="rId172" Type="http://schemas.openxmlformats.org/officeDocument/2006/relationships/customXml" Target="../ink/ink706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734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750.xml"/><Relationship Id="rId281" Type="http://schemas.openxmlformats.org/officeDocument/2006/relationships/image" Target="../media/image68.png"/><Relationship Id="rId34" Type="http://schemas.openxmlformats.org/officeDocument/2006/relationships/customXml" Target="../ink/ink637.xml"/><Relationship Id="rId50" Type="http://schemas.openxmlformats.org/officeDocument/2006/relationships/customXml" Target="../ink/ink645.xml"/><Relationship Id="rId55" Type="http://schemas.openxmlformats.org/officeDocument/2006/relationships/image" Target="../media/image270.png"/><Relationship Id="rId76" Type="http://schemas.openxmlformats.org/officeDocument/2006/relationships/customXml" Target="../ink/ink658.xml"/><Relationship Id="rId97" Type="http://schemas.openxmlformats.org/officeDocument/2006/relationships/image" Target="../media/image48.png"/><Relationship Id="rId104" Type="http://schemas.openxmlformats.org/officeDocument/2006/relationships/customXml" Target="../ink/ink672.xml"/><Relationship Id="rId120" Type="http://schemas.openxmlformats.org/officeDocument/2006/relationships/customXml" Target="../ink/ink68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693.xml"/><Relationship Id="rId167" Type="http://schemas.openxmlformats.org/officeDocument/2006/relationships/image" Target="../media/image83.png"/><Relationship Id="rId188" Type="http://schemas.openxmlformats.org/officeDocument/2006/relationships/customXml" Target="../ink/ink714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666.xml"/><Relationship Id="rId162" Type="http://schemas.openxmlformats.org/officeDocument/2006/relationships/customXml" Target="../ink/ink701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729.xml"/><Relationship Id="rId234" Type="http://schemas.openxmlformats.org/officeDocument/2006/relationships/customXml" Target="../ink/ink737.xml"/><Relationship Id="rId239" Type="http://schemas.openxmlformats.org/officeDocument/2006/relationships/image" Target="../media/image47.png"/><Relationship Id="rId2" Type="http://schemas.openxmlformats.org/officeDocument/2006/relationships/customXml" Target="../ink/ink621.xml"/><Relationship Id="rId29" Type="http://schemas.openxmlformats.org/officeDocument/2006/relationships/image" Target="../media/image140.png"/><Relationship Id="rId250" Type="http://schemas.openxmlformats.org/officeDocument/2006/relationships/customXml" Target="../ink/ink745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758.xml"/><Relationship Id="rId24" Type="http://schemas.openxmlformats.org/officeDocument/2006/relationships/customXml" Target="../ink/ink632.xml"/><Relationship Id="rId40" Type="http://schemas.openxmlformats.org/officeDocument/2006/relationships/customXml" Target="../ink/ink640.xml"/><Relationship Id="rId45" Type="http://schemas.openxmlformats.org/officeDocument/2006/relationships/image" Target="../media/image220.png"/><Relationship Id="rId66" Type="http://schemas.openxmlformats.org/officeDocument/2006/relationships/customXml" Target="../ink/ink653.xml"/><Relationship Id="rId87" Type="http://schemas.openxmlformats.org/officeDocument/2006/relationships/image" Target="../media/image430.png"/><Relationship Id="rId110" Type="http://schemas.openxmlformats.org/officeDocument/2006/relationships/customXml" Target="../ink/ink67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688.xml"/><Relationship Id="rId157" Type="http://schemas.openxmlformats.org/officeDocument/2006/relationships/image" Target="../media/image78.png"/><Relationship Id="rId178" Type="http://schemas.openxmlformats.org/officeDocument/2006/relationships/customXml" Target="../ink/ink709.xml"/><Relationship Id="rId61" Type="http://schemas.openxmlformats.org/officeDocument/2006/relationships/image" Target="../media/image300.png"/><Relationship Id="rId82" Type="http://schemas.openxmlformats.org/officeDocument/2006/relationships/customXml" Target="../ink/ink661.xml"/><Relationship Id="rId152" Type="http://schemas.openxmlformats.org/officeDocument/2006/relationships/customXml" Target="../ink/ink696.xml"/><Relationship Id="rId173" Type="http://schemas.openxmlformats.org/officeDocument/2006/relationships/image" Target="../media/image86.png"/><Relationship Id="rId194" Type="http://schemas.openxmlformats.org/officeDocument/2006/relationships/customXml" Target="../ink/ink717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724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732.xml"/><Relationship Id="rId240" Type="http://schemas.openxmlformats.org/officeDocument/2006/relationships/customXml" Target="../ink/ink740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753.xml"/><Relationship Id="rId287" Type="http://schemas.openxmlformats.org/officeDocument/2006/relationships/image" Target="../media/image91.png"/><Relationship Id="rId14" Type="http://schemas.openxmlformats.org/officeDocument/2006/relationships/customXml" Target="../ink/ink627.xml"/><Relationship Id="rId30" Type="http://schemas.openxmlformats.org/officeDocument/2006/relationships/customXml" Target="../ink/ink635.xml"/><Relationship Id="rId35" Type="http://schemas.openxmlformats.org/officeDocument/2006/relationships/image" Target="../media/image170.png"/><Relationship Id="rId56" Type="http://schemas.openxmlformats.org/officeDocument/2006/relationships/customXml" Target="../ink/ink648.xml"/><Relationship Id="rId77" Type="http://schemas.openxmlformats.org/officeDocument/2006/relationships/image" Target="../media/image380.png"/><Relationship Id="rId100" Type="http://schemas.openxmlformats.org/officeDocument/2006/relationships/customXml" Target="../ink/ink670.xml"/><Relationship Id="rId105" Type="http://schemas.openxmlformats.org/officeDocument/2006/relationships/image" Target="../media/image52.png"/><Relationship Id="rId126" Type="http://schemas.openxmlformats.org/officeDocument/2006/relationships/customXml" Target="../ink/ink683.xml"/><Relationship Id="rId147" Type="http://schemas.openxmlformats.org/officeDocument/2006/relationships/image" Target="../media/image211.png"/><Relationship Id="rId168" Type="http://schemas.openxmlformats.org/officeDocument/2006/relationships/customXml" Target="../ink/ink704.xml"/><Relationship Id="rId282" Type="http://schemas.openxmlformats.org/officeDocument/2006/relationships/customXml" Target="../ink/ink761.xml"/><Relationship Id="rId8" Type="http://schemas.openxmlformats.org/officeDocument/2006/relationships/customXml" Target="../ink/ink624.xml"/><Relationship Id="rId51" Type="http://schemas.openxmlformats.org/officeDocument/2006/relationships/image" Target="../media/image250.png"/><Relationship Id="rId72" Type="http://schemas.openxmlformats.org/officeDocument/2006/relationships/customXml" Target="../ink/ink656.xml"/><Relationship Id="rId93" Type="http://schemas.openxmlformats.org/officeDocument/2006/relationships/image" Target="../media/image46.png"/><Relationship Id="rId98" Type="http://schemas.openxmlformats.org/officeDocument/2006/relationships/customXml" Target="../ink/ink669.xml"/><Relationship Id="rId121" Type="http://schemas.openxmlformats.org/officeDocument/2006/relationships/image" Target="../media/image60.png"/><Relationship Id="rId142" Type="http://schemas.openxmlformats.org/officeDocument/2006/relationships/customXml" Target="../ink/ink691.xml"/><Relationship Id="rId163" Type="http://schemas.openxmlformats.org/officeDocument/2006/relationships/image" Target="../media/image81.png"/><Relationship Id="rId184" Type="http://schemas.openxmlformats.org/officeDocument/2006/relationships/customXml" Target="../ink/ink712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727.xml"/><Relationship Id="rId230" Type="http://schemas.openxmlformats.org/officeDocument/2006/relationships/customXml" Target="../ink/ink735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748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643.xml"/><Relationship Id="rId67" Type="http://schemas.openxmlformats.org/officeDocument/2006/relationships/image" Target="../media/image330.png"/><Relationship Id="rId116" Type="http://schemas.openxmlformats.org/officeDocument/2006/relationships/customXml" Target="../ink/ink678.xml"/><Relationship Id="rId137" Type="http://schemas.openxmlformats.org/officeDocument/2006/relationships/image" Target="../media/image68.png"/><Relationship Id="rId158" Type="http://schemas.openxmlformats.org/officeDocument/2006/relationships/customXml" Target="../ink/ink699.xml"/><Relationship Id="rId272" Type="http://schemas.openxmlformats.org/officeDocument/2006/relationships/customXml" Target="../ink/ink756.xml"/><Relationship Id="rId20" Type="http://schemas.openxmlformats.org/officeDocument/2006/relationships/customXml" Target="../ink/ink630.xml"/><Relationship Id="rId41" Type="http://schemas.openxmlformats.org/officeDocument/2006/relationships/image" Target="../media/image200.png"/><Relationship Id="rId62" Type="http://schemas.openxmlformats.org/officeDocument/2006/relationships/customXml" Target="../ink/ink651.xml"/><Relationship Id="rId83" Type="http://schemas.openxmlformats.org/officeDocument/2006/relationships/image" Target="../media/image411.png"/><Relationship Id="rId88" Type="http://schemas.openxmlformats.org/officeDocument/2006/relationships/customXml" Target="../ink/ink664.xml"/><Relationship Id="rId111" Type="http://schemas.openxmlformats.org/officeDocument/2006/relationships/image" Target="../media/image55.png"/><Relationship Id="rId132" Type="http://schemas.openxmlformats.org/officeDocument/2006/relationships/customXml" Target="../ink/ink686.xml"/><Relationship Id="rId153" Type="http://schemas.openxmlformats.org/officeDocument/2006/relationships/image" Target="../media/image76.png"/><Relationship Id="rId174" Type="http://schemas.openxmlformats.org/officeDocument/2006/relationships/customXml" Target="../ink/ink707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715.xml"/><Relationship Id="rId204" Type="http://schemas.openxmlformats.org/officeDocument/2006/relationships/customXml" Target="../ink/ink722.xml"/><Relationship Id="rId220" Type="http://schemas.openxmlformats.org/officeDocument/2006/relationships/customXml" Target="../ink/ink730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743.xml"/><Relationship Id="rId267" Type="http://schemas.openxmlformats.org/officeDocument/2006/relationships/image" Target="../media/image61.png"/><Relationship Id="rId288" Type="http://schemas.openxmlformats.org/officeDocument/2006/relationships/customXml" Target="../ink/ink764.xml"/><Relationship Id="rId15" Type="http://schemas.openxmlformats.org/officeDocument/2006/relationships/image" Target="../media/image710.png"/><Relationship Id="rId36" Type="http://schemas.openxmlformats.org/officeDocument/2006/relationships/customXml" Target="../ink/ink638.xml"/><Relationship Id="rId57" Type="http://schemas.openxmlformats.org/officeDocument/2006/relationships/image" Target="../media/image280.png"/><Relationship Id="rId106" Type="http://schemas.openxmlformats.org/officeDocument/2006/relationships/customXml" Target="../ink/ink673.xml"/><Relationship Id="rId127" Type="http://schemas.openxmlformats.org/officeDocument/2006/relationships/image" Target="../media/image63.png"/><Relationship Id="rId262" Type="http://schemas.openxmlformats.org/officeDocument/2006/relationships/customXml" Target="../ink/ink751.xml"/><Relationship Id="rId283" Type="http://schemas.openxmlformats.org/officeDocument/2006/relationships/image" Target="../media/image69.png"/><Relationship Id="rId10" Type="http://schemas.openxmlformats.org/officeDocument/2006/relationships/customXml" Target="../ink/ink625.xml"/><Relationship Id="rId31" Type="http://schemas.openxmlformats.org/officeDocument/2006/relationships/image" Target="../media/image150.png"/><Relationship Id="rId52" Type="http://schemas.openxmlformats.org/officeDocument/2006/relationships/customXml" Target="../ink/ink646.xml"/><Relationship Id="rId73" Type="http://schemas.openxmlformats.org/officeDocument/2006/relationships/image" Target="../media/image360.png"/><Relationship Id="rId78" Type="http://schemas.openxmlformats.org/officeDocument/2006/relationships/customXml" Target="../ink/ink659.xml"/><Relationship Id="rId94" Type="http://schemas.openxmlformats.org/officeDocument/2006/relationships/customXml" Target="../ink/ink66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81.xml"/><Relationship Id="rId143" Type="http://schemas.openxmlformats.org/officeDocument/2006/relationships/image" Target="../media/image71.png"/><Relationship Id="rId148" Type="http://schemas.openxmlformats.org/officeDocument/2006/relationships/customXml" Target="../ink/ink694.xml"/><Relationship Id="rId164" Type="http://schemas.openxmlformats.org/officeDocument/2006/relationships/customXml" Target="../ink/ink702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622.xml"/><Relationship Id="rId9" Type="http://schemas.openxmlformats.org/officeDocument/2006/relationships/image" Target="../media/image410.png"/><Relationship Id="rId180" Type="http://schemas.openxmlformats.org/officeDocument/2006/relationships/customXml" Target="../ink/ink710.xml"/><Relationship Id="rId210" Type="http://schemas.openxmlformats.org/officeDocument/2006/relationships/customXml" Target="../ink/ink725.xml"/><Relationship Id="rId215" Type="http://schemas.openxmlformats.org/officeDocument/2006/relationships/image" Target="../media/image350.png"/><Relationship Id="rId236" Type="http://schemas.openxmlformats.org/officeDocument/2006/relationships/customXml" Target="../ink/ink738.xml"/><Relationship Id="rId257" Type="http://schemas.openxmlformats.org/officeDocument/2006/relationships/image" Target="../media/image56.png"/><Relationship Id="rId278" Type="http://schemas.openxmlformats.org/officeDocument/2006/relationships/customXml" Target="../ink/ink759.xml"/><Relationship Id="rId26" Type="http://schemas.openxmlformats.org/officeDocument/2006/relationships/customXml" Target="../ink/ink633.xml"/><Relationship Id="rId231" Type="http://schemas.openxmlformats.org/officeDocument/2006/relationships/image" Target="../media/image430.png"/><Relationship Id="rId252" Type="http://schemas.openxmlformats.org/officeDocument/2006/relationships/customXml" Target="../ink/ink746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654.xml"/><Relationship Id="rId89" Type="http://schemas.openxmlformats.org/officeDocument/2006/relationships/image" Target="../media/image440.png"/><Relationship Id="rId112" Type="http://schemas.openxmlformats.org/officeDocument/2006/relationships/customXml" Target="../ink/ink676.xml"/><Relationship Id="rId133" Type="http://schemas.openxmlformats.org/officeDocument/2006/relationships/image" Target="../media/image66.png"/><Relationship Id="rId154" Type="http://schemas.openxmlformats.org/officeDocument/2006/relationships/customXml" Target="../ink/ink697.xml"/><Relationship Id="rId175" Type="http://schemas.openxmlformats.org/officeDocument/2006/relationships/image" Target="../media/image87.png"/><Relationship Id="rId196" Type="http://schemas.openxmlformats.org/officeDocument/2006/relationships/customXml" Target="../ink/ink718.xml"/><Relationship Id="rId200" Type="http://schemas.openxmlformats.org/officeDocument/2006/relationships/customXml" Target="../ink/ink720.xml"/><Relationship Id="rId16" Type="http://schemas.openxmlformats.org/officeDocument/2006/relationships/customXml" Target="../ink/ink628.xml"/><Relationship Id="rId221" Type="http://schemas.openxmlformats.org/officeDocument/2006/relationships/image" Target="../media/image380.png"/><Relationship Id="rId242" Type="http://schemas.openxmlformats.org/officeDocument/2006/relationships/customXml" Target="../ink/ink741.xml"/><Relationship Id="rId263" Type="http://schemas.openxmlformats.org/officeDocument/2006/relationships/image" Target="../media/image59.png"/><Relationship Id="rId284" Type="http://schemas.openxmlformats.org/officeDocument/2006/relationships/customXml" Target="../ink/ink762.xml"/><Relationship Id="rId37" Type="http://schemas.openxmlformats.org/officeDocument/2006/relationships/image" Target="../media/image180.png"/><Relationship Id="rId58" Type="http://schemas.openxmlformats.org/officeDocument/2006/relationships/customXml" Target="../ink/ink649.xml"/><Relationship Id="rId79" Type="http://schemas.openxmlformats.org/officeDocument/2006/relationships/image" Target="../media/image390.png"/><Relationship Id="rId102" Type="http://schemas.openxmlformats.org/officeDocument/2006/relationships/customXml" Target="../ink/ink671.xml"/><Relationship Id="rId123" Type="http://schemas.openxmlformats.org/officeDocument/2006/relationships/image" Target="../media/image61.png"/><Relationship Id="rId144" Type="http://schemas.openxmlformats.org/officeDocument/2006/relationships/customXml" Target="../ink/ink692.xml"/><Relationship Id="rId90" Type="http://schemas.openxmlformats.org/officeDocument/2006/relationships/customXml" Target="../ink/ink665.xml"/><Relationship Id="rId165" Type="http://schemas.openxmlformats.org/officeDocument/2006/relationships/image" Target="../media/image82.png"/><Relationship Id="rId186" Type="http://schemas.openxmlformats.org/officeDocument/2006/relationships/customXml" Target="../ink/ink713.xml"/><Relationship Id="rId211" Type="http://schemas.openxmlformats.org/officeDocument/2006/relationships/image" Target="../media/image330.png"/><Relationship Id="rId232" Type="http://schemas.openxmlformats.org/officeDocument/2006/relationships/customXml" Target="../ink/ink736.xml"/><Relationship Id="rId253" Type="http://schemas.openxmlformats.org/officeDocument/2006/relationships/image" Target="../media/image54.png"/><Relationship Id="rId274" Type="http://schemas.openxmlformats.org/officeDocument/2006/relationships/customXml" Target="../ink/ink757.xml"/><Relationship Id="rId27" Type="http://schemas.openxmlformats.org/officeDocument/2006/relationships/image" Target="../media/image130.png"/><Relationship Id="rId48" Type="http://schemas.openxmlformats.org/officeDocument/2006/relationships/customXml" Target="../ink/ink644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687.xml"/><Relationship Id="rId80" Type="http://schemas.openxmlformats.org/officeDocument/2006/relationships/customXml" Target="../ink/ink660.xml"/><Relationship Id="rId155" Type="http://schemas.openxmlformats.org/officeDocument/2006/relationships/image" Target="../media/image77.png"/><Relationship Id="rId176" Type="http://schemas.openxmlformats.org/officeDocument/2006/relationships/customXml" Target="../ink/ink708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731.xml"/><Relationship Id="rId243" Type="http://schemas.openxmlformats.org/officeDocument/2006/relationships/image" Target="../media/image49.png"/><Relationship Id="rId264" Type="http://schemas.openxmlformats.org/officeDocument/2006/relationships/customXml" Target="../ink/ink752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639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682.xml"/><Relationship Id="rId70" Type="http://schemas.openxmlformats.org/officeDocument/2006/relationships/customXml" Target="../ink/ink655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703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26.xml"/><Relationship Id="rId233" Type="http://schemas.openxmlformats.org/officeDocument/2006/relationships/image" Target="../media/image440.png"/><Relationship Id="rId254" Type="http://schemas.openxmlformats.org/officeDocument/2006/relationships/customXml" Target="../ink/ink747.xml"/><Relationship Id="rId28" Type="http://schemas.openxmlformats.org/officeDocument/2006/relationships/customXml" Target="../ink/ink634.xml"/><Relationship Id="rId49" Type="http://schemas.openxmlformats.org/officeDocument/2006/relationships/image" Target="../media/image240.png"/><Relationship Id="rId114" Type="http://schemas.openxmlformats.org/officeDocument/2006/relationships/customXml" Target="../ink/ink677.xml"/><Relationship Id="rId275" Type="http://schemas.openxmlformats.org/officeDocument/2006/relationships/image" Target="../media/image65.png"/><Relationship Id="rId60" Type="http://schemas.openxmlformats.org/officeDocument/2006/relationships/customXml" Target="../ink/ink650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698.xml"/><Relationship Id="rId177" Type="http://schemas.openxmlformats.org/officeDocument/2006/relationships/image" Target="../media/image88.png"/><Relationship Id="rId198" Type="http://schemas.openxmlformats.org/officeDocument/2006/relationships/customXml" Target="../ink/ink719.xml"/><Relationship Id="rId202" Type="http://schemas.openxmlformats.org/officeDocument/2006/relationships/customXml" Target="../ink/ink721.xml"/><Relationship Id="rId223" Type="http://schemas.openxmlformats.org/officeDocument/2006/relationships/image" Target="../media/image390.png"/><Relationship Id="rId244" Type="http://schemas.openxmlformats.org/officeDocument/2006/relationships/customXml" Target="../ink/ink742.xml"/><Relationship Id="rId18" Type="http://schemas.openxmlformats.org/officeDocument/2006/relationships/customXml" Target="../ink/ink629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76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3665.xml"/><Relationship Id="rId63" Type="http://schemas.openxmlformats.org/officeDocument/2006/relationships/image" Target="../media/image311.png"/><Relationship Id="rId84" Type="http://schemas.openxmlformats.org/officeDocument/2006/relationships/customXml" Target="../ink/ink3686.xml"/><Relationship Id="rId138" Type="http://schemas.openxmlformats.org/officeDocument/2006/relationships/customXml" Target="../ink/ink3713.xml"/><Relationship Id="rId159" Type="http://schemas.openxmlformats.org/officeDocument/2006/relationships/image" Target="../media/image79.png"/><Relationship Id="rId170" Type="http://schemas.openxmlformats.org/officeDocument/2006/relationships/customXml" Target="../ink/ink3729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3757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778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3660.xml"/><Relationship Id="rId53" Type="http://schemas.openxmlformats.org/officeDocument/2006/relationships/image" Target="../media/image260.png"/><Relationship Id="rId74" Type="http://schemas.openxmlformats.org/officeDocument/2006/relationships/customXml" Target="../ink/ink3681.xml"/><Relationship Id="rId128" Type="http://schemas.openxmlformats.org/officeDocument/2006/relationships/customXml" Target="../ink/ink3708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724.xml"/><Relationship Id="rId181" Type="http://schemas.openxmlformats.org/officeDocument/2006/relationships/image" Target="../media/image180.png"/><Relationship Id="rId216" Type="http://schemas.openxmlformats.org/officeDocument/2006/relationships/customXml" Target="../ink/ink3752.xml"/><Relationship Id="rId237" Type="http://schemas.openxmlformats.org/officeDocument/2006/relationships/image" Target="../media/image46.png"/><Relationship Id="rId258" Type="http://schemas.openxmlformats.org/officeDocument/2006/relationships/customXml" Target="../ink/ink3773.xml"/><Relationship Id="rId279" Type="http://schemas.openxmlformats.org/officeDocument/2006/relationships/image" Target="../media/image67.png"/><Relationship Id="rId22" Type="http://schemas.openxmlformats.org/officeDocument/2006/relationships/customXml" Target="../ink/ink3655.xml"/><Relationship Id="rId43" Type="http://schemas.openxmlformats.org/officeDocument/2006/relationships/image" Target="../media/image210.png"/><Relationship Id="rId64" Type="http://schemas.openxmlformats.org/officeDocument/2006/relationships/customXml" Target="../ink/ink3676.xml"/><Relationship Id="rId118" Type="http://schemas.openxmlformats.org/officeDocument/2006/relationships/customXml" Target="../ink/ink3703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3719.xml"/><Relationship Id="rId171" Type="http://schemas.openxmlformats.org/officeDocument/2006/relationships/image" Target="../media/image85.png"/><Relationship Id="rId192" Type="http://schemas.openxmlformats.org/officeDocument/2006/relationships/customXml" Target="../ink/ink3740.xml"/><Relationship Id="rId206" Type="http://schemas.openxmlformats.org/officeDocument/2006/relationships/customXml" Target="../ink/ink3747.xml"/><Relationship Id="rId227" Type="http://schemas.openxmlformats.org/officeDocument/2006/relationships/image" Target="../media/image411.png"/><Relationship Id="rId248" Type="http://schemas.openxmlformats.org/officeDocument/2006/relationships/customXml" Target="../ink/ink3768.xml"/><Relationship Id="rId269" Type="http://schemas.openxmlformats.org/officeDocument/2006/relationships/image" Target="../media/image62.png"/><Relationship Id="rId12" Type="http://schemas.openxmlformats.org/officeDocument/2006/relationships/customXml" Target="../ink/ink3650.xml"/><Relationship Id="rId33" Type="http://schemas.openxmlformats.org/officeDocument/2006/relationships/image" Target="../media/image160.png"/><Relationship Id="rId108" Type="http://schemas.openxmlformats.org/officeDocument/2006/relationships/customXml" Target="../ink/ink3698.xml"/><Relationship Id="rId129" Type="http://schemas.openxmlformats.org/officeDocument/2006/relationships/image" Target="../media/image64.png"/><Relationship Id="rId280" Type="http://schemas.openxmlformats.org/officeDocument/2006/relationships/customXml" Target="../ink/ink3784.xml"/><Relationship Id="rId54" Type="http://schemas.openxmlformats.org/officeDocument/2006/relationships/customXml" Target="../ink/ink3671.xml"/><Relationship Id="rId75" Type="http://schemas.openxmlformats.org/officeDocument/2006/relationships/image" Target="../media/image370.png"/><Relationship Id="rId96" Type="http://schemas.openxmlformats.org/officeDocument/2006/relationships/customXml" Target="../ink/ink3692.xml"/><Relationship Id="rId140" Type="http://schemas.openxmlformats.org/officeDocument/2006/relationships/customXml" Target="../ink/ink3714.xml"/><Relationship Id="rId161" Type="http://schemas.openxmlformats.org/officeDocument/2006/relationships/image" Target="../media/image80.png"/><Relationship Id="rId182" Type="http://schemas.openxmlformats.org/officeDocument/2006/relationships/customXml" Target="../ink/ink3735.xml"/><Relationship Id="rId217" Type="http://schemas.openxmlformats.org/officeDocument/2006/relationships/image" Target="../media/image89.png"/><Relationship Id="rId6" Type="http://schemas.openxmlformats.org/officeDocument/2006/relationships/customXml" Target="../ink/ink3647.xml"/><Relationship Id="rId238" Type="http://schemas.openxmlformats.org/officeDocument/2006/relationships/customXml" Target="../ink/ink3763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779.xml"/><Relationship Id="rId44" Type="http://schemas.openxmlformats.org/officeDocument/2006/relationships/customXml" Target="../ink/ink3666.xml"/><Relationship Id="rId65" Type="http://schemas.openxmlformats.org/officeDocument/2006/relationships/image" Target="../media/image320.png"/><Relationship Id="rId86" Type="http://schemas.openxmlformats.org/officeDocument/2006/relationships/customXml" Target="../ink/ink3687.xml"/><Relationship Id="rId130" Type="http://schemas.openxmlformats.org/officeDocument/2006/relationships/customXml" Target="../ink/ink3709.xml"/><Relationship Id="rId151" Type="http://schemas.openxmlformats.org/officeDocument/2006/relationships/image" Target="../media/image75.png"/><Relationship Id="rId172" Type="http://schemas.openxmlformats.org/officeDocument/2006/relationships/customXml" Target="../ink/ink3730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758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774.xml"/><Relationship Id="rId281" Type="http://schemas.openxmlformats.org/officeDocument/2006/relationships/image" Target="../media/image68.png"/><Relationship Id="rId34" Type="http://schemas.openxmlformats.org/officeDocument/2006/relationships/customXml" Target="../ink/ink3661.xml"/><Relationship Id="rId50" Type="http://schemas.openxmlformats.org/officeDocument/2006/relationships/customXml" Target="../ink/ink3669.xml"/><Relationship Id="rId55" Type="http://schemas.openxmlformats.org/officeDocument/2006/relationships/image" Target="../media/image270.png"/><Relationship Id="rId76" Type="http://schemas.openxmlformats.org/officeDocument/2006/relationships/customXml" Target="../ink/ink3682.xml"/><Relationship Id="rId97" Type="http://schemas.openxmlformats.org/officeDocument/2006/relationships/image" Target="../media/image48.png"/><Relationship Id="rId104" Type="http://schemas.openxmlformats.org/officeDocument/2006/relationships/customXml" Target="../ink/ink3696.xml"/><Relationship Id="rId120" Type="http://schemas.openxmlformats.org/officeDocument/2006/relationships/customXml" Target="../ink/ink3704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3717.xml"/><Relationship Id="rId167" Type="http://schemas.openxmlformats.org/officeDocument/2006/relationships/image" Target="../media/image83.png"/><Relationship Id="rId188" Type="http://schemas.openxmlformats.org/officeDocument/2006/relationships/customXml" Target="../ink/ink3738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3690.xml"/><Relationship Id="rId162" Type="http://schemas.openxmlformats.org/officeDocument/2006/relationships/customXml" Target="../ink/ink3725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3753.xml"/><Relationship Id="rId234" Type="http://schemas.openxmlformats.org/officeDocument/2006/relationships/customXml" Target="../ink/ink3761.xml"/><Relationship Id="rId239" Type="http://schemas.openxmlformats.org/officeDocument/2006/relationships/image" Target="../media/image47.png"/><Relationship Id="rId2" Type="http://schemas.openxmlformats.org/officeDocument/2006/relationships/customXml" Target="../ink/ink3645.xml"/><Relationship Id="rId29" Type="http://schemas.openxmlformats.org/officeDocument/2006/relationships/image" Target="../media/image140.png"/><Relationship Id="rId250" Type="http://schemas.openxmlformats.org/officeDocument/2006/relationships/customXml" Target="../ink/ink3769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782.xml"/><Relationship Id="rId24" Type="http://schemas.openxmlformats.org/officeDocument/2006/relationships/customXml" Target="../ink/ink3656.xml"/><Relationship Id="rId40" Type="http://schemas.openxmlformats.org/officeDocument/2006/relationships/customXml" Target="../ink/ink3664.xml"/><Relationship Id="rId45" Type="http://schemas.openxmlformats.org/officeDocument/2006/relationships/image" Target="../media/image220.png"/><Relationship Id="rId66" Type="http://schemas.openxmlformats.org/officeDocument/2006/relationships/customXml" Target="../ink/ink3677.xml"/><Relationship Id="rId87" Type="http://schemas.openxmlformats.org/officeDocument/2006/relationships/image" Target="../media/image430.png"/><Relationship Id="rId110" Type="http://schemas.openxmlformats.org/officeDocument/2006/relationships/customXml" Target="../ink/ink3699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3712.xml"/><Relationship Id="rId157" Type="http://schemas.openxmlformats.org/officeDocument/2006/relationships/image" Target="../media/image78.png"/><Relationship Id="rId178" Type="http://schemas.openxmlformats.org/officeDocument/2006/relationships/customXml" Target="../ink/ink3733.xml"/><Relationship Id="rId61" Type="http://schemas.openxmlformats.org/officeDocument/2006/relationships/image" Target="../media/image300.png"/><Relationship Id="rId82" Type="http://schemas.openxmlformats.org/officeDocument/2006/relationships/customXml" Target="../ink/ink3685.xml"/><Relationship Id="rId152" Type="http://schemas.openxmlformats.org/officeDocument/2006/relationships/customXml" Target="../ink/ink3720.xml"/><Relationship Id="rId173" Type="http://schemas.openxmlformats.org/officeDocument/2006/relationships/image" Target="../media/image86.png"/><Relationship Id="rId194" Type="http://schemas.openxmlformats.org/officeDocument/2006/relationships/customXml" Target="../ink/ink3741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3748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3756.xml"/><Relationship Id="rId240" Type="http://schemas.openxmlformats.org/officeDocument/2006/relationships/customXml" Target="../ink/ink3764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777.xml"/><Relationship Id="rId287" Type="http://schemas.openxmlformats.org/officeDocument/2006/relationships/image" Target="../media/image91.png"/><Relationship Id="rId14" Type="http://schemas.openxmlformats.org/officeDocument/2006/relationships/customXml" Target="../ink/ink3651.xml"/><Relationship Id="rId30" Type="http://schemas.openxmlformats.org/officeDocument/2006/relationships/customXml" Target="../ink/ink3659.xml"/><Relationship Id="rId35" Type="http://schemas.openxmlformats.org/officeDocument/2006/relationships/image" Target="../media/image170.png"/><Relationship Id="rId56" Type="http://schemas.openxmlformats.org/officeDocument/2006/relationships/customXml" Target="../ink/ink3672.xml"/><Relationship Id="rId77" Type="http://schemas.openxmlformats.org/officeDocument/2006/relationships/image" Target="../media/image380.png"/><Relationship Id="rId100" Type="http://schemas.openxmlformats.org/officeDocument/2006/relationships/customXml" Target="../ink/ink3694.xml"/><Relationship Id="rId105" Type="http://schemas.openxmlformats.org/officeDocument/2006/relationships/image" Target="../media/image52.png"/><Relationship Id="rId126" Type="http://schemas.openxmlformats.org/officeDocument/2006/relationships/customXml" Target="../ink/ink3707.xml"/><Relationship Id="rId147" Type="http://schemas.openxmlformats.org/officeDocument/2006/relationships/image" Target="../media/image211.png"/><Relationship Id="rId168" Type="http://schemas.openxmlformats.org/officeDocument/2006/relationships/customXml" Target="../ink/ink3728.xml"/><Relationship Id="rId282" Type="http://schemas.openxmlformats.org/officeDocument/2006/relationships/customXml" Target="../ink/ink3785.xml"/><Relationship Id="rId8" Type="http://schemas.openxmlformats.org/officeDocument/2006/relationships/customXml" Target="../ink/ink3648.xml"/><Relationship Id="rId51" Type="http://schemas.openxmlformats.org/officeDocument/2006/relationships/image" Target="../media/image250.png"/><Relationship Id="rId72" Type="http://schemas.openxmlformats.org/officeDocument/2006/relationships/customXml" Target="../ink/ink3680.xml"/><Relationship Id="rId93" Type="http://schemas.openxmlformats.org/officeDocument/2006/relationships/image" Target="../media/image46.png"/><Relationship Id="rId98" Type="http://schemas.openxmlformats.org/officeDocument/2006/relationships/customXml" Target="../ink/ink3693.xml"/><Relationship Id="rId121" Type="http://schemas.openxmlformats.org/officeDocument/2006/relationships/image" Target="../media/image60.png"/><Relationship Id="rId142" Type="http://schemas.openxmlformats.org/officeDocument/2006/relationships/customXml" Target="../ink/ink3715.xml"/><Relationship Id="rId163" Type="http://schemas.openxmlformats.org/officeDocument/2006/relationships/image" Target="../media/image81.png"/><Relationship Id="rId184" Type="http://schemas.openxmlformats.org/officeDocument/2006/relationships/customXml" Target="../ink/ink3736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751.xml"/><Relationship Id="rId230" Type="http://schemas.openxmlformats.org/officeDocument/2006/relationships/customXml" Target="../ink/ink3759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3772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3667.xml"/><Relationship Id="rId67" Type="http://schemas.openxmlformats.org/officeDocument/2006/relationships/image" Target="../media/image330.png"/><Relationship Id="rId116" Type="http://schemas.openxmlformats.org/officeDocument/2006/relationships/customXml" Target="../ink/ink3702.xml"/><Relationship Id="rId137" Type="http://schemas.openxmlformats.org/officeDocument/2006/relationships/image" Target="../media/image68.png"/><Relationship Id="rId158" Type="http://schemas.openxmlformats.org/officeDocument/2006/relationships/customXml" Target="../ink/ink3723.xml"/><Relationship Id="rId272" Type="http://schemas.openxmlformats.org/officeDocument/2006/relationships/customXml" Target="../ink/ink3780.xml"/><Relationship Id="rId20" Type="http://schemas.openxmlformats.org/officeDocument/2006/relationships/customXml" Target="../ink/ink3654.xml"/><Relationship Id="rId41" Type="http://schemas.openxmlformats.org/officeDocument/2006/relationships/image" Target="../media/image200.png"/><Relationship Id="rId62" Type="http://schemas.openxmlformats.org/officeDocument/2006/relationships/customXml" Target="../ink/ink3675.xml"/><Relationship Id="rId83" Type="http://schemas.openxmlformats.org/officeDocument/2006/relationships/image" Target="../media/image411.png"/><Relationship Id="rId88" Type="http://schemas.openxmlformats.org/officeDocument/2006/relationships/customXml" Target="../ink/ink3688.xml"/><Relationship Id="rId111" Type="http://schemas.openxmlformats.org/officeDocument/2006/relationships/image" Target="../media/image55.png"/><Relationship Id="rId132" Type="http://schemas.openxmlformats.org/officeDocument/2006/relationships/customXml" Target="../ink/ink3710.xml"/><Relationship Id="rId153" Type="http://schemas.openxmlformats.org/officeDocument/2006/relationships/image" Target="../media/image76.png"/><Relationship Id="rId174" Type="http://schemas.openxmlformats.org/officeDocument/2006/relationships/customXml" Target="../ink/ink3731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3739.xml"/><Relationship Id="rId204" Type="http://schemas.openxmlformats.org/officeDocument/2006/relationships/customXml" Target="../ink/ink3746.xml"/><Relationship Id="rId220" Type="http://schemas.openxmlformats.org/officeDocument/2006/relationships/customXml" Target="../ink/ink3754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3767.xml"/><Relationship Id="rId267" Type="http://schemas.openxmlformats.org/officeDocument/2006/relationships/image" Target="../media/image61.png"/><Relationship Id="rId288" Type="http://schemas.openxmlformats.org/officeDocument/2006/relationships/customXml" Target="../ink/ink3788.xml"/><Relationship Id="rId15" Type="http://schemas.openxmlformats.org/officeDocument/2006/relationships/image" Target="../media/image710.png"/><Relationship Id="rId36" Type="http://schemas.openxmlformats.org/officeDocument/2006/relationships/customXml" Target="../ink/ink3662.xml"/><Relationship Id="rId57" Type="http://schemas.openxmlformats.org/officeDocument/2006/relationships/image" Target="../media/image280.png"/><Relationship Id="rId106" Type="http://schemas.openxmlformats.org/officeDocument/2006/relationships/customXml" Target="../ink/ink3697.xml"/><Relationship Id="rId127" Type="http://schemas.openxmlformats.org/officeDocument/2006/relationships/image" Target="../media/image63.png"/><Relationship Id="rId262" Type="http://schemas.openxmlformats.org/officeDocument/2006/relationships/customXml" Target="../ink/ink3775.xml"/><Relationship Id="rId283" Type="http://schemas.openxmlformats.org/officeDocument/2006/relationships/image" Target="../media/image69.png"/><Relationship Id="rId10" Type="http://schemas.openxmlformats.org/officeDocument/2006/relationships/customXml" Target="../ink/ink3649.xml"/><Relationship Id="rId31" Type="http://schemas.openxmlformats.org/officeDocument/2006/relationships/image" Target="../media/image150.png"/><Relationship Id="rId52" Type="http://schemas.openxmlformats.org/officeDocument/2006/relationships/customXml" Target="../ink/ink3670.xml"/><Relationship Id="rId73" Type="http://schemas.openxmlformats.org/officeDocument/2006/relationships/image" Target="../media/image360.png"/><Relationship Id="rId78" Type="http://schemas.openxmlformats.org/officeDocument/2006/relationships/customXml" Target="../ink/ink3683.xml"/><Relationship Id="rId94" Type="http://schemas.openxmlformats.org/officeDocument/2006/relationships/customXml" Target="../ink/ink369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705.xml"/><Relationship Id="rId143" Type="http://schemas.openxmlformats.org/officeDocument/2006/relationships/image" Target="../media/image71.png"/><Relationship Id="rId148" Type="http://schemas.openxmlformats.org/officeDocument/2006/relationships/customXml" Target="../ink/ink3718.xml"/><Relationship Id="rId164" Type="http://schemas.openxmlformats.org/officeDocument/2006/relationships/customXml" Target="../ink/ink3726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3646.xml"/><Relationship Id="rId9" Type="http://schemas.openxmlformats.org/officeDocument/2006/relationships/image" Target="../media/image410.png"/><Relationship Id="rId180" Type="http://schemas.openxmlformats.org/officeDocument/2006/relationships/customXml" Target="../ink/ink3734.xml"/><Relationship Id="rId210" Type="http://schemas.openxmlformats.org/officeDocument/2006/relationships/customXml" Target="../ink/ink3749.xml"/><Relationship Id="rId215" Type="http://schemas.openxmlformats.org/officeDocument/2006/relationships/image" Target="../media/image350.png"/><Relationship Id="rId236" Type="http://schemas.openxmlformats.org/officeDocument/2006/relationships/customXml" Target="../ink/ink3762.xml"/><Relationship Id="rId257" Type="http://schemas.openxmlformats.org/officeDocument/2006/relationships/image" Target="../media/image56.png"/><Relationship Id="rId278" Type="http://schemas.openxmlformats.org/officeDocument/2006/relationships/customXml" Target="../ink/ink3783.xml"/><Relationship Id="rId26" Type="http://schemas.openxmlformats.org/officeDocument/2006/relationships/customXml" Target="../ink/ink3657.xml"/><Relationship Id="rId231" Type="http://schemas.openxmlformats.org/officeDocument/2006/relationships/image" Target="../media/image430.png"/><Relationship Id="rId252" Type="http://schemas.openxmlformats.org/officeDocument/2006/relationships/customXml" Target="../ink/ink3770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678.xml"/><Relationship Id="rId89" Type="http://schemas.openxmlformats.org/officeDocument/2006/relationships/image" Target="../media/image440.png"/><Relationship Id="rId112" Type="http://schemas.openxmlformats.org/officeDocument/2006/relationships/customXml" Target="../ink/ink3700.xml"/><Relationship Id="rId133" Type="http://schemas.openxmlformats.org/officeDocument/2006/relationships/image" Target="../media/image66.png"/><Relationship Id="rId154" Type="http://schemas.openxmlformats.org/officeDocument/2006/relationships/customXml" Target="../ink/ink3721.xml"/><Relationship Id="rId175" Type="http://schemas.openxmlformats.org/officeDocument/2006/relationships/image" Target="../media/image87.png"/><Relationship Id="rId196" Type="http://schemas.openxmlformats.org/officeDocument/2006/relationships/customXml" Target="../ink/ink3742.xml"/><Relationship Id="rId200" Type="http://schemas.openxmlformats.org/officeDocument/2006/relationships/customXml" Target="../ink/ink3744.xml"/><Relationship Id="rId16" Type="http://schemas.openxmlformats.org/officeDocument/2006/relationships/customXml" Target="../ink/ink3652.xml"/><Relationship Id="rId221" Type="http://schemas.openxmlformats.org/officeDocument/2006/relationships/image" Target="../media/image380.png"/><Relationship Id="rId242" Type="http://schemas.openxmlformats.org/officeDocument/2006/relationships/customXml" Target="../ink/ink3765.xml"/><Relationship Id="rId263" Type="http://schemas.openxmlformats.org/officeDocument/2006/relationships/image" Target="../media/image59.png"/><Relationship Id="rId284" Type="http://schemas.openxmlformats.org/officeDocument/2006/relationships/customXml" Target="../ink/ink3786.xml"/><Relationship Id="rId37" Type="http://schemas.openxmlformats.org/officeDocument/2006/relationships/image" Target="../media/image180.png"/><Relationship Id="rId58" Type="http://schemas.openxmlformats.org/officeDocument/2006/relationships/customXml" Target="../ink/ink3673.xml"/><Relationship Id="rId79" Type="http://schemas.openxmlformats.org/officeDocument/2006/relationships/image" Target="../media/image390.png"/><Relationship Id="rId102" Type="http://schemas.openxmlformats.org/officeDocument/2006/relationships/customXml" Target="../ink/ink3695.xml"/><Relationship Id="rId123" Type="http://schemas.openxmlformats.org/officeDocument/2006/relationships/image" Target="../media/image61.png"/><Relationship Id="rId144" Type="http://schemas.openxmlformats.org/officeDocument/2006/relationships/customXml" Target="../ink/ink3716.xml"/><Relationship Id="rId90" Type="http://schemas.openxmlformats.org/officeDocument/2006/relationships/customXml" Target="../ink/ink3689.xml"/><Relationship Id="rId165" Type="http://schemas.openxmlformats.org/officeDocument/2006/relationships/image" Target="../media/image82.png"/><Relationship Id="rId186" Type="http://schemas.openxmlformats.org/officeDocument/2006/relationships/customXml" Target="../ink/ink3737.xml"/><Relationship Id="rId211" Type="http://schemas.openxmlformats.org/officeDocument/2006/relationships/image" Target="../media/image330.png"/><Relationship Id="rId232" Type="http://schemas.openxmlformats.org/officeDocument/2006/relationships/customXml" Target="../ink/ink3760.xml"/><Relationship Id="rId253" Type="http://schemas.openxmlformats.org/officeDocument/2006/relationships/image" Target="../media/image54.png"/><Relationship Id="rId274" Type="http://schemas.openxmlformats.org/officeDocument/2006/relationships/customXml" Target="../ink/ink3781.xml"/><Relationship Id="rId27" Type="http://schemas.openxmlformats.org/officeDocument/2006/relationships/image" Target="../media/image130.png"/><Relationship Id="rId48" Type="http://schemas.openxmlformats.org/officeDocument/2006/relationships/customXml" Target="../ink/ink3668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711.xml"/><Relationship Id="rId80" Type="http://schemas.openxmlformats.org/officeDocument/2006/relationships/customXml" Target="../ink/ink3684.xml"/><Relationship Id="rId155" Type="http://schemas.openxmlformats.org/officeDocument/2006/relationships/image" Target="../media/image77.png"/><Relationship Id="rId176" Type="http://schemas.openxmlformats.org/officeDocument/2006/relationships/customXml" Target="../ink/ink3732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755.xml"/><Relationship Id="rId243" Type="http://schemas.openxmlformats.org/officeDocument/2006/relationships/image" Target="../media/image49.png"/><Relationship Id="rId264" Type="http://schemas.openxmlformats.org/officeDocument/2006/relationships/customXml" Target="../ink/ink3776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663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706.xml"/><Relationship Id="rId70" Type="http://schemas.openxmlformats.org/officeDocument/2006/relationships/customXml" Target="../ink/ink3679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727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750.xml"/><Relationship Id="rId233" Type="http://schemas.openxmlformats.org/officeDocument/2006/relationships/image" Target="../media/image440.png"/><Relationship Id="rId254" Type="http://schemas.openxmlformats.org/officeDocument/2006/relationships/customXml" Target="../ink/ink3771.xml"/><Relationship Id="rId28" Type="http://schemas.openxmlformats.org/officeDocument/2006/relationships/customXml" Target="../ink/ink3658.xml"/><Relationship Id="rId49" Type="http://schemas.openxmlformats.org/officeDocument/2006/relationships/image" Target="../media/image240.png"/><Relationship Id="rId114" Type="http://schemas.openxmlformats.org/officeDocument/2006/relationships/customXml" Target="../ink/ink3701.xml"/><Relationship Id="rId275" Type="http://schemas.openxmlformats.org/officeDocument/2006/relationships/image" Target="../media/image65.png"/><Relationship Id="rId60" Type="http://schemas.openxmlformats.org/officeDocument/2006/relationships/customXml" Target="../ink/ink3674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722.xml"/><Relationship Id="rId177" Type="http://schemas.openxmlformats.org/officeDocument/2006/relationships/image" Target="../media/image88.png"/><Relationship Id="rId198" Type="http://schemas.openxmlformats.org/officeDocument/2006/relationships/customXml" Target="../ink/ink3743.xml"/><Relationship Id="rId202" Type="http://schemas.openxmlformats.org/officeDocument/2006/relationships/customXml" Target="../ink/ink3745.xml"/><Relationship Id="rId223" Type="http://schemas.openxmlformats.org/officeDocument/2006/relationships/image" Target="../media/image390.png"/><Relationship Id="rId244" Type="http://schemas.openxmlformats.org/officeDocument/2006/relationships/customXml" Target="../ink/ink3766.xml"/><Relationship Id="rId18" Type="http://schemas.openxmlformats.org/officeDocument/2006/relationships/customXml" Target="../ink/ink3653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787.xml"/></Relationships>
</file>

<file path=ppt/slides/_rels/slide7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3809.xml"/><Relationship Id="rId63" Type="http://schemas.openxmlformats.org/officeDocument/2006/relationships/image" Target="../media/image311.png"/><Relationship Id="rId84" Type="http://schemas.openxmlformats.org/officeDocument/2006/relationships/customXml" Target="../ink/ink3830.xml"/><Relationship Id="rId138" Type="http://schemas.openxmlformats.org/officeDocument/2006/relationships/customXml" Target="../ink/ink3857.xml"/><Relationship Id="rId159" Type="http://schemas.openxmlformats.org/officeDocument/2006/relationships/image" Target="../media/image79.png"/><Relationship Id="rId170" Type="http://schemas.openxmlformats.org/officeDocument/2006/relationships/customXml" Target="../ink/ink3873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3901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922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3804.xml"/><Relationship Id="rId53" Type="http://schemas.openxmlformats.org/officeDocument/2006/relationships/image" Target="../media/image260.png"/><Relationship Id="rId74" Type="http://schemas.openxmlformats.org/officeDocument/2006/relationships/customXml" Target="../ink/ink3825.xml"/><Relationship Id="rId128" Type="http://schemas.openxmlformats.org/officeDocument/2006/relationships/customXml" Target="../ink/ink3852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868.xml"/><Relationship Id="rId181" Type="http://schemas.openxmlformats.org/officeDocument/2006/relationships/image" Target="../media/image180.png"/><Relationship Id="rId216" Type="http://schemas.openxmlformats.org/officeDocument/2006/relationships/customXml" Target="../ink/ink3896.xml"/><Relationship Id="rId237" Type="http://schemas.openxmlformats.org/officeDocument/2006/relationships/image" Target="../media/image46.png"/><Relationship Id="rId258" Type="http://schemas.openxmlformats.org/officeDocument/2006/relationships/customXml" Target="../ink/ink3917.xml"/><Relationship Id="rId279" Type="http://schemas.openxmlformats.org/officeDocument/2006/relationships/image" Target="../media/image67.png"/><Relationship Id="rId22" Type="http://schemas.openxmlformats.org/officeDocument/2006/relationships/customXml" Target="../ink/ink3799.xml"/><Relationship Id="rId43" Type="http://schemas.openxmlformats.org/officeDocument/2006/relationships/image" Target="../media/image210.png"/><Relationship Id="rId64" Type="http://schemas.openxmlformats.org/officeDocument/2006/relationships/customXml" Target="../ink/ink3820.xml"/><Relationship Id="rId118" Type="http://schemas.openxmlformats.org/officeDocument/2006/relationships/customXml" Target="../ink/ink3847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3863.xml"/><Relationship Id="rId171" Type="http://schemas.openxmlformats.org/officeDocument/2006/relationships/image" Target="../media/image85.png"/><Relationship Id="rId192" Type="http://schemas.openxmlformats.org/officeDocument/2006/relationships/customXml" Target="../ink/ink3884.xml"/><Relationship Id="rId206" Type="http://schemas.openxmlformats.org/officeDocument/2006/relationships/customXml" Target="../ink/ink3891.xml"/><Relationship Id="rId227" Type="http://schemas.openxmlformats.org/officeDocument/2006/relationships/image" Target="../media/image411.png"/><Relationship Id="rId248" Type="http://schemas.openxmlformats.org/officeDocument/2006/relationships/customXml" Target="../ink/ink3912.xml"/><Relationship Id="rId269" Type="http://schemas.openxmlformats.org/officeDocument/2006/relationships/image" Target="../media/image62.png"/><Relationship Id="rId12" Type="http://schemas.openxmlformats.org/officeDocument/2006/relationships/customXml" Target="../ink/ink3794.xml"/><Relationship Id="rId33" Type="http://schemas.openxmlformats.org/officeDocument/2006/relationships/image" Target="../media/image160.png"/><Relationship Id="rId108" Type="http://schemas.openxmlformats.org/officeDocument/2006/relationships/customXml" Target="../ink/ink3842.xml"/><Relationship Id="rId129" Type="http://schemas.openxmlformats.org/officeDocument/2006/relationships/image" Target="../media/image64.png"/><Relationship Id="rId280" Type="http://schemas.openxmlformats.org/officeDocument/2006/relationships/customXml" Target="../ink/ink3928.xml"/><Relationship Id="rId54" Type="http://schemas.openxmlformats.org/officeDocument/2006/relationships/customXml" Target="../ink/ink3815.xml"/><Relationship Id="rId75" Type="http://schemas.openxmlformats.org/officeDocument/2006/relationships/image" Target="../media/image370.png"/><Relationship Id="rId96" Type="http://schemas.openxmlformats.org/officeDocument/2006/relationships/customXml" Target="../ink/ink3836.xml"/><Relationship Id="rId140" Type="http://schemas.openxmlformats.org/officeDocument/2006/relationships/customXml" Target="../ink/ink3858.xml"/><Relationship Id="rId161" Type="http://schemas.openxmlformats.org/officeDocument/2006/relationships/image" Target="../media/image80.png"/><Relationship Id="rId182" Type="http://schemas.openxmlformats.org/officeDocument/2006/relationships/customXml" Target="../ink/ink3879.xml"/><Relationship Id="rId217" Type="http://schemas.openxmlformats.org/officeDocument/2006/relationships/image" Target="../media/image89.png"/><Relationship Id="rId6" Type="http://schemas.openxmlformats.org/officeDocument/2006/relationships/customXml" Target="../ink/ink3791.xml"/><Relationship Id="rId238" Type="http://schemas.openxmlformats.org/officeDocument/2006/relationships/customXml" Target="../ink/ink3907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923.xml"/><Relationship Id="rId44" Type="http://schemas.openxmlformats.org/officeDocument/2006/relationships/customXml" Target="../ink/ink3810.xml"/><Relationship Id="rId65" Type="http://schemas.openxmlformats.org/officeDocument/2006/relationships/image" Target="../media/image320.png"/><Relationship Id="rId86" Type="http://schemas.openxmlformats.org/officeDocument/2006/relationships/customXml" Target="../ink/ink3831.xml"/><Relationship Id="rId130" Type="http://schemas.openxmlformats.org/officeDocument/2006/relationships/customXml" Target="../ink/ink3853.xml"/><Relationship Id="rId151" Type="http://schemas.openxmlformats.org/officeDocument/2006/relationships/image" Target="../media/image75.png"/><Relationship Id="rId172" Type="http://schemas.openxmlformats.org/officeDocument/2006/relationships/customXml" Target="../ink/ink3874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902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918.xml"/><Relationship Id="rId281" Type="http://schemas.openxmlformats.org/officeDocument/2006/relationships/image" Target="../media/image68.png"/><Relationship Id="rId34" Type="http://schemas.openxmlformats.org/officeDocument/2006/relationships/customXml" Target="../ink/ink3805.xml"/><Relationship Id="rId50" Type="http://schemas.openxmlformats.org/officeDocument/2006/relationships/customXml" Target="../ink/ink3813.xml"/><Relationship Id="rId55" Type="http://schemas.openxmlformats.org/officeDocument/2006/relationships/image" Target="../media/image270.png"/><Relationship Id="rId76" Type="http://schemas.openxmlformats.org/officeDocument/2006/relationships/customXml" Target="../ink/ink3826.xml"/><Relationship Id="rId97" Type="http://schemas.openxmlformats.org/officeDocument/2006/relationships/image" Target="../media/image48.png"/><Relationship Id="rId104" Type="http://schemas.openxmlformats.org/officeDocument/2006/relationships/customXml" Target="../ink/ink3840.xml"/><Relationship Id="rId120" Type="http://schemas.openxmlformats.org/officeDocument/2006/relationships/customXml" Target="../ink/ink3848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3861.xml"/><Relationship Id="rId167" Type="http://schemas.openxmlformats.org/officeDocument/2006/relationships/image" Target="../media/image83.png"/><Relationship Id="rId188" Type="http://schemas.openxmlformats.org/officeDocument/2006/relationships/customXml" Target="../ink/ink3882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3834.xml"/><Relationship Id="rId162" Type="http://schemas.openxmlformats.org/officeDocument/2006/relationships/customXml" Target="../ink/ink3869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3897.xml"/><Relationship Id="rId234" Type="http://schemas.openxmlformats.org/officeDocument/2006/relationships/customXml" Target="../ink/ink3905.xml"/><Relationship Id="rId239" Type="http://schemas.openxmlformats.org/officeDocument/2006/relationships/image" Target="../media/image47.png"/><Relationship Id="rId2" Type="http://schemas.openxmlformats.org/officeDocument/2006/relationships/customXml" Target="../ink/ink3789.xml"/><Relationship Id="rId29" Type="http://schemas.openxmlformats.org/officeDocument/2006/relationships/image" Target="../media/image140.png"/><Relationship Id="rId250" Type="http://schemas.openxmlformats.org/officeDocument/2006/relationships/customXml" Target="../ink/ink3913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926.xml"/><Relationship Id="rId24" Type="http://schemas.openxmlformats.org/officeDocument/2006/relationships/customXml" Target="../ink/ink3800.xml"/><Relationship Id="rId40" Type="http://schemas.openxmlformats.org/officeDocument/2006/relationships/customXml" Target="../ink/ink3808.xml"/><Relationship Id="rId45" Type="http://schemas.openxmlformats.org/officeDocument/2006/relationships/image" Target="../media/image220.png"/><Relationship Id="rId66" Type="http://schemas.openxmlformats.org/officeDocument/2006/relationships/customXml" Target="../ink/ink3821.xml"/><Relationship Id="rId87" Type="http://schemas.openxmlformats.org/officeDocument/2006/relationships/image" Target="../media/image430.png"/><Relationship Id="rId110" Type="http://schemas.openxmlformats.org/officeDocument/2006/relationships/customXml" Target="../ink/ink3843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3856.xml"/><Relationship Id="rId157" Type="http://schemas.openxmlformats.org/officeDocument/2006/relationships/image" Target="../media/image78.png"/><Relationship Id="rId178" Type="http://schemas.openxmlformats.org/officeDocument/2006/relationships/customXml" Target="../ink/ink3877.xml"/><Relationship Id="rId61" Type="http://schemas.openxmlformats.org/officeDocument/2006/relationships/image" Target="../media/image300.png"/><Relationship Id="rId82" Type="http://schemas.openxmlformats.org/officeDocument/2006/relationships/customXml" Target="../ink/ink3829.xml"/><Relationship Id="rId152" Type="http://schemas.openxmlformats.org/officeDocument/2006/relationships/customXml" Target="../ink/ink3864.xml"/><Relationship Id="rId173" Type="http://schemas.openxmlformats.org/officeDocument/2006/relationships/image" Target="../media/image86.png"/><Relationship Id="rId194" Type="http://schemas.openxmlformats.org/officeDocument/2006/relationships/customXml" Target="../ink/ink3885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3892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3900.xml"/><Relationship Id="rId240" Type="http://schemas.openxmlformats.org/officeDocument/2006/relationships/customXml" Target="../ink/ink3908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921.xml"/><Relationship Id="rId287" Type="http://schemas.openxmlformats.org/officeDocument/2006/relationships/image" Target="../media/image91.png"/><Relationship Id="rId14" Type="http://schemas.openxmlformats.org/officeDocument/2006/relationships/customXml" Target="../ink/ink3795.xml"/><Relationship Id="rId30" Type="http://schemas.openxmlformats.org/officeDocument/2006/relationships/customXml" Target="../ink/ink3803.xml"/><Relationship Id="rId35" Type="http://schemas.openxmlformats.org/officeDocument/2006/relationships/image" Target="../media/image170.png"/><Relationship Id="rId56" Type="http://schemas.openxmlformats.org/officeDocument/2006/relationships/customXml" Target="../ink/ink3816.xml"/><Relationship Id="rId77" Type="http://schemas.openxmlformats.org/officeDocument/2006/relationships/image" Target="../media/image380.png"/><Relationship Id="rId100" Type="http://schemas.openxmlformats.org/officeDocument/2006/relationships/customXml" Target="../ink/ink3838.xml"/><Relationship Id="rId105" Type="http://schemas.openxmlformats.org/officeDocument/2006/relationships/image" Target="../media/image52.png"/><Relationship Id="rId126" Type="http://schemas.openxmlformats.org/officeDocument/2006/relationships/customXml" Target="../ink/ink3851.xml"/><Relationship Id="rId147" Type="http://schemas.openxmlformats.org/officeDocument/2006/relationships/image" Target="../media/image211.png"/><Relationship Id="rId168" Type="http://schemas.openxmlformats.org/officeDocument/2006/relationships/customXml" Target="../ink/ink3872.xml"/><Relationship Id="rId282" Type="http://schemas.openxmlformats.org/officeDocument/2006/relationships/customXml" Target="../ink/ink3929.xml"/><Relationship Id="rId8" Type="http://schemas.openxmlformats.org/officeDocument/2006/relationships/customXml" Target="../ink/ink3792.xml"/><Relationship Id="rId51" Type="http://schemas.openxmlformats.org/officeDocument/2006/relationships/image" Target="../media/image250.png"/><Relationship Id="rId72" Type="http://schemas.openxmlformats.org/officeDocument/2006/relationships/customXml" Target="../ink/ink3824.xml"/><Relationship Id="rId93" Type="http://schemas.openxmlformats.org/officeDocument/2006/relationships/image" Target="../media/image46.png"/><Relationship Id="rId98" Type="http://schemas.openxmlformats.org/officeDocument/2006/relationships/customXml" Target="../ink/ink3837.xml"/><Relationship Id="rId121" Type="http://schemas.openxmlformats.org/officeDocument/2006/relationships/image" Target="../media/image60.png"/><Relationship Id="rId142" Type="http://schemas.openxmlformats.org/officeDocument/2006/relationships/customXml" Target="../ink/ink3859.xml"/><Relationship Id="rId163" Type="http://schemas.openxmlformats.org/officeDocument/2006/relationships/image" Target="../media/image81.png"/><Relationship Id="rId184" Type="http://schemas.openxmlformats.org/officeDocument/2006/relationships/customXml" Target="../ink/ink3880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895.xml"/><Relationship Id="rId230" Type="http://schemas.openxmlformats.org/officeDocument/2006/relationships/customXml" Target="../ink/ink3903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3916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3811.xml"/><Relationship Id="rId67" Type="http://schemas.openxmlformats.org/officeDocument/2006/relationships/image" Target="../media/image330.png"/><Relationship Id="rId116" Type="http://schemas.openxmlformats.org/officeDocument/2006/relationships/customXml" Target="../ink/ink3846.xml"/><Relationship Id="rId137" Type="http://schemas.openxmlformats.org/officeDocument/2006/relationships/image" Target="../media/image68.png"/><Relationship Id="rId158" Type="http://schemas.openxmlformats.org/officeDocument/2006/relationships/customXml" Target="../ink/ink3867.xml"/><Relationship Id="rId272" Type="http://schemas.openxmlformats.org/officeDocument/2006/relationships/customXml" Target="../ink/ink3924.xml"/><Relationship Id="rId20" Type="http://schemas.openxmlformats.org/officeDocument/2006/relationships/customXml" Target="../ink/ink3798.xml"/><Relationship Id="rId41" Type="http://schemas.openxmlformats.org/officeDocument/2006/relationships/image" Target="../media/image200.png"/><Relationship Id="rId62" Type="http://schemas.openxmlformats.org/officeDocument/2006/relationships/customXml" Target="../ink/ink3819.xml"/><Relationship Id="rId83" Type="http://schemas.openxmlformats.org/officeDocument/2006/relationships/image" Target="../media/image411.png"/><Relationship Id="rId88" Type="http://schemas.openxmlformats.org/officeDocument/2006/relationships/customXml" Target="../ink/ink3832.xml"/><Relationship Id="rId111" Type="http://schemas.openxmlformats.org/officeDocument/2006/relationships/image" Target="../media/image55.png"/><Relationship Id="rId132" Type="http://schemas.openxmlformats.org/officeDocument/2006/relationships/customXml" Target="../ink/ink3854.xml"/><Relationship Id="rId153" Type="http://schemas.openxmlformats.org/officeDocument/2006/relationships/image" Target="../media/image76.png"/><Relationship Id="rId174" Type="http://schemas.openxmlformats.org/officeDocument/2006/relationships/customXml" Target="../ink/ink3875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3883.xml"/><Relationship Id="rId204" Type="http://schemas.openxmlformats.org/officeDocument/2006/relationships/customXml" Target="../ink/ink3890.xml"/><Relationship Id="rId220" Type="http://schemas.openxmlformats.org/officeDocument/2006/relationships/customXml" Target="../ink/ink3898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3911.xml"/><Relationship Id="rId267" Type="http://schemas.openxmlformats.org/officeDocument/2006/relationships/image" Target="../media/image61.png"/><Relationship Id="rId288" Type="http://schemas.openxmlformats.org/officeDocument/2006/relationships/customXml" Target="../ink/ink3932.xml"/><Relationship Id="rId15" Type="http://schemas.openxmlformats.org/officeDocument/2006/relationships/image" Target="../media/image710.png"/><Relationship Id="rId36" Type="http://schemas.openxmlformats.org/officeDocument/2006/relationships/customXml" Target="../ink/ink3806.xml"/><Relationship Id="rId57" Type="http://schemas.openxmlformats.org/officeDocument/2006/relationships/image" Target="../media/image280.png"/><Relationship Id="rId106" Type="http://schemas.openxmlformats.org/officeDocument/2006/relationships/customXml" Target="../ink/ink3841.xml"/><Relationship Id="rId127" Type="http://schemas.openxmlformats.org/officeDocument/2006/relationships/image" Target="../media/image63.png"/><Relationship Id="rId262" Type="http://schemas.openxmlformats.org/officeDocument/2006/relationships/customXml" Target="../ink/ink3919.xml"/><Relationship Id="rId283" Type="http://schemas.openxmlformats.org/officeDocument/2006/relationships/image" Target="../media/image69.png"/><Relationship Id="rId10" Type="http://schemas.openxmlformats.org/officeDocument/2006/relationships/customXml" Target="../ink/ink3793.xml"/><Relationship Id="rId31" Type="http://schemas.openxmlformats.org/officeDocument/2006/relationships/image" Target="../media/image150.png"/><Relationship Id="rId52" Type="http://schemas.openxmlformats.org/officeDocument/2006/relationships/customXml" Target="../ink/ink3814.xml"/><Relationship Id="rId73" Type="http://schemas.openxmlformats.org/officeDocument/2006/relationships/image" Target="../media/image360.png"/><Relationship Id="rId78" Type="http://schemas.openxmlformats.org/officeDocument/2006/relationships/customXml" Target="../ink/ink3827.xml"/><Relationship Id="rId94" Type="http://schemas.openxmlformats.org/officeDocument/2006/relationships/customXml" Target="../ink/ink383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849.xml"/><Relationship Id="rId143" Type="http://schemas.openxmlformats.org/officeDocument/2006/relationships/image" Target="../media/image71.png"/><Relationship Id="rId148" Type="http://schemas.openxmlformats.org/officeDocument/2006/relationships/customXml" Target="../ink/ink3862.xml"/><Relationship Id="rId164" Type="http://schemas.openxmlformats.org/officeDocument/2006/relationships/customXml" Target="../ink/ink3870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3790.xml"/><Relationship Id="rId9" Type="http://schemas.openxmlformats.org/officeDocument/2006/relationships/image" Target="../media/image410.png"/><Relationship Id="rId180" Type="http://schemas.openxmlformats.org/officeDocument/2006/relationships/customXml" Target="../ink/ink3878.xml"/><Relationship Id="rId210" Type="http://schemas.openxmlformats.org/officeDocument/2006/relationships/customXml" Target="../ink/ink3893.xml"/><Relationship Id="rId215" Type="http://schemas.openxmlformats.org/officeDocument/2006/relationships/image" Target="../media/image350.png"/><Relationship Id="rId236" Type="http://schemas.openxmlformats.org/officeDocument/2006/relationships/customXml" Target="../ink/ink3906.xml"/><Relationship Id="rId257" Type="http://schemas.openxmlformats.org/officeDocument/2006/relationships/image" Target="../media/image56.png"/><Relationship Id="rId278" Type="http://schemas.openxmlformats.org/officeDocument/2006/relationships/customXml" Target="../ink/ink3927.xml"/><Relationship Id="rId26" Type="http://schemas.openxmlformats.org/officeDocument/2006/relationships/customXml" Target="../ink/ink3801.xml"/><Relationship Id="rId231" Type="http://schemas.openxmlformats.org/officeDocument/2006/relationships/image" Target="../media/image430.png"/><Relationship Id="rId252" Type="http://schemas.openxmlformats.org/officeDocument/2006/relationships/customXml" Target="../ink/ink3914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822.xml"/><Relationship Id="rId89" Type="http://schemas.openxmlformats.org/officeDocument/2006/relationships/image" Target="../media/image440.png"/><Relationship Id="rId112" Type="http://schemas.openxmlformats.org/officeDocument/2006/relationships/customXml" Target="../ink/ink3844.xml"/><Relationship Id="rId133" Type="http://schemas.openxmlformats.org/officeDocument/2006/relationships/image" Target="../media/image66.png"/><Relationship Id="rId154" Type="http://schemas.openxmlformats.org/officeDocument/2006/relationships/customXml" Target="../ink/ink3865.xml"/><Relationship Id="rId175" Type="http://schemas.openxmlformats.org/officeDocument/2006/relationships/image" Target="../media/image87.png"/><Relationship Id="rId196" Type="http://schemas.openxmlformats.org/officeDocument/2006/relationships/customXml" Target="../ink/ink3886.xml"/><Relationship Id="rId200" Type="http://schemas.openxmlformats.org/officeDocument/2006/relationships/customXml" Target="../ink/ink3888.xml"/><Relationship Id="rId16" Type="http://schemas.openxmlformats.org/officeDocument/2006/relationships/customXml" Target="../ink/ink3796.xml"/><Relationship Id="rId221" Type="http://schemas.openxmlformats.org/officeDocument/2006/relationships/image" Target="../media/image380.png"/><Relationship Id="rId242" Type="http://schemas.openxmlformats.org/officeDocument/2006/relationships/customXml" Target="../ink/ink3909.xml"/><Relationship Id="rId263" Type="http://schemas.openxmlformats.org/officeDocument/2006/relationships/image" Target="../media/image59.png"/><Relationship Id="rId284" Type="http://schemas.openxmlformats.org/officeDocument/2006/relationships/customXml" Target="../ink/ink3930.xml"/><Relationship Id="rId37" Type="http://schemas.openxmlformats.org/officeDocument/2006/relationships/image" Target="../media/image180.png"/><Relationship Id="rId58" Type="http://schemas.openxmlformats.org/officeDocument/2006/relationships/customXml" Target="../ink/ink3817.xml"/><Relationship Id="rId79" Type="http://schemas.openxmlformats.org/officeDocument/2006/relationships/image" Target="../media/image390.png"/><Relationship Id="rId102" Type="http://schemas.openxmlformats.org/officeDocument/2006/relationships/customXml" Target="../ink/ink3839.xml"/><Relationship Id="rId123" Type="http://schemas.openxmlformats.org/officeDocument/2006/relationships/image" Target="../media/image61.png"/><Relationship Id="rId144" Type="http://schemas.openxmlformats.org/officeDocument/2006/relationships/customXml" Target="../ink/ink3860.xml"/><Relationship Id="rId90" Type="http://schemas.openxmlformats.org/officeDocument/2006/relationships/customXml" Target="../ink/ink3833.xml"/><Relationship Id="rId165" Type="http://schemas.openxmlformats.org/officeDocument/2006/relationships/image" Target="../media/image82.png"/><Relationship Id="rId186" Type="http://schemas.openxmlformats.org/officeDocument/2006/relationships/customXml" Target="../ink/ink3881.xml"/><Relationship Id="rId211" Type="http://schemas.openxmlformats.org/officeDocument/2006/relationships/image" Target="../media/image330.png"/><Relationship Id="rId232" Type="http://schemas.openxmlformats.org/officeDocument/2006/relationships/customXml" Target="../ink/ink3904.xml"/><Relationship Id="rId253" Type="http://schemas.openxmlformats.org/officeDocument/2006/relationships/image" Target="../media/image54.png"/><Relationship Id="rId274" Type="http://schemas.openxmlformats.org/officeDocument/2006/relationships/customXml" Target="../ink/ink3925.xml"/><Relationship Id="rId27" Type="http://schemas.openxmlformats.org/officeDocument/2006/relationships/image" Target="../media/image130.png"/><Relationship Id="rId48" Type="http://schemas.openxmlformats.org/officeDocument/2006/relationships/customXml" Target="../ink/ink3812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855.xml"/><Relationship Id="rId80" Type="http://schemas.openxmlformats.org/officeDocument/2006/relationships/customXml" Target="../ink/ink3828.xml"/><Relationship Id="rId155" Type="http://schemas.openxmlformats.org/officeDocument/2006/relationships/image" Target="../media/image77.png"/><Relationship Id="rId176" Type="http://schemas.openxmlformats.org/officeDocument/2006/relationships/customXml" Target="../ink/ink3876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899.xml"/><Relationship Id="rId243" Type="http://schemas.openxmlformats.org/officeDocument/2006/relationships/image" Target="../media/image49.png"/><Relationship Id="rId264" Type="http://schemas.openxmlformats.org/officeDocument/2006/relationships/customXml" Target="../ink/ink3920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807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850.xml"/><Relationship Id="rId70" Type="http://schemas.openxmlformats.org/officeDocument/2006/relationships/customXml" Target="../ink/ink3823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871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894.xml"/><Relationship Id="rId233" Type="http://schemas.openxmlformats.org/officeDocument/2006/relationships/image" Target="../media/image440.png"/><Relationship Id="rId254" Type="http://schemas.openxmlformats.org/officeDocument/2006/relationships/customXml" Target="../ink/ink3915.xml"/><Relationship Id="rId28" Type="http://schemas.openxmlformats.org/officeDocument/2006/relationships/customXml" Target="../ink/ink3802.xml"/><Relationship Id="rId49" Type="http://schemas.openxmlformats.org/officeDocument/2006/relationships/image" Target="../media/image240.png"/><Relationship Id="rId114" Type="http://schemas.openxmlformats.org/officeDocument/2006/relationships/customXml" Target="../ink/ink3845.xml"/><Relationship Id="rId275" Type="http://schemas.openxmlformats.org/officeDocument/2006/relationships/image" Target="../media/image65.png"/><Relationship Id="rId60" Type="http://schemas.openxmlformats.org/officeDocument/2006/relationships/customXml" Target="../ink/ink3818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866.xml"/><Relationship Id="rId177" Type="http://schemas.openxmlformats.org/officeDocument/2006/relationships/image" Target="../media/image88.png"/><Relationship Id="rId198" Type="http://schemas.openxmlformats.org/officeDocument/2006/relationships/customXml" Target="../ink/ink3887.xml"/><Relationship Id="rId202" Type="http://schemas.openxmlformats.org/officeDocument/2006/relationships/customXml" Target="../ink/ink3889.xml"/><Relationship Id="rId223" Type="http://schemas.openxmlformats.org/officeDocument/2006/relationships/image" Target="../media/image390.png"/><Relationship Id="rId244" Type="http://schemas.openxmlformats.org/officeDocument/2006/relationships/customXml" Target="../ink/ink3910.xml"/><Relationship Id="rId18" Type="http://schemas.openxmlformats.org/officeDocument/2006/relationships/customXml" Target="../ink/ink3797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93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3953.xml"/><Relationship Id="rId63" Type="http://schemas.openxmlformats.org/officeDocument/2006/relationships/image" Target="../media/image311.png"/><Relationship Id="rId84" Type="http://schemas.openxmlformats.org/officeDocument/2006/relationships/customXml" Target="../ink/ink3974.xml"/><Relationship Id="rId138" Type="http://schemas.openxmlformats.org/officeDocument/2006/relationships/customXml" Target="../ink/ink4001.xml"/><Relationship Id="rId159" Type="http://schemas.openxmlformats.org/officeDocument/2006/relationships/image" Target="../media/image79.png"/><Relationship Id="rId170" Type="http://schemas.openxmlformats.org/officeDocument/2006/relationships/customXml" Target="../ink/ink4017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4045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4066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3948.xml"/><Relationship Id="rId53" Type="http://schemas.openxmlformats.org/officeDocument/2006/relationships/image" Target="../media/image260.png"/><Relationship Id="rId74" Type="http://schemas.openxmlformats.org/officeDocument/2006/relationships/customXml" Target="../ink/ink3969.xml"/><Relationship Id="rId128" Type="http://schemas.openxmlformats.org/officeDocument/2006/relationships/customXml" Target="../ink/ink3996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4012.xml"/><Relationship Id="rId181" Type="http://schemas.openxmlformats.org/officeDocument/2006/relationships/image" Target="../media/image180.png"/><Relationship Id="rId216" Type="http://schemas.openxmlformats.org/officeDocument/2006/relationships/customXml" Target="../ink/ink4040.xml"/><Relationship Id="rId237" Type="http://schemas.openxmlformats.org/officeDocument/2006/relationships/image" Target="../media/image46.png"/><Relationship Id="rId258" Type="http://schemas.openxmlformats.org/officeDocument/2006/relationships/customXml" Target="../ink/ink4061.xml"/><Relationship Id="rId279" Type="http://schemas.openxmlformats.org/officeDocument/2006/relationships/image" Target="../media/image67.png"/><Relationship Id="rId22" Type="http://schemas.openxmlformats.org/officeDocument/2006/relationships/customXml" Target="../ink/ink3943.xml"/><Relationship Id="rId43" Type="http://schemas.openxmlformats.org/officeDocument/2006/relationships/image" Target="../media/image210.png"/><Relationship Id="rId64" Type="http://schemas.openxmlformats.org/officeDocument/2006/relationships/customXml" Target="../ink/ink3964.xml"/><Relationship Id="rId118" Type="http://schemas.openxmlformats.org/officeDocument/2006/relationships/customXml" Target="../ink/ink3991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4007.xml"/><Relationship Id="rId171" Type="http://schemas.openxmlformats.org/officeDocument/2006/relationships/image" Target="../media/image85.png"/><Relationship Id="rId192" Type="http://schemas.openxmlformats.org/officeDocument/2006/relationships/customXml" Target="../ink/ink4028.xml"/><Relationship Id="rId206" Type="http://schemas.openxmlformats.org/officeDocument/2006/relationships/customXml" Target="../ink/ink4035.xml"/><Relationship Id="rId227" Type="http://schemas.openxmlformats.org/officeDocument/2006/relationships/image" Target="../media/image411.png"/><Relationship Id="rId248" Type="http://schemas.openxmlformats.org/officeDocument/2006/relationships/customXml" Target="../ink/ink4056.xml"/><Relationship Id="rId269" Type="http://schemas.openxmlformats.org/officeDocument/2006/relationships/image" Target="../media/image62.png"/><Relationship Id="rId12" Type="http://schemas.openxmlformats.org/officeDocument/2006/relationships/customXml" Target="../ink/ink3938.xml"/><Relationship Id="rId33" Type="http://schemas.openxmlformats.org/officeDocument/2006/relationships/image" Target="../media/image160.png"/><Relationship Id="rId108" Type="http://schemas.openxmlformats.org/officeDocument/2006/relationships/customXml" Target="../ink/ink3986.xml"/><Relationship Id="rId129" Type="http://schemas.openxmlformats.org/officeDocument/2006/relationships/image" Target="../media/image64.png"/><Relationship Id="rId280" Type="http://schemas.openxmlformats.org/officeDocument/2006/relationships/customXml" Target="../ink/ink4072.xml"/><Relationship Id="rId54" Type="http://schemas.openxmlformats.org/officeDocument/2006/relationships/customXml" Target="../ink/ink3959.xml"/><Relationship Id="rId75" Type="http://schemas.openxmlformats.org/officeDocument/2006/relationships/image" Target="../media/image370.png"/><Relationship Id="rId96" Type="http://schemas.openxmlformats.org/officeDocument/2006/relationships/customXml" Target="../ink/ink3980.xml"/><Relationship Id="rId140" Type="http://schemas.openxmlformats.org/officeDocument/2006/relationships/customXml" Target="../ink/ink4002.xml"/><Relationship Id="rId161" Type="http://schemas.openxmlformats.org/officeDocument/2006/relationships/image" Target="../media/image80.png"/><Relationship Id="rId182" Type="http://schemas.openxmlformats.org/officeDocument/2006/relationships/customXml" Target="../ink/ink4023.xml"/><Relationship Id="rId217" Type="http://schemas.openxmlformats.org/officeDocument/2006/relationships/image" Target="../media/image89.png"/><Relationship Id="rId6" Type="http://schemas.openxmlformats.org/officeDocument/2006/relationships/customXml" Target="../ink/ink3935.xml"/><Relationship Id="rId238" Type="http://schemas.openxmlformats.org/officeDocument/2006/relationships/customXml" Target="../ink/ink4051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4067.xml"/><Relationship Id="rId44" Type="http://schemas.openxmlformats.org/officeDocument/2006/relationships/customXml" Target="../ink/ink3954.xml"/><Relationship Id="rId65" Type="http://schemas.openxmlformats.org/officeDocument/2006/relationships/image" Target="../media/image320.png"/><Relationship Id="rId86" Type="http://schemas.openxmlformats.org/officeDocument/2006/relationships/customXml" Target="../ink/ink3975.xml"/><Relationship Id="rId130" Type="http://schemas.openxmlformats.org/officeDocument/2006/relationships/customXml" Target="../ink/ink3997.xml"/><Relationship Id="rId151" Type="http://schemas.openxmlformats.org/officeDocument/2006/relationships/image" Target="../media/image75.png"/><Relationship Id="rId172" Type="http://schemas.openxmlformats.org/officeDocument/2006/relationships/customXml" Target="../ink/ink4018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4046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4062.xml"/><Relationship Id="rId281" Type="http://schemas.openxmlformats.org/officeDocument/2006/relationships/image" Target="../media/image68.png"/><Relationship Id="rId34" Type="http://schemas.openxmlformats.org/officeDocument/2006/relationships/customXml" Target="../ink/ink3949.xml"/><Relationship Id="rId50" Type="http://schemas.openxmlformats.org/officeDocument/2006/relationships/customXml" Target="../ink/ink3957.xml"/><Relationship Id="rId55" Type="http://schemas.openxmlformats.org/officeDocument/2006/relationships/image" Target="../media/image270.png"/><Relationship Id="rId76" Type="http://schemas.openxmlformats.org/officeDocument/2006/relationships/customXml" Target="../ink/ink3970.xml"/><Relationship Id="rId97" Type="http://schemas.openxmlformats.org/officeDocument/2006/relationships/image" Target="../media/image48.png"/><Relationship Id="rId104" Type="http://schemas.openxmlformats.org/officeDocument/2006/relationships/customXml" Target="../ink/ink3984.xml"/><Relationship Id="rId120" Type="http://schemas.openxmlformats.org/officeDocument/2006/relationships/customXml" Target="../ink/ink3992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4005.xml"/><Relationship Id="rId167" Type="http://schemas.openxmlformats.org/officeDocument/2006/relationships/image" Target="../media/image83.png"/><Relationship Id="rId188" Type="http://schemas.openxmlformats.org/officeDocument/2006/relationships/customXml" Target="../ink/ink4026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3978.xml"/><Relationship Id="rId162" Type="http://schemas.openxmlformats.org/officeDocument/2006/relationships/customXml" Target="../ink/ink4013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4041.xml"/><Relationship Id="rId234" Type="http://schemas.openxmlformats.org/officeDocument/2006/relationships/customXml" Target="../ink/ink4049.xml"/><Relationship Id="rId239" Type="http://schemas.openxmlformats.org/officeDocument/2006/relationships/image" Target="../media/image47.png"/><Relationship Id="rId2" Type="http://schemas.openxmlformats.org/officeDocument/2006/relationships/customXml" Target="../ink/ink3933.xml"/><Relationship Id="rId29" Type="http://schemas.openxmlformats.org/officeDocument/2006/relationships/image" Target="../media/image140.png"/><Relationship Id="rId250" Type="http://schemas.openxmlformats.org/officeDocument/2006/relationships/customXml" Target="../ink/ink4057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4070.xml"/><Relationship Id="rId24" Type="http://schemas.openxmlformats.org/officeDocument/2006/relationships/customXml" Target="../ink/ink3944.xml"/><Relationship Id="rId40" Type="http://schemas.openxmlformats.org/officeDocument/2006/relationships/customXml" Target="../ink/ink3952.xml"/><Relationship Id="rId45" Type="http://schemas.openxmlformats.org/officeDocument/2006/relationships/image" Target="../media/image220.png"/><Relationship Id="rId66" Type="http://schemas.openxmlformats.org/officeDocument/2006/relationships/customXml" Target="../ink/ink3965.xml"/><Relationship Id="rId87" Type="http://schemas.openxmlformats.org/officeDocument/2006/relationships/image" Target="../media/image430.png"/><Relationship Id="rId110" Type="http://schemas.openxmlformats.org/officeDocument/2006/relationships/customXml" Target="../ink/ink3987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4000.xml"/><Relationship Id="rId157" Type="http://schemas.openxmlformats.org/officeDocument/2006/relationships/image" Target="../media/image78.png"/><Relationship Id="rId178" Type="http://schemas.openxmlformats.org/officeDocument/2006/relationships/customXml" Target="../ink/ink4021.xml"/><Relationship Id="rId61" Type="http://schemas.openxmlformats.org/officeDocument/2006/relationships/image" Target="../media/image300.png"/><Relationship Id="rId82" Type="http://schemas.openxmlformats.org/officeDocument/2006/relationships/customXml" Target="../ink/ink3973.xml"/><Relationship Id="rId152" Type="http://schemas.openxmlformats.org/officeDocument/2006/relationships/customXml" Target="../ink/ink4008.xml"/><Relationship Id="rId173" Type="http://schemas.openxmlformats.org/officeDocument/2006/relationships/image" Target="../media/image86.png"/><Relationship Id="rId194" Type="http://schemas.openxmlformats.org/officeDocument/2006/relationships/customXml" Target="../ink/ink4029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4036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4044.xml"/><Relationship Id="rId240" Type="http://schemas.openxmlformats.org/officeDocument/2006/relationships/customXml" Target="../ink/ink4052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4065.xml"/><Relationship Id="rId287" Type="http://schemas.openxmlformats.org/officeDocument/2006/relationships/image" Target="../media/image91.png"/><Relationship Id="rId14" Type="http://schemas.openxmlformats.org/officeDocument/2006/relationships/customXml" Target="../ink/ink3939.xml"/><Relationship Id="rId30" Type="http://schemas.openxmlformats.org/officeDocument/2006/relationships/customXml" Target="../ink/ink3947.xml"/><Relationship Id="rId35" Type="http://schemas.openxmlformats.org/officeDocument/2006/relationships/image" Target="../media/image170.png"/><Relationship Id="rId56" Type="http://schemas.openxmlformats.org/officeDocument/2006/relationships/customXml" Target="../ink/ink3960.xml"/><Relationship Id="rId77" Type="http://schemas.openxmlformats.org/officeDocument/2006/relationships/image" Target="../media/image380.png"/><Relationship Id="rId100" Type="http://schemas.openxmlformats.org/officeDocument/2006/relationships/customXml" Target="../ink/ink3982.xml"/><Relationship Id="rId105" Type="http://schemas.openxmlformats.org/officeDocument/2006/relationships/image" Target="../media/image52.png"/><Relationship Id="rId126" Type="http://schemas.openxmlformats.org/officeDocument/2006/relationships/customXml" Target="../ink/ink3995.xml"/><Relationship Id="rId147" Type="http://schemas.openxmlformats.org/officeDocument/2006/relationships/image" Target="../media/image211.png"/><Relationship Id="rId168" Type="http://schemas.openxmlformats.org/officeDocument/2006/relationships/customXml" Target="../ink/ink4016.xml"/><Relationship Id="rId282" Type="http://schemas.openxmlformats.org/officeDocument/2006/relationships/customXml" Target="../ink/ink4073.xml"/><Relationship Id="rId8" Type="http://schemas.openxmlformats.org/officeDocument/2006/relationships/customXml" Target="../ink/ink3936.xml"/><Relationship Id="rId51" Type="http://schemas.openxmlformats.org/officeDocument/2006/relationships/image" Target="../media/image250.png"/><Relationship Id="rId72" Type="http://schemas.openxmlformats.org/officeDocument/2006/relationships/customXml" Target="../ink/ink3968.xml"/><Relationship Id="rId93" Type="http://schemas.openxmlformats.org/officeDocument/2006/relationships/image" Target="../media/image46.png"/><Relationship Id="rId98" Type="http://schemas.openxmlformats.org/officeDocument/2006/relationships/customXml" Target="../ink/ink3981.xml"/><Relationship Id="rId121" Type="http://schemas.openxmlformats.org/officeDocument/2006/relationships/image" Target="../media/image60.png"/><Relationship Id="rId142" Type="http://schemas.openxmlformats.org/officeDocument/2006/relationships/customXml" Target="../ink/ink4003.xml"/><Relationship Id="rId163" Type="http://schemas.openxmlformats.org/officeDocument/2006/relationships/image" Target="../media/image81.png"/><Relationship Id="rId184" Type="http://schemas.openxmlformats.org/officeDocument/2006/relationships/customXml" Target="../ink/ink4024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4039.xml"/><Relationship Id="rId230" Type="http://schemas.openxmlformats.org/officeDocument/2006/relationships/customXml" Target="../ink/ink4047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4060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3955.xml"/><Relationship Id="rId67" Type="http://schemas.openxmlformats.org/officeDocument/2006/relationships/image" Target="../media/image330.png"/><Relationship Id="rId116" Type="http://schemas.openxmlformats.org/officeDocument/2006/relationships/customXml" Target="../ink/ink3990.xml"/><Relationship Id="rId137" Type="http://schemas.openxmlformats.org/officeDocument/2006/relationships/image" Target="../media/image68.png"/><Relationship Id="rId158" Type="http://schemas.openxmlformats.org/officeDocument/2006/relationships/customXml" Target="../ink/ink4011.xml"/><Relationship Id="rId272" Type="http://schemas.openxmlformats.org/officeDocument/2006/relationships/customXml" Target="../ink/ink4068.xml"/><Relationship Id="rId20" Type="http://schemas.openxmlformats.org/officeDocument/2006/relationships/customXml" Target="../ink/ink3942.xml"/><Relationship Id="rId41" Type="http://schemas.openxmlformats.org/officeDocument/2006/relationships/image" Target="../media/image200.png"/><Relationship Id="rId62" Type="http://schemas.openxmlformats.org/officeDocument/2006/relationships/customXml" Target="../ink/ink3963.xml"/><Relationship Id="rId83" Type="http://schemas.openxmlformats.org/officeDocument/2006/relationships/image" Target="../media/image411.png"/><Relationship Id="rId88" Type="http://schemas.openxmlformats.org/officeDocument/2006/relationships/customXml" Target="../ink/ink3976.xml"/><Relationship Id="rId111" Type="http://schemas.openxmlformats.org/officeDocument/2006/relationships/image" Target="../media/image55.png"/><Relationship Id="rId132" Type="http://schemas.openxmlformats.org/officeDocument/2006/relationships/customXml" Target="../ink/ink3998.xml"/><Relationship Id="rId153" Type="http://schemas.openxmlformats.org/officeDocument/2006/relationships/image" Target="../media/image76.png"/><Relationship Id="rId174" Type="http://schemas.openxmlformats.org/officeDocument/2006/relationships/customXml" Target="../ink/ink4019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4027.xml"/><Relationship Id="rId204" Type="http://schemas.openxmlformats.org/officeDocument/2006/relationships/customXml" Target="../ink/ink4034.xml"/><Relationship Id="rId220" Type="http://schemas.openxmlformats.org/officeDocument/2006/relationships/customXml" Target="../ink/ink4042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4055.xml"/><Relationship Id="rId267" Type="http://schemas.openxmlformats.org/officeDocument/2006/relationships/image" Target="../media/image61.png"/><Relationship Id="rId288" Type="http://schemas.openxmlformats.org/officeDocument/2006/relationships/customXml" Target="../ink/ink4076.xml"/><Relationship Id="rId15" Type="http://schemas.openxmlformats.org/officeDocument/2006/relationships/image" Target="../media/image710.png"/><Relationship Id="rId36" Type="http://schemas.openxmlformats.org/officeDocument/2006/relationships/customXml" Target="../ink/ink3950.xml"/><Relationship Id="rId57" Type="http://schemas.openxmlformats.org/officeDocument/2006/relationships/image" Target="../media/image280.png"/><Relationship Id="rId106" Type="http://schemas.openxmlformats.org/officeDocument/2006/relationships/customXml" Target="../ink/ink3985.xml"/><Relationship Id="rId127" Type="http://schemas.openxmlformats.org/officeDocument/2006/relationships/image" Target="../media/image63.png"/><Relationship Id="rId262" Type="http://schemas.openxmlformats.org/officeDocument/2006/relationships/customXml" Target="../ink/ink4063.xml"/><Relationship Id="rId283" Type="http://schemas.openxmlformats.org/officeDocument/2006/relationships/image" Target="../media/image69.png"/><Relationship Id="rId10" Type="http://schemas.openxmlformats.org/officeDocument/2006/relationships/customXml" Target="../ink/ink3937.xml"/><Relationship Id="rId31" Type="http://schemas.openxmlformats.org/officeDocument/2006/relationships/image" Target="../media/image150.png"/><Relationship Id="rId52" Type="http://schemas.openxmlformats.org/officeDocument/2006/relationships/customXml" Target="../ink/ink3958.xml"/><Relationship Id="rId73" Type="http://schemas.openxmlformats.org/officeDocument/2006/relationships/image" Target="../media/image360.png"/><Relationship Id="rId78" Type="http://schemas.openxmlformats.org/officeDocument/2006/relationships/customXml" Target="../ink/ink3971.xml"/><Relationship Id="rId94" Type="http://schemas.openxmlformats.org/officeDocument/2006/relationships/customXml" Target="../ink/ink397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993.xml"/><Relationship Id="rId143" Type="http://schemas.openxmlformats.org/officeDocument/2006/relationships/image" Target="../media/image71.png"/><Relationship Id="rId148" Type="http://schemas.openxmlformats.org/officeDocument/2006/relationships/customXml" Target="../ink/ink4006.xml"/><Relationship Id="rId164" Type="http://schemas.openxmlformats.org/officeDocument/2006/relationships/customXml" Target="../ink/ink4014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3934.xml"/><Relationship Id="rId9" Type="http://schemas.openxmlformats.org/officeDocument/2006/relationships/image" Target="../media/image410.png"/><Relationship Id="rId180" Type="http://schemas.openxmlformats.org/officeDocument/2006/relationships/customXml" Target="../ink/ink4022.xml"/><Relationship Id="rId210" Type="http://schemas.openxmlformats.org/officeDocument/2006/relationships/customXml" Target="../ink/ink4037.xml"/><Relationship Id="rId215" Type="http://schemas.openxmlformats.org/officeDocument/2006/relationships/image" Target="../media/image350.png"/><Relationship Id="rId236" Type="http://schemas.openxmlformats.org/officeDocument/2006/relationships/customXml" Target="../ink/ink4050.xml"/><Relationship Id="rId257" Type="http://schemas.openxmlformats.org/officeDocument/2006/relationships/image" Target="../media/image56.png"/><Relationship Id="rId278" Type="http://schemas.openxmlformats.org/officeDocument/2006/relationships/customXml" Target="../ink/ink4071.xml"/><Relationship Id="rId26" Type="http://schemas.openxmlformats.org/officeDocument/2006/relationships/customXml" Target="../ink/ink3945.xml"/><Relationship Id="rId231" Type="http://schemas.openxmlformats.org/officeDocument/2006/relationships/image" Target="../media/image430.png"/><Relationship Id="rId252" Type="http://schemas.openxmlformats.org/officeDocument/2006/relationships/customXml" Target="../ink/ink4058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966.xml"/><Relationship Id="rId89" Type="http://schemas.openxmlformats.org/officeDocument/2006/relationships/image" Target="../media/image440.png"/><Relationship Id="rId112" Type="http://schemas.openxmlformats.org/officeDocument/2006/relationships/customXml" Target="../ink/ink3988.xml"/><Relationship Id="rId133" Type="http://schemas.openxmlformats.org/officeDocument/2006/relationships/image" Target="../media/image66.png"/><Relationship Id="rId154" Type="http://schemas.openxmlformats.org/officeDocument/2006/relationships/customXml" Target="../ink/ink4009.xml"/><Relationship Id="rId175" Type="http://schemas.openxmlformats.org/officeDocument/2006/relationships/image" Target="../media/image87.png"/><Relationship Id="rId196" Type="http://schemas.openxmlformats.org/officeDocument/2006/relationships/customXml" Target="../ink/ink4030.xml"/><Relationship Id="rId200" Type="http://schemas.openxmlformats.org/officeDocument/2006/relationships/customXml" Target="../ink/ink4032.xml"/><Relationship Id="rId16" Type="http://schemas.openxmlformats.org/officeDocument/2006/relationships/customXml" Target="../ink/ink3940.xml"/><Relationship Id="rId221" Type="http://schemas.openxmlformats.org/officeDocument/2006/relationships/image" Target="../media/image380.png"/><Relationship Id="rId242" Type="http://schemas.openxmlformats.org/officeDocument/2006/relationships/customXml" Target="../ink/ink4053.xml"/><Relationship Id="rId263" Type="http://schemas.openxmlformats.org/officeDocument/2006/relationships/image" Target="../media/image59.png"/><Relationship Id="rId284" Type="http://schemas.openxmlformats.org/officeDocument/2006/relationships/customXml" Target="../ink/ink4074.xml"/><Relationship Id="rId37" Type="http://schemas.openxmlformats.org/officeDocument/2006/relationships/image" Target="../media/image180.png"/><Relationship Id="rId58" Type="http://schemas.openxmlformats.org/officeDocument/2006/relationships/customXml" Target="../ink/ink3961.xml"/><Relationship Id="rId79" Type="http://schemas.openxmlformats.org/officeDocument/2006/relationships/image" Target="../media/image390.png"/><Relationship Id="rId102" Type="http://schemas.openxmlformats.org/officeDocument/2006/relationships/customXml" Target="../ink/ink3983.xml"/><Relationship Id="rId123" Type="http://schemas.openxmlformats.org/officeDocument/2006/relationships/image" Target="../media/image61.png"/><Relationship Id="rId144" Type="http://schemas.openxmlformats.org/officeDocument/2006/relationships/customXml" Target="../ink/ink4004.xml"/><Relationship Id="rId90" Type="http://schemas.openxmlformats.org/officeDocument/2006/relationships/customXml" Target="../ink/ink3977.xml"/><Relationship Id="rId165" Type="http://schemas.openxmlformats.org/officeDocument/2006/relationships/image" Target="../media/image82.png"/><Relationship Id="rId186" Type="http://schemas.openxmlformats.org/officeDocument/2006/relationships/customXml" Target="../ink/ink4025.xml"/><Relationship Id="rId211" Type="http://schemas.openxmlformats.org/officeDocument/2006/relationships/image" Target="../media/image330.png"/><Relationship Id="rId232" Type="http://schemas.openxmlformats.org/officeDocument/2006/relationships/customXml" Target="../ink/ink4048.xml"/><Relationship Id="rId253" Type="http://schemas.openxmlformats.org/officeDocument/2006/relationships/image" Target="../media/image54.png"/><Relationship Id="rId274" Type="http://schemas.openxmlformats.org/officeDocument/2006/relationships/customXml" Target="../ink/ink4069.xml"/><Relationship Id="rId27" Type="http://schemas.openxmlformats.org/officeDocument/2006/relationships/image" Target="../media/image130.png"/><Relationship Id="rId48" Type="http://schemas.openxmlformats.org/officeDocument/2006/relationships/customXml" Target="../ink/ink3956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999.xml"/><Relationship Id="rId80" Type="http://schemas.openxmlformats.org/officeDocument/2006/relationships/customXml" Target="../ink/ink3972.xml"/><Relationship Id="rId155" Type="http://schemas.openxmlformats.org/officeDocument/2006/relationships/image" Target="../media/image77.png"/><Relationship Id="rId176" Type="http://schemas.openxmlformats.org/officeDocument/2006/relationships/customXml" Target="../ink/ink4020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4043.xml"/><Relationship Id="rId243" Type="http://schemas.openxmlformats.org/officeDocument/2006/relationships/image" Target="../media/image49.png"/><Relationship Id="rId264" Type="http://schemas.openxmlformats.org/officeDocument/2006/relationships/customXml" Target="../ink/ink4064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951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994.xml"/><Relationship Id="rId70" Type="http://schemas.openxmlformats.org/officeDocument/2006/relationships/customXml" Target="../ink/ink3967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4015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4038.xml"/><Relationship Id="rId233" Type="http://schemas.openxmlformats.org/officeDocument/2006/relationships/image" Target="../media/image440.png"/><Relationship Id="rId254" Type="http://schemas.openxmlformats.org/officeDocument/2006/relationships/customXml" Target="../ink/ink4059.xml"/><Relationship Id="rId28" Type="http://schemas.openxmlformats.org/officeDocument/2006/relationships/customXml" Target="../ink/ink3946.xml"/><Relationship Id="rId49" Type="http://schemas.openxmlformats.org/officeDocument/2006/relationships/image" Target="../media/image240.png"/><Relationship Id="rId114" Type="http://schemas.openxmlformats.org/officeDocument/2006/relationships/customXml" Target="../ink/ink3989.xml"/><Relationship Id="rId275" Type="http://schemas.openxmlformats.org/officeDocument/2006/relationships/image" Target="../media/image65.png"/><Relationship Id="rId60" Type="http://schemas.openxmlformats.org/officeDocument/2006/relationships/customXml" Target="../ink/ink3962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4010.xml"/><Relationship Id="rId177" Type="http://schemas.openxmlformats.org/officeDocument/2006/relationships/image" Target="../media/image88.png"/><Relationship Id="rId198" Type="http://schemas.openxmlformats.org/officeDocument/2006/relationships/customXml" Target="../ink/ink4031.xml"/><Relationship Id="rId202" Type="http://schemas.openxmlformats.org/officeDocument/2006/relationships/customXml" Target="../ink/ink4033.xml"/><Relationship Id="rId223" Type="http://schemas.openxmlformats.org/officeDocument/2006/relationships/image" Target="../media/image390.png"/><Relationship Id="rId244" Type="http://schemas.openxmlformats.org/officeDocument/2006/relationships/customXml" Target="../ink/ink4054.xml"/><Relationship Id="rId18" Type="http://schemas.openxmlformats.org/officeDocument/2006/relationships/customXml" Target="../ink/ink3941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40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4097.xml"/><Relationship Id="rId63" Type="http://schemas.openxmlformats.org/officeDocument/2006/relationships/image" Target="../media/image311.png"/><Relationship Id="rId84" Type="http://schemas.openxmlformats.org/officeDocument/2006/relationships/customXml" Target="../ink/ink4118.xml"/><Relationship Id="rId138" Type="http://schemas.openxmlformats.org/officeDocument/2006/relationships/customXml" Target="../ink/ink4145.xml"/><Relationship Id="rId159" Type="http://schemas.openxmlformats.org/officeDocument/2006/relationships/image" Target="../media/image79.png"/><Relationship Id="rId170" Type="http://schemas.openxmlformats.org/officeDocument/2006/relationships/customXml" Target="../ink/ink4161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4189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4210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4092.xml"/><Relationship Id="rId53" Type="http://schemas.openxmlformats.org/officeDocument/2006/relationships/image" Target="../media/image260.png"/><Relationship Id="rId74" Type="http://schemas.openxmlformats.org/officeDocument/2006/relationships/customXml" Target="../ink/ink4113.xml"/><Relationship Id="rId128" Type="http://schemas.openxmlformats.org/officeDocument/2006/relationships/customXml" Target="../ink/ink4140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4156.xml"/><Relationship Id="rId181" Type="http://schemas.openxmlformats.org/officeDocument/2006/relationships/image" Target="../media/image180.png"/><Relationship Id="rId216" Type="http://schemas.openxmlformats.org/officeDocument/2006/relationships/customXml" Target="../ink/ink4184.xml"/><Relationship Id="rId237" Type="http://schemas.openxmlformats.org/officeDocument/2006/relationships/image" Target="../media/image46.png"/><Relationship Id="rId258" Type="http://schemas.openxmlformats.org/officeDocument/2006/relationships/customXml" Target="../ink/ink4205.xml"/><Relationship Id="rId279" Type="http://schemas.openxmlformats.org/officeDocument/2006/relationships/image" Target="../media/image67.png"/><Relationship Id="rId22" Type="http://schemas.openxmlformats.org/officeDocument/2006/relationships/customXml" Target="../ink/ink4087.xml"/><Relationship Id="rId43" Type="http://schemas.openxmlformats.org/officeDocument/2006/relationships/image" Target="../media/image210.png"/><Relationship Id="rId64" Type="http://schemas.openxmlformats.org/officeDocument/2006/relationships/customXml" Target="../ink/ink4108.xml"/><Relationship Id="rId118" Type="http://schemas.openxmlformats.org/officeDocument/2006/relationships/customXml" Target="../ink/ink4135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4151.xml"/><Relationship Id="rId171" Type="http://schemas.openxmlformats.org/officeDocument/2006/relationships/image" Target="../media/image85.png"/><Relationship Id="rId192" Type="http://schemas.openxmlformats.org/officeDocument/2006/relationships/customXml" Target="../ink/ink4172.xml"/><Relationship Id="rId206" Type="http://schemas.openxmlformats.org/officeDocument/2006/relationships/customXml" Target="../ink/ink4179.xml"/><Relationship Id="rId227" Type="http://schemas.openxmlformats.org/officeDocument/2006/relationships/image" Target="../media/image411.png"/><Relationship Id="rId248" Type="http://schemas.openxmlformats.org/officeDocument/2006/relationships/customXml" Target="../ink/ink4200.xml"/><Relationship Id="rId269" Type="http://schemas.openxmlformats.org/officeDocument/2006/relationships/image" Target="../media/image62.png"/><Relationship Id="rId12" Type="http://schemas.openxmlformats.org/officeDocument/2006/relationships/customXml" Target="../ink/ink4082.xml"/><Relationship Id="rId33" Type="http://schemas.openxmlformats.org/officeDocument/2006/relationships/image" Target="../media/image160.png"/><Relationship Id="rId108" Type="http://schemas.openxmlformats.org/officeDocument/2006/relationships/customXml" Target="../ink/ink4130.xml"/><Relationship Id="rId129" Type="http://schemas.openxmlformats.org/officeDocument/2006/relationships/image" Target="../media/image64.png"/><Relationship Id="rId280" Type="http://schemas.openxmlformats.org/officeDocument/2006/relationships/customXml" Target="../ink/ink4216.xml"/><Relationship Id="rId54" Type="http://schemas.openxmlformats.org/officeDocument/2006/relationships/customXml" Target="../ink/ink4103.xml"/><Relationship Id="rId75" Type="http://schemas.openxmlformats.org/officeDocument/2006/relationships/image" Target="../media/image370.png"/><Relationship Id="rId96" Type="http://schemas.openxmlformats.org/officeDocument/2006/relationships/customXml" Target="../ink/ink4124.xml"/><Relationship Id="rId140" Type="http://schemas.openxmlformats.org/officeDocument/2006/relationships/customXml" Target="../ink/ink4146.xml"/><Relationship Id="rId161" Type="http://schemas.openxmlformats.org/officeDocument/2006/relationships/image" Target="../media/image80.png"/><Relationship Id="rId182" Type="http://schemas.openxmlformats.org/officeDocument/2006/relationships/customXml" Target="../ink/ink4167.xml"/><Relationship Id="rId217" Type="http://schemas.openxmlformats.org/officeDocument/2006/relationships/image" Target="../media/image89.png"/><Relationship Id="rId6" Type="http://schemas.openxmlformats.org/officeDocument/2006/relationships/customXml" Target="../ink/ink4079.xml"/><Relationship Id="rId238" Type="http://schemas.openxmlformats.org/officeDocument/2006/relationships/customXml" Target="../ink/ink4195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4211.xml"/><Relationship Id="rId44" Type="http://schemas.openxmlformats.org/officeDocument/2006/relationships/customXml" Target="../ink/ink4098.xml"/><Relationship Id="rId65" Type="http://schemas.openxmlformats.org/officeDocument/2006/relationships/image" Target="../media/image320.png"/><Relationship Id="rId86" Type="http://schemas.openxmlformats.org/officeDocument/2006/relationships/customXml" Target="../ink/ink4119.xml"/><Relationship Id="rId130" Type="http://schemas.openxmlformats.org/officeDocument/2006/relationships/customXml" Target="../ink/ink4141.xml"/><Relationship Id="rId151" Type="http://schemas.openxmlformats.org/officeDocument/2006/relationships/image" Target="../media/image75.png"/><Relationship Id="rId172" Type="http://schemas.openxmlformats.org/officeDocument/2006/relationships/customXml" Target="../ink/ink4162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4190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4206.xml"/><Relationship Id="rId281" Type="http://schemas.openxmlformats.org/officeDocument/2006/relationships/image" Target="../media/image68.png"/><Relationship Id="rId34" Type="http://schemas.openxmlformats.org/officeDocument/2006/relationships/customXml" Target="../ink/ink4093.xml"/><Relationship Id="rId50" Type="http://schemas.openxmlformats.org/officeDocument/2006/relationships/customXml" Target="../ink/ink4101.xml"/><Relationship Id="rId55" Type="http://schemas.openxmlformats.org/officeDocument/2006/relationships/image" Target="../media/image270.png"/><Relationship Id="rId76" Type="http://schemas.openxmlformats.org/officeDocument/2006/relationships/customXml" Target="../ink/ink4114.xml"/><Relationship Id="rId97" Type="http://schemas.openxmlformats.org/officeDocument/2006/relationships/image" Target="../media/image48.png"/><Relationship Id="rId104" Type="http://schemas.openxmlformats.org/officeDocument/2006/relationships/customXml" Target="../ink/ink4128.xml"/><Relationship Id="rId120" Type="http://schemas.openxmlformats.org/officeDocument/2006/relationships/customXml" Target="../ink/ink4136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4149.xml"/><Relationship Id="rId167" Type="http://schemas.openxmlformats.org/officeDocument/2006/relationships/image" Target="../media/image83.png"/><Relationship Id="rId188" Type="http://schemas.openxmlformats.org/officeDocument/2006/relationships/customXml" Target="../ink/ink4170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4122.xml"/><Relationship Id="rId162" Type="http://schemas.openxmlformats.org/officeDocument/2006/relationships/customXml" Target="../ink/ink4157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4185.xml"/><Relationship Id="rId234" Type="http://schemas.openxmlformats.org/officeDocument/2006/relationships/customXml" Target="../ink/ink4193.xml"/><Relationship Id="rId239" Type="http://schemas.openxmlformats.org/officeDocument/2006/relationships/image" Target="../media/image47.png"/><Relationship Id="rId2" Type="http://schemas.openxmlformats.org/officeDocument/2006/relationships/customXml" Target="../ink/ink4077.xml"/><Relationship Id="rId29" Type="http://schemas.openxmlformats.org/officeDocument/2006/relationships/image" Target="../media/image140.png"/><Relationship Id="rId250" Type="http://schemas.openxmlformats.org/officeDocument/2006/relationships/customXml" Target="../ink/ink4201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4214.xml"/><Relationship Id="rId24" Type="http://schemas.openxmlformats.org/officeDocument/2006/relationships/customXml" Target="../ink/ink4088.xml"/><Relationship Id="rId40" Type="http://schemas.openxmlformats.org/officeDocument/2006/relationships/customXml" Target="../ink/ink4096.xml"/><Relationship Id="rId45" Type="http://schemas.openxmlformats.org/officeDocument/2006/relationships/image" Target="../media/image220.png"/><Relationship Id="rId66" Type="http://schemas.openxmlformats.org/officeDocument/2006/relationships/customXml" Target="../ink/ink4109.xml"/><Relationship Id="rId87" Type="http://schemas.openxmlformats.org/officeDocument/2006/relationships/image" Target="../media/image430.png"/><Relationship Id="rId110" Type="http://schemas.openxmlformats.org/officeDocument/2006/relationships/customXml" Target="../ink/ink4131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4144.xml"/><Relationship Id="rId157" Type="http://schemas.openxmlformats.org/officeDocument/2006/relationships/image" Target="../media/image78.png"/><Relationship Id="rId178" Type="http://schemas.openxmlformats.org/officeDocument/2006/relationships/customXml" Target="../ink/ink4165.xml"/><Relationship Id="rId61" Type="http://schemas.openxmlformats.org/officeDocument/2006/relationships/image" Target="../media/image300.png"/><Relationship Id="rId82" Type="http://schemas.openxmlformats.org/officeDocument/2006/relationships/customXml" Target="../ink/ink4117.xml"/><Relationship Id="rId152" Type="http://schemas.openxmlformats.org/officeDocument/2006/relationships/customXml" Target="../ink/ink4152.xml"/><Relationship Id="rId173" Type="http://schemas.openxmlformats.org/officeDocument/2006/relationships/image" Target="../media/image86.png"/><Relationship Id="rId194" Type="http://schemas.openxmlformats.org/officeDocument/2006/relationships/customXml" Target="../ink/ink4173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4180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4188.xml"/><Relationship Id="rId240" Type="http://schemas.openxmlformats.org/officeDocument/2006/relationships/customXml" Target="../ink/ink4196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4209.xml"/><Relationship Id="rId287" Type="http://schemas.openxmlformats.org/officeDocument/2006/relationships/image" Target="../media/image91.png"/><Relationship Id="rId14" Type="http://schemas.openxmlformats.org/officeDocument/2006/relationships/customXml" Target="../ink/ink4083.xml"/><Relationship Id="rId30" Type="http://schemas.openxmlformats.org/officeDocument/2006/relationships/customXml" Target="../ink/ink4091.xml"/><Relationship Id="rId35" Type="http://schemas.openxmlformats.org/officeDocument/2006/relationships/image" Target="../media/image170.png"/><Relationship Id="rId56" Type="http://schemas.openxmlformats.org/officeDocument/2006/relationships/customXml" Target="../ink/ink4104.xml"/><Relationship Id="rId77" Type="http://schemas.openxmlformats.org/officeDocument/2006/relationships/image" Target="../media/image380.png"/><Relationship Id="rId100" Type="http://schemas.openxmlformats.org/officeDocument/2006/relationships/customXml" Target="../ink/ink4126.xml"/><Relationship Id="rId105" Type="http://schemas.openxmlformats.org/officeDocument/2006/relationships/image" Target="../media/image52.png"/><Relationship Id="rId126" Type="http://schemas.openxmlformats.org/officeDocument/2006/relationships/customXml" Target="../ink/ink4139.xml"/><Relationship Id="rId147" Type="http://schemas.openxmlformats.org/officeDocument/2006/relationships/image" Target="../media/image211.png"/><Relationship Id="rId168" Type="http://schemas.openxmlformats.org/officeDocument/2006/relationships/customXml" Target="../ink/ink4160.xml"/><Relationship Id="rId282" Type="http://schemas.openxmlformats.org/officeDocument/2006/relationships/customXml" Target="../ink/ink4217.xml"/><Relationship Id="rId8" Type="http://schemas.openxmlformats.org/officeDocument/2006/relationships/customXml" Target="../ink/ink4080.xml"/><Relationship Id="rId51" Type="http://schemas.openxmlformats.org/officeDocument/2006/relationships/image" Target="../media/image250.png"/><Relationship Id="rId72" Type="http://schemas.openxmlformats.org/officeDocument/2006/relationships/customXml" Target="../ink/ink4112.xml"/><Relationship Id="rId93" Type="http://schemas.openxmlformats.org/officeDocument/2006/relationships/image" Target="../media/image46.png"/><Relationship Id="rId98" Type="http://schemas.openxmlformats.org/officeDocument/2006/relationships/customXml" Target="../ink/ink4125.xml"/><Relationship Id="rId121" Type="http://schemas.openxmlformats.org/officeDocument/2006/relationships/image" Target="../media/image60.png"/><Relationship Id="rId142" Type="http://schemas.openxmlformats.org/officeDocument/2006/relationships/customXml" Target="../ink/ink4147.xml"/><Relationship Id="rId163" Type="http://schemas.openxmlformats.org/officeDocument/2006/relationships/image" Target="../media/image81.png"/><Relationship Id="rId184" Type="http://schemas.openxmlformats.org/officeDocument/2006/relationships/customXml" Target="../ink/ink4168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4183.xml"/><Relationship Id="rId230" Type="http://schemas.openxmlformats.org/officeDocument/2006/relationships/customXml" Target="../ink/ink4191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4204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4099.xml"/><Relationship Id="rId67" Type="http://schemas.openxmlformats.org/officeDocument/2006/relationships/image" Target="../media/image330.png"/><Relationship Id="rId116" Type="http://schemas.openxmlformats.org/officeDocument/2006/relationships/customXml" Target="../ink/ink4134.xml"/><Relationship Id="rId137" Type="http://schemas.openxmlformats.org/officeDocument/2006/relationships/image" Target="../media/image68.png"/><Relationship Id="rId158" Type="http://schemas.openxmlformats.org/officeDocument/2006/relationships/customXml" Target="../ink/ink4155.xml"/><Relationship Id="rId272" Type="http://schemas.openxmlformats.org/officeDocument/2006/relationships/customXml" Target="../ink/ink4212.xml"/><Relationship Id="rId20" Type="http://schemas.openxmlformats.org/officeDocument/2006/relationships/customXml" Target="../ink/ink4086.xml"/><Relationship Id="rId41" Type="http://schemas.openxmlformats.org/officeDocument/2006/relationships/image" Target="../media/image200.png"/><Relationship Id="rId62" Type="http://schemas.openxmlformats.org/officeDocument/2006/relationships/customXml" Target="../ink/ink4107.xml"/><Relationship Id="rId83" Type="http://schemas.openxmlformats.org/officeDocument/2006/relationships/image" Target="../media/image411.png"/><Relationship Id="rId88" Type="http://schemas.openxmlformats.org/officeDocument/2006/relationships/customXml" Target="../ink/ink4120.xml"/><Relationship Id="rId111" Type="http://schemas.openxmlformats.org/officeDocument/2006/relationships/image" Target="../media/image55.png"/><Relationship Id="rId132" Type="http://schemas.openxmlformats.org/officeDocument/2006/relationships/customXml" Target="../ink/ink4142.xml"/><Relationship Id="rId153" Type="http://schemas.openxmlformats.org/officeDocument/2006/relationships/image" Target="../media/image76.png"/><Relationship Id="rId174" Type="http://schemas.openxmlformats.org/officeDocument/2006/relationships/customXml" Target="../ink/ink4163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4171.xml"/><Relationship Id="rId204" Type="http://schemas.openxmlformats.org/officeDocument/2006/relationships/customXml" Target="../ink/ink4178.xml"/><Relationship Id="rId220" Type="http://schemas.openxmlformats.org/officeDocument/2006/relationships/customXml" Target="../ink/ink4186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4199.xml"/><Relationship Id="rId267" Type="http://schemas.openxmlformats.org/officeDocument/2006/relationships/image" Target="../media/image61.png"/><Relationship Id="rId288" Type="http://schemas.openxmlformats.org/officeDocument/2006/relationships/customXml" Target="../ink/ink4220.xml"/><Relationship Id="rId15" Type="http://schemas.openxmlformats.org/officeDocument/2006/relationships/image" Target="../media/image710.png"/><Relationship Id="rId36" Type="http://schemas.openxmlformats.org/officeDocument/2006/relationships/customXml" Target="../ink/ink4094.xml"/><Relationship Id="rId57" Type="http://schemas.openxmlformats.org/officeDocument/2006/relationships/image" Target="../media/image280.png"/><Relationship Id="rId106" Type="http://schemas.openxmlformats.org/officeDocument/2006/relationships/customXml" Target="../ink/ink4129.xml"/><Relationship Id="rId127" Type="http://schemas.openxmlformats.org/officeDocument/2006/relationships/image" Target="../media/image63.png"/><Relationship Id="rId262" Type="http://schemas.openxmlformats.org/officeDocument/2006/relationships/customXml" Target="../ink/ink4207.xml"/><Relationship Id="rId283" Type="http://schemas.openxmlformats.org/officeDocument/2006/relationships/image" Target="../media/image69.png"/><Relationship Id="rId10" Type="http://schemas.openxmlformats.org/officeDocument/2006/relationships/customXml" Target="../ink/ink4081.xml"/><Relationship Id="rId31" Type="http://schemas.openxmlformats.org/officeDocument/2006/relationships/image" Target="../media/image150.png"/><Relationship Id="rId52" Type="http://schemas.openxmlformats.org/officeDocument/2006/relationships/customXml" Target="../ink/ink4102.xml"/><Relationship Id="rId73" Type="http://schemas.openxmlformats.org/officeDocument/2006/relationships/image" Target="../media/image360.png"/><Relationship Id="rId78" Type="http://schemas.openxmlformats.org/officeDocument/2006/relationships/customXml" Target="../ink/ink4115.xml"/><Relationship Id="rId94" Type="http://schemas.openxmlformats.org/officeDocument/2006/relationships/customXml" Target="../ink/ink412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4137.xml"/><Relationship Id="rId143" Type="http://schemas.openxmlformats.org/officeDocument/2006/relationships/image" Target="../media/image71.png"/><Relationship Id="rId148" Type="http://schemas.openxmlformats.org/officeDocument/2006/relationships/customXml" Target="../ink/ink4150.xml"/><Relationship Id="rId164" Type="http://schemas.openxmlformats.org/officeDocument/2006/relationships/customXml" Target="../ink/ink4158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4078.xml"/><Relationship Id="rId9" Type="http://schemas.openxmlformats.org/officeDocument/2006/relationships/image" Target="../media/image410.png"/><Relationship Id="rId180" Type="http://schemas.openxmlformats.org/officeDocument/2006/relationships/customXml" Target="../ink/ink4166.xml"/><Relationship Id="rId210" Type="http://schemas.openxmlformats.org/officeDocument/2006/relationships/customXml" Target="../ink/ink4181.xml"/><Relationship Id="rId215" Type="http://schemas.openxmlformats.org/officeDocument/2006/relationships/image" Target="../media/image350.png"/><Relationship Id="rId236" Type="http://schemas.openxmlformats.org/officeDocument/2006/relationships/customXml" Target="../ink/ink4194.xml"/><Relationship Id="rId257" Type="http://schemas.openxmlformats.org/officeDocument/2006/relationships/image" Target="../media/image56.png"/><Relationship Id="rId278" Type="http://schemas.openxmlformats.org/officeDocument/2006/relationships/customXml" Target="../ink/ink4215.xml"/><Relationship Id="rId26" Type="http://schemas.openxmlformats.org/officeDocument/2006/relationships/customXml" Target="../ink/ink4089.xml"/><Relationship Id="rId231" Type="http://schemas.openxmlformats.org/officeDocument/2006/relationships/image" Target="../media/image430.png"/><Relationship Id="rId252" Type="http://schemas.openxmlformats.org/officeDocument/2006/relationships/customXml" Target="../ink/ink4202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4110.xml"/><Relationship Id="rId89" Type="http://schemas.openxmlformats.org/officeDocument/2006/relationships/image" Target="../media/image440.png"/><Relationship Id="rId112" Type="http://schemas.openxmlformats.org/officeDocument/2006/relationships/customXml" Target="../ink/ink4132.xml"/><Relationship Id="rId133" Type="http://schemas.openxmlformats.org/officeDocument/2006/relationships/image" Target="../media/image66.png"/><Relationship Id="rId154" Type="http://schemas.openxmlformats.org/officeDocument/2006/relationships/customXml" Target="../ink/ink4153.xml"/><Relationship Id="rId175" Type="http://schemas.openxmlformats.org/officeDocument/2006/relationships/image" Target="../media/image87.png"/><Relationship Id="rId196" Type="http://schemas.openxmlformats.org/officeDocument/2006/relationships/customXml" Target="../ink/ink4174.xml"/><Relationship Id="rId200" Type="http://schemas.openxmlformats.org/officeDocument/2006/relationships/customXml" Target="../ink/ink4176.xml"/><Relationship Id="rId16" Type="http://schemas.openxmlformats.org/officeDocument/2006/relationships/customXml" Target="../ink/ink4084.xml"/><Relationship Id="rId221" Type="http://schemas.openxmlformats.org/officeDocument/2006/relationships/image" Target="../media/image380.png"/><Relationship Id="rId242" Type="http://schemas.openxmlformats.org/officeDocument/2006/relationships/customXml" Target="../ink/ink4197.xml"/><Relationship Id="rId263" Type="http://schemas.openxmlformats.org/officeDocument/2006/relationships/image" Target="../media/image59.png"/><Relationship Id="rId284" Type="http://schemas.openxmlformats.org/officeDocument/2006/relationships/customXml" Target="../ink/ink4218.xml"/><Relationship Id="rId37" Type="http://schemas.openxmlformats.org/officeDocument/2006/relationships/image" Target="../media/image180.png"/><Relationship Id="rId58" Type="http://schemas.openxmlformats.org/officeDocument/2006/relationships/customXml" Target="../ink/ink4105.xml"/><Relationship Id="rId79" Type="http://schemas.openxmlformats.org/officeDocument/2006/relationships/image" Target="../media/image390.png"/><Relationship Id="rId102" Type="http://schemas.openxmlformats.org/officeDocument/2006/relationships/customXml" Target="../ink/ink4127.xml"/><Relationship Id="rId123" Type="http://schemas.openxmlformats.org/officeDocument/2006/relationships/image" Target="../media/image61.png"/><Relationship Id="rId144" Type="http://schemas.openxmlformats.org/officeDocument/2006/relationships/customXml" Target="../ink/ink4148.xml"/><Relationship Id="rId90" Type="http://schemas.openxmlformats.org/officeDocument/2006/relationships/customXml" Target="../ink/ink4121.xml"/><Relationship Id="rId165" Type="http://schemas.openxmlformats.org/officeDocument/2006/relationships/image" Target="../media/image82.png"/><Relationship Id="rId186" Type="http://schemas.openxmlformats.org/officeDocument/2006/relationships/customXml" Target="../ink/ink4169.xml"/><Relationship Id="rId211" Type="http://schemas.openxmlformats.org/officeDocument/2006/relationships/image" Target="../media/image330.png"/><Relationship Id="rId232" Type="http://schemas.openxmlformats.org/officeDocument/2006/relationships/customXml" Target="../ink/ink4192.xml"/><Relationship Id="rId253" Type="http://schemas.openxmlformats.org/officeDocument/2006/relationships/image" Target="../media/image54.png"/><Relationship Id="rId274" Type="http://schemas.openxmlformats.org/officeDocument/2006/relationships/customXml" Target="../ink/ink4213.xml"/><Relationship Id="rId27" Type="http://schemas.openxmlformats.org/officeDocument/2006/relationships/image" Target="../media/image130.png"/><Relationship Id="rId48" Type="http://schemas.openxmlformats.org/officeDocument/2006/relationships/customXml" Target="../ink/ink4100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4143.xml"/><Relationship Id="rId80" Type="http://schemas.openxmlformats.org/officeDocument/2006/relationships/customXml" Target="../ink/ink4116.xml"/><Relationship Id="rId155" Type="http://schemas.openxmlformats.org/officeDocument/2006/relationships/image" Target="../media/image77.png"/><Relationship Id="rId176" Type="http://schemas.openxmlformats.org/officeDocument/2006/relationships/customXml" Target="../ink/ink4164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4187.xml"/><Relationship Id="rId243" Type="http://schemas.openxmlformats.org/officeDocument/2006/relationships/image" Target="../media/image49.png"/><Relationship Id="rId264" Type="http://schemas.openxmlformats.org/officeDocument/2006/relationships/customXml" Target="../ink/ink4208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4095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4138.xml"/><Relationship Id="rId70" Type="http://schemas.openxmlformats.org/officeDocument/2006/relationships/customXml" Target="../ink/ink4111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4159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182.xml"/><Relationship Id="rId233" Type="http://schemas.openxmlformats.org/officeDocument/2006/relationships/image" Target="../media/image440.png"/><Relationship Id="rId254" Type="http://schemas.openxmlformats.org/officeDocument/2006/relationships/customXml" Target="../ink/ink4203.xml"/><Relationship Id="rId28" Type="http://schemas.openxmlformats.org/officeDocument/2006/relationships/customXml" Target="../ink/ink4090.xml"/><Relationship Id="rId49" Type="http://schemas.openxmlformats.org/officeDocument/2006/relationships/image" Target="../media/image240.png"/><Relationship Id="rId114" Type="http://schemas.openxmlformats.org/officeDocument/2006/relationships/customXml" Target="../ink/ink4133.xml"/><Relationship Id="rId275" Type="http://schemas.openxmlformats.org/officeDocument/2006/relationships/image" Target="../media/image65.png"/><Relationship Id="rId60" Type="http://schemas.openxmlformats.org/officeDocument/2006/relationships/customXml" Target="../ink/ink4106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4154.xml"/><Relationship Id="rId177" Type="http://schemas.openxmlformats.org/officeDocument/2006/relationships/image" Target="../media/image88.png"/><Relationship Id="rId198" Type="http://schemas.openxmlformats.org/officeDocument/2006/relationships/customXml" Target="../ink/ink4175.xml"/><Relationship Id="rId202" Type="http://schemas.openxmlformats.org/officeDocument/2006/relationships/customXml" Target="../ink/ink4177.xml"/><Relationship Id="rId223" Type="http://schemas.openxmlformats.org/officeDocument/2006/relationships/image" Target="../media/image390.png"/><Relationship Id="rId244" Type="http://schemas.openxmlformats.org/officeDocument/2006/relationships/customXml" Target="../ink/ink4198.xml"/><Relationship Id="rId18" Type="http://schemas.openxmlformats.org/officeDocument/2006/relationships/customXml" Target="../ink/ink4085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421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785.xml"/><Relationship Id="rId63" Type="http://schemas.openxmlformats.org/officeDocument/2006/relationships/image" Target="../media/image311.png"/><Relationship Id="rId84" Type="http://schemas.openxmlformats.org/officeDocument/2006/relationships/customXml" Target="../ink/ink806.xml"/><Relationship Id="rId138" Type="http://schemas.openxmlformats.org/officeDocument/2006/relationships/customXml" Target="../ink/ink833.xml"/><Relationship Id="rId159" Type="http://schemas.openxmlformats.org/officeDocument/2006/relationships/image" Target="../media/image79.png"/><Relationship Id="rId170" Type="http://schemas.openxmlformats.org/officeDocument/2006/relationships/customXml" Target="../ink/ink849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877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898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780.xml"/><Relationship Id="rId53" Type="http://schemas.openxmlformats.org/officeDocument/2006/relationships/image" Target="../media/image260.png"/><Relationship Id="rId74" Type="http://schemas.openxmlformats.org/officeDocument/2006/relationships/customXml" Target="../ink/ink801.xml"/><Relationship Id="rId128" Type="http://schemas.openxmlformats.org/officeDocument/2006/relationships/customXml" Target="../ink/ink828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844.xml"/><Relationship Id="rId181" Type="http://schemas.openxmlformats.org/officeDocument/2006/relationships/image" Target="../media/image180.png"/><Relationship Id="rId216" Type="http://schemas.openxmlformats.org/officeDocument/2006/relationships/customXml" Target="../ink/ink872.xml"/><Relationship Id="rId237" Type="http://schemas.openxmlformats.org/officeDocument/2006/relationships/image" Target="../media/image46.png"/><Relationship Id="rId258" Type="http://schemas.openxmlformats.org/officeDocument/2006/relationships/customXml" Target="../ink/ink893.xml"/><Relationship Id="rId279" Type="http://schemas.openxmlformats.org/officeDocument/2006/relationships/image" Target="../media/image67.png"/><Relationship Id="rId22" Type="http://schemas.openxmlformats.org/officeDocument/2006/relationships/customXml" Target="../ink/ink775.xml"/><Relationship Id="rId43" Type="http://schemas.openxmlformats.org/officeDocument/2006/relationships/image" Target="../media/image210.png"/><Relationship Id="rId64" Type="http://schemas.openxmlformats.org/officeDocument/2006/relationships/customXml" Target="../ink/ink796.xml"/><Relationship Id="rId118" Type="http://schemas.openxmlformats.org/officeDocument/2006/relationships/customXml" Target="../ink/ink823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839.xml"/><Relationship Id="rId171" Type="http://schemas.openxmlformats.org/officeDocument/2006/relationships/image" Target="../media/image85.png"/><Relationship Id="rId192" Type="http://schemas.openxmlformats.org/officeDocument/2006/relationships/customXml" Target="../ink/ink860.xml"/><Relationship Id="rId206" Type="http://schemas.openxmlformats.org/officeDocument/2006/relationships/customXml" Target="../ink/ink867.xml"/><Relationship Id="rId227" Type="http://schemas.openxmlformats.org/officeDocument/2006/relationships/image" Target="../media/image411.png"/><Relationship Id="rId248" Type="http://schemas.openxmlformats.org/officeDocument/2006/relationships/customXml" Target="../ink/ink888.xml"/><Relationship Id="rId269" Type="http://schemas.openxmlformats.org/officeDocument/2006/relationships/image" Target="../media/image62.png"/><Relationship Id="rId12" Type="http://schemas.openxmlformats.org/officeDocument/2006/relationships/customXml" Target="../ink/ink770.xml"/><Relationship Id="rId33" Type="http://schemas.openxmlformats.org/officeDocument/2006/relationships/image" Target="../media/image160.png"/><Relationship Id="rId108" Type="http://schemas.openxmlformats.org/officeDocument/2006/relationships/customXml" Target="../ink/ink818.xml"/><Relationship Id="rId129" Type="http://schemas.openxmlformats.org/officeDocument/2006/relationships/image" Target="../media/image64.png"/><Relationship Id="rId280" Type="http://schemas.openxmlformats.org/officeDocument/2006/relationships/customXml" Target="../ink/ink904.xml"/><Relationship Id="rId54" Type="http://schemas.openxmlformats.org/officeDocument/2006/relationships/customXml" Target="../ink/ink791.xml"/><Relationship Id="rId75" Type="http://schemas.openxmlformats.org/officeDocument/2006/relationships/image" Target="../media/image370.png"/><Relationship Id="rId96" Type="http://schemas.openxmlformats.org/officeDocument/2006/relationships/customXml" Target="../ink/ink812.xml"/><Relationship Id="rId140" Type="http://schemas.openxmlformats.org/officeDocument/2006/relationships/customXml" Target="../ink/ink834.xml"/><Relationship Id="rId161" Type="http://schemas.openxmlformats.org/officeDocument/2006/relationships/image" Target="../media/image80.png"/><Relationship Id="rId182" Type="http://schemas.openxmlformats.org/officeDocument/2006/relationships/customXml" Target="../ink/ink855.xml"/><Relationship Id="rId217" Type="http://schemas.openxmlformats.org/officeDocument/2006/relationships/image" Target="../media/image89.png"/><Relationship Id="rId6" Type="http://schemas.openxmlformats.org/officeDocument/2006/relationships/customXml" Target="../ink/ink767.xml"/><Relationship Id="rId238" Type="http://schemas.openxmlformats.org/officeDocument/2006/relationships/customXml" Target="../ink/ink883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899.xml"/><Relationship Id="rId44" Type="http://schemas.openxmlformats.org/officeDocument/2006/relationships/customXml" Target="../ink/ink786.xml"/><Relationship Id="rId65" Type="http://schemas.openxmlformats.org/officeDocument/2006/relationships/image" Target="../media/image320.png"/><Relationship Id="rId86" Type="http://schemas.openxmlformats.org/officeDocument/2006/relationships/customXml" Target="../ink/ink807.xml"/><Relationship Id="rId130" Type="http://schemas.openxmlformats.org/officeDocument/2006/relationships/customXml" Target="../ink/ink829.xml"/><Relationship Id="rId151" Type="http://schemas.openxmlformats.org/officeDocument/2006/relationships/image" Target="../media/image75.png"/><Relationship Id="rId172" Type="http://schemas.openxmlformats.org/officeDocument/2006/relationships/customXml" Target="../ink/ink850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878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894.xml"/><Relationship Id="rId281" Type="http://schemas.openxmlformats.org/officeDocument/2006/relationships/image" Target="../media/image68.png"/><Relationship Id="rId34" Type="http://schemas.openxmlformats.org/officeDocument/2006/relationships/customXml" Target="../ink/ink781.xml"/><Relationship Id="rId50" Type="http://schemas.openxmlformats.org/officeDocument/2006/relationships/customXml" Target="../ink/ink789.xml"/><Relationship Id="rId55" Type="http://schemas.openxmlformats.org/officeDocument/2006/relationships/image" Target="../media/image270.png"/><Relationship Id="rId76" Type="http://schemas.openxmlformats.org/officeDocument/2006/relationships/customXml" Target="../ink/ink802.xml"/><Relationship Id="rId97" Type="http://schemas.openxmlformats.org/officeDocument/2006/relationships/image" Target="../media/image48.png"/><Relationship Id="rId104" Type="http://schemas.openxmlformats.org/officeDocument/2006/relationships/customXml" Target="../ink/ink816.xml"/><Relationship Id="rId120" Type="http://schemas.openxmlformats.org/officeDocument/2006/relationships/customXml" Target="../ink/ink824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837.xml"/><Relationship Id="rId167" Type="http://schemas.openxmlformats.org/officeDocument/2006/relationships/image" Target="../media/image83.png"/><Relationship Id="rId188" Type="http://schemas.openxmlformats.org/officeDocument/2006/relationships/customXml" Target="../ink/ink858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810.xml"/><Relationship Id="rId162" Type="http://schemas.openxmlformats.org/officeDocument/2006/relationships/customXml" Target="../ink/ink845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873.xml"/><Relationship Id="rId234" Type="http://schemas.openxmlformats.org/officeDocument/2006/relationships/customXml" Target="../ink/ink881.xml"/><Relationship Id="rId239" Type="http://schemas.openxmlformats.org/officeDocument/2006/relationships/image" Target="../media/image47.png"/><Relationship Id="rId2" Type="http://schemas.openxmlformats.org/officeDocument/2006/relationships/customXml" Target="../ink/ink765.xml"/><Relationship Id="rId29" Type="http://schemas.openxmlformats.org/officeDocument/2006/relationships/image" Target="../media/image140.png"/><Relationship Id="rId250" Type="http://schemas.openxmlformats.org/officeDocument/2006/relationships/customXml" Target="../ink/ink889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902.xml"/><Relationship Id="rId24" Type="http://schemas.openxmlformats.org/officeDocument/2006/relationships/customXml" Target="../ink/ink776.xml"/><Relationship Id="rId40" Type="http://schemas.openxmlformats.org/officeDocument/2006/relationships/customXml" Target="../ink/ink784.xml"/><Relationship Id="rId45" Type="http://schemas.openxmlformats.org/officeDocument/2006/relationships/image" Target="../media/image220.png"/><Relationship Id="rId66" Type="http://schemas.openxmlformats.org/officeDocument/2006/relationships/customXml" Target="../ink/ink797.xml"/><Relationship Id="rId87" Type="http://schemas.openxmlformats.org/officeDocument/2006/relationships/image" Target="../media/image430.png"/><Relationship Id="rId110" Type="http://schemas.openxmlformats.org/officeDocument/2006/relationships/customXml" Target="../ink/ink819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832.xml"/><Relationship Id="rId157" Type="http://schemas.openxmlformats.org/officeDocument/2006/relationships/image" Target="../media/image78.png"/><Relationship Id="rId178" Type="http://schemas.openxmlformats.org/officeDocument/2006/relationships/customXml" Target="../ink/ink853.xml"/><Relationship Id="rId61" Type="http://schemas.openxmlformats.org/officeDocument/2006/relationships/image" Target="../media/image300.png"/><Relationship Id="rId82" Type="http://schemas.openxmlformats.org/officeDocument/2006/relationships/customXml" Target="../ink/ink805.xml"/><Relationship Id="rId152" Type="http://schemas.openxmlformats.org/officeDocument/2006/relationships/customXml" Target="../ink/ink840.xml"/><Relationship Id="rId173" Type="http://schemas.openxmlformats.org/officeDocument/2006/relationships/image" Target="../media/image86.png"/><Relationship Id="rId194" Type="http://schemas.openxmlformats.org/officeDocument/2006/relationships/customXml" Target="../ink/ink861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868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876.xml"/><Relationship Id="rId240" Type="http://schemas.openxmlformats.org/officeDocument/2006/relationships/customXml" Target="../ink/ink884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897.xml"/><Relationship Id="rId287" Type="http://schemas.openxmlformats.org/officeDocument/2006/relationships/image" Target="../media/image91.png"/><Relationship Id="rId14" Type="http://schemas.openxmlformats.org/officeDocument/2006/relationships/customXml" Target="../ink/ink771.xml"/><Relationship Id="rId30" Type="http://schemas.openxmlformats.org/officeDocument/2006/relationships/customXml" Target="../ink/ink779.xml"/><Relationship Id="rId35" Type="http://schemas.openxmlformats.org/officeDocument/2006/relationships/image" Target="../media/image170.png"/><Relationship Id="rId56" Type="http://schemas.openxmlformats.org/officeDocument/2006/relationships/customXml" Target="../ink/ink792.xml"/><Relationship Id="rId77" Type="http://schemas.openxmlformats.org/officeDocument/2006/relationships/image" Target="../media/image380.png"/><Relationship Id="rId100" Type="http://schemas.openxmlformats.org/officeDocument/2006/relationships/customXml" Target="../ink/ink814.xml"/><Relationship Id="rId105" Type="http://schemas.openxmlformats.org/officeDocument/2006/relationships/image" Target="../media/image52.png"/><Relationship Id="rId126" Type="http://schemas.openxmlformats.org/officeDocument/2006/relationships/customXml" Target="../ink/ink827.xml"/><Relationship Id="rId147" Type="http://schemas.openxmlformats.org/officeDocument/2006/relationships/image" Target="../media/image211.png"/><Relationship Id="rId168" Type="http://schemas.openxmlformats.org/officeDocument/2006/relationships/customXml" Target="../ink/ink848.xml"/><Relationship Id="rId282" Type="http://schemas.openxmlformats.org/officeDocument/2006/relationships/customXml" Target="../ink/ink905.xml"/><Relationship Id="rId8" Type="http://schemas.openxmlformats.org/officeDocument/2006/relationships/customXml" Target="../ink/ink768.xml"/><Relationship Id="rId51" Type="http://schemas.openxmlformats.org/officeDocument/2006/relationships/image" Target="../media/image250.png"/><Relationship Id="rId72" Type="http://schemas.openxmlformats.org/officeDocument/2006/relationships/customXml" Target="../ink/ink800.xml"/><Relationship Id="rId93" Type="http://schemas.openxmlformats.org/officeDocument/2006/relationships/image" Target="../media/image46.png"/><Relationship Id="rId98" Type="http://schemas.openxmlformats.org/officeDocument/2006/relationships/customXml" Target="../ink/ink813.xml"/><Relationship Id="rId121" Type="http://schemas.openxmlformats.org/officeDocument/2006/relationships/image" Target="../media/image60.png"/><Relationship Id="rId142" Type="http://schemas.openxmlformats.org/officeDocument/2006/relationships/customXml" Target="../ink/ink835.xml"/><Relationship Id="rId163" Type="http://schemas.openxmlformats.org/officeDocument/2006/relationships/image" Target="../media/image81.png"/><Relationship Id="rId184" Type="http://schemas.openxmlformats.org/officeDocument/2006/relationships/customXml" Target="../ink/ink856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871.xml"/><Relationship Id="rId230" Type="http://schemas.openxmlformats.org/officeDocument/2006/relationships/customXml" Target="../ink/ink879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892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787.xml"/><Relationship Id="rId67" Type="http://schemas.openxmlformats.org/officeDocument/2006/relationships/image" Target="../media/image330.png"/><Relationship Id="rId116" Type="http://schemas.openxmlformats.org/officeDocument/2006/relationships/customXml" Target="../ink/ink822.xml"/><Relationship Id="rId137" Type="http://schemas.openxmlformats.org/officeDocument/2006/relationships/image" Target="../media/image68.png"/><Relationship Id="rId158" Type="http://schemas.openxmlformats.org/officeDocument/2006/relationships/customXml" Target="../ink/ink843.xml"/><Relationship Id="rId272" Type="http://schemas.openxmlformats.org/officeDocument/2006/relationships/customXml" Target="../ink/ink900.xml"/><Relationship Id="rId20" Type="http://schemas.openxmlformats.org/officeDocument/2006/relationships/customXml" Target="../ink/ink774.xml"/><Relationship Id="rId41" Type="http://schemas.openxmlformats.org/officeDocument/2006/relationships/image" Target="../media/image200.png"/><Relationship Id="rId62" Type="http://schemas.openxmlformats.org/officeDocument/2006/relationships/customXml" Target="../ink/ink795.xml"/><Relationship Id="rId83" Type="http://schemas.openxmlformats.org/officeDocument/2006/relationships/image" Target="../media/image411.png"/><Relationship Id="rId88" Type="http://schemas.openxmlformats.org/officeDocument/2006/relationships/customXml" Target="../ink/ink808.xml"/><Relationship Id="rId111" Type="http://schemas.openxmlformats.org/officeDocument/2006/relationships/image" Target="../media/image55.png"/><Relationship Id="rId132" Type="http://schemas.openxmlformats.org/officeDocument/2006/relationships/customXml" Target="../ink/ink830.xml"/><Relationship Id="rId153" Type="http://schemas.openxmlformats.org/officeDocument/2006/relationships/image" Target="../media/image76.png"/><Relationship Id="rId174" Type="http://schemas.openxmlformats.org/officeDocument/2006/relationships/customXml" Target="../ink/ink851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859.xml"/><Relationship Id="rId204" Type="http://schemas.openxmlformats.org/officeDocument/2006/relationships/customXml" Target="../ink/ink866.xml"/><Relationship Id="rId220" Type="http://schemas.openxmlformats.org/officeDocument/2006/relationships/customXml" Target="../ink/ink874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887.xml"/><Relationship Id="rId267" Type="http://schemas.openxmlformats.org/officeDocument/2006/relationships/image" Target="../media/image61.png"/><Relationship Id="rId288" Type="http://schemas.openxmlformats.org/officeDocument/2006/relationships/customXml" Target="../ink/ink908.xml"/><Relationship Id="rId15" Type="http://schemas.openxmlformats.org/officeDocument/2006/relationships/image" Target="../media/image710.png"/><Relationship Id="rId36" Type="http://schemas.openxmlformats.org/officeDocument/2006/relationships/customXml" Target="../ink/ink782.xml"/><Relationship Id="rId57" Type="http://schemas.openxmlformats.org/officeDocument/2006/relationships/image" Target="../media/image280.png"/><Relationship Id="rId106" Type="http://schemas.openxmlformats.org/officeDocument/2006/relationships/customXml" Target="../ink/ink817.xml"/><Relationship Id="rId127" Type="http://schemas.openxmlformats.org/officeDocument/2006/relationships/image" Target="../media/image63.png"/><Relationship Id="rId262" Type="http://schemas.openxmlformats.org/officeDocument/2006/relationships/customXml" Target="../ink/ink895.xml"/><Relationship Id="rId283" Type="http://schemas.openxmlformats.org/officeDocument/2006/relationships/image" Target="../media/image69.png"/><Relationship Id="rId10" Type="http://schemas.openxmlformats.org/officeDocument/2006/relationships/customXml" Target="../ink/ink769.xml"/><Relationship Id="rId31" Type="http://schemas.openxmlformats.org/officeDocument/2006/relationships/image" Target="../media/image150.png"/><Relationship Id="rId52" Type="http://schemas.openxmlformats.org/officeDocument/2006/relationships/customXml" Target="../ink/ink790.xml"/><Relationship Id="rId73" Type="http://schemas.openxmlformats.org/officeDocument/2006/relationships/image" Target="../media/image360.png"/><Relationship Id="rId78" Type="http://schemas.openxmlformats.org/officeDocument/2006/relationships/customXml" Target="../ink/ink803.xml"/><Relationship Id="rId94" Type="http://schemas.openxmlformats.org/officeDocument/2006/relationships/customXml" Target="../ink/ink81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825.xml"/><Relationship Id="rId143" Type="http://schemas.openxmlformats.org/officeDocument/2006/relationships/image" Target="../media/image71.png"/><Relationship Id="rId148" Type="http://schemas.openxmlformats.org/officeDocument/2006/relationships/customXml" Target="../ink/ink838.xml"/><Relationship Id="rId164" Type="http://schemas.openxmlformats.org/officeDocument/2006/relationships/customXml" Target="../ink/ink846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766.xml"/><Relationship Id="rId9" Type="http://schemas.openxmlformats.org/officeDocument/2006/relationships/image" Target="../media/image410.png"/><Relationship Id="rId180" Type="http://schemas.openxmlformats.org/officeDocument/2006/relationships/customXml" Target="../ink/ink854.xml"/><Relationship Id="rId210" Type="http://schemas.openxmlformats.org/officeDocument/2006/relationships/customXml" Target="../ink/ink869.xml"/><Relationship Id="rId215" Type="http://schemas.openxmlformats.org/officeDocument/2006/relationships/image" Target="../media/image350.png"/><Relationship Id="rId236" Type="http://schemas.openxmlformats.org/officeDocument/2006/relationships/customXml" Target="../ink/ink882.xml"/><Relationship Id="rId257" Type="http://schemas.openxmlformats.org/officeDocument/2006/relationships/image" Target="../media/image56.png"/><Relationship Id="rId278" Type="http://schemas.openxmlformats.org/officeDocument/2006/relationships/customXml" Target="../ink/ink903.xml"/><Relationship Id="rId26" Type="http://schemas.openxmlformats.org/officeDocument/2006/relationships/customXml" Target="../ink/ink777.xml"/><Relationship Id="rId231" Type="http://schemas.openxmlformats.org/officeDocument/2006/relationships/image" Target="../media/image430.png"/><Relationship Id="rId252" Type="http://schemas.openxmlformats.org/officeDocument/2006/relationships/customXml" Target="../ink/ink890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798.xml"/><Relationship Id="rId89" Type="http://schemas.openxmlformats.org/officeDocument/2006/relationships/image" Target="../media/image440.png"/><Relationship Id="rId112" Type="http://schemas.openxmlformats.org/officeDocument/2006/relationships/customXml" Target="../ink/ink820.xml"/><Relationship Id="rId133" Type="http://schemas.openxmlformats.org/officeDocument/2006/relationships/image" Target="../media/image66.png"/><Relationship Id="rId154" Type="http://schemas.openxmlformats.org/officeDocument/2006/relationships/customXml" Target="../ink/ink841.xml"/><Relationship Id="rId175" Type="http://schemas.openxmlformats.org/officeDocument/2006/relationships/image" Target="../media/image87.png"/><Relationship Id="rId196" Type="http://schemas.openxmlformats.org/officeDocument/2006/relationships/customXml" Target="../ink/ink862.xml"/><Relationship Id="rId200" Type="http://schemas.openxmlformats.org/officeDocument/2006/relationships/customXml" Target="../ink/ink864.xml"/><Relationship Id="rId16" Type="http://schemas.openxmlformats.org/officeDocument/2006/relationships/customXml" Target="../ink/ink772.xml"/><Relationship Id="rId221" Type="http://schemas.openxmlformats.org/officeDocument/2006/relationships/image" Target="../media/image380.png"/><Relationship Id="rId242" Type="http://schemas.openxmlformats.org/officeDocument/2006/relationships/customXml" Target="../ink/ink885.xml"/><Relationship Id="rId263" Type="http://schemas.openxmlformats.org/officeDocument/2006/relationships/image" Target="../media/image59.png"/><Relationship Id="rId284" Type="http://schemas.openxmlformats.org/officeDocument/2006/relationships/customXml" Target="../ink/ink906.xml"/><Relationship Id="rId37" Type="http://schemas.openxmlformats.org/officeDocument/2006/relationships/image" Target="../media/image180.png"/><Relationship Id="rId58" Type="http://schemas.openxmlformats.org/officeDocument/2006/relationships/customXml" Target="../ink/ink793.xml"/><Relationship Id="rId79" Type="http://schemas.openxmlformats.org/officeDocument/2006/relationships/image" Target="../media/image390.png"/><Relationship Id="rId102" Type="http://schemas.openxmlformats.org/officeDocument/2006/relationships/customXml" Target="../ink/ink815.xml"/><Relationship Id="rId123" Type="http://schemas.openxmlformats.org/officeDocument/2006/relationships/image" Target="../media/image61.png"/><Relationship Id="rId144" Type="http://schemas.openxmlformats.org/officeDocument/2006/relationships/customXml" Target="../ink/ink836.xml"/><Relationship Id="rId90" Type="http://schemas.openxmlformats.org/officeDocument/2006/relationships/customXml" Target="../ink/ink809.xml"/><Relationship Id="rId165" Type="http://schemas.openxmlformats.org/officeDocument/2006/relationships/image" Target="../media/image82.png"/><Relationship Id="rId186" Type="http://schemas.openxmlformats.org/officeDocument/2006/relationships/customXml" Target="../ink/ink857.xml"/><Relationship Id="rId211" Type="http://schemas.openxmlformats.org/officeDocument/2006/relationships/image" Target="../media/image330.png"/><Relationship Id="rId232" Type="http://schemas.openxmlformats.org/officeDocument/2006/relationships/customXml" Target="../ink/ink880.xml"/><Relationship Id="rId253" Type="http://schemas.openxmlformats.org/officeDocument/2006/relationships/image" Target="../media/image54.png"/><Relationship Id="rId274" Type="http://schemas.openxmlformats.org/officeDocument/2006/relationships/customXml" Target="../ink/ink901.xml"/><Relationship Id="rId27" Type="http://schemas.openxmlformats.org/officeDocument/2006/relationships/image" Target="../media/image130.png"/><Relationship Id="rId48" Type="http://schemas.openxmlformats.org/officeDocument/2006/relationships/customXml" Target="../ink/ink788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831.xml"/><Relationship Id="rId80" Type="http://schemas.openxmlformats.org/officeDocument/2006/relationships/customXml" Target="../ink/ink804.xml"/><Relationship Id="rId155" Type="http://schemas.openxmlformats.org/officeDocument/2006/relationships/image" Target="../media/image77.png"/><Relationship Id="rId176" Type="http://schemas.openxmlformats.org/officeDocument/2006/relationships/customXml" Target="../ink/ink852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875.xml"/><Relationship Id="rId243" Type="http://schemas.openxmlformats.org/officeDocument/2006/relationships/image" Target="../media/image49.png"/><Relationship Id="rId264" Type="http://schemas.openxmlformats.org/officeDocument/2006/relationships/customXml" Target="../ink/ink896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783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826.xml"/><Relationship Id="rId70" Type="http://schemas.openxmlformats.org/officeDocument/2006/relationships/customXml" Target="../ink/ink799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847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870.xml"/><Relationship Id="rId233" Type="http://schemas.openxmlformats.org/officeDocument/2006/relationships/image" Target="../media/image440.png"/><Relationship Id="rId254" Type="http://schemas.openxmlformats.org/officeDocument/2006/relationships/customXml" Target="../ink/ink891.xml"/><Relationship Id="rId28" Type="http://schemas.openxmlformats.org/officeDocument/2006/relationships/customXml" Target="../ink/ink778.xml"/><Relationship Id="rId49" Type="http://schemas.openxmlformats.org/officeDocument/2006/relationships/image" Target="../media/image240.png"/><Relationship Id="rId114" Type="http://schemas.openxmlformats.org/officeDocument/2006/relationships/customXml" Target="../ink/ink821.xml"/><Relationship Id="rId275" Type="http://schemas.openxmlformats.org/officeDocument/2006/relationships/image" Target="../media/image65.png"/><Relationship Id="rId60" Type="http://schemas.openxmlformats.org/officeDocument/2006/relationships/customXml" Target="../ink/ink794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842.xml"/><Relationship Id="rId177" Type="http://schemas.openxmlformats.org/officeDocument/2006/relationships/image" Target="../media/image88.png"/><Relationship Id="rId198" Type="http://schemas.openxmlformats.org/officeDocument/2006/relationships/customXml" Target="../ink/ink863.xml"/><Relationship Id="rId202" Type="http://schemas.openxmlformats.org/officeDocument/2006/relationships/customXml" Target="../ink/ink865.xml"/><Relationship Id="rId223" Type="http://schemas.openxmlformats.org/officeDocument/2006/relationships/image" Target="../media/image390.png"/><Relationship Id="rId244" Type="http://schemas.openxmlformats.org/officeDocument/2006/relationships/customXml" Target="../ink/ink886.xml"/><Relationship Id="rId18" Type="http://schemas.openxmlformats.org/officeDocument/2006/relationships/customXml" Target="../ink/ink773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90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929.xml"/><Relationship Id="rId63" Type="http://schemas.openxmlformats.org/officeDocument/2006/relationships/image" Target="../media/image311.png"/><Relationship Id="rId84" Type="http://schemas.openxmlformats.org/officeDocument/2006/relationships/customXml" Target="../ink/ink950.xml"/><Relationship Id="rId138" Type="http://schemas.openxmlformats.org/officeDocument/2006/relationships/customXml" Target="../ink/ink977.xml"/><Relationship Id="rId159" Type="http://schemas.openxmlformats.org/officeDocument/2006/relationships/image" Target="../media/image79.png"/><Relationship Id="rId170" Type="http://schemas.openxmlformats.org/officeDocument/2006/relationships/customXml" Target="../ink/ink993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1021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042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924.xml"/><Relationship Id="rId53" Type="http://schemas.openxmlformats.org/officeDocument/2006/relationships/image" Target="../media/image260.png"/><Relationship Id="rId74" Type="http://schemas.openxmlformats.org/officeDocument/2006/relationships/customXml" Target="../ink/ink945.xml"/><Relationship Id="rId128" Type="http://schemas.openxmlformats.org/officeDocument/2006/relationships/customXml" Target="../ink/ink972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988.xml"/><Relationship Id="rId181" Type="http://schemas.openxmlformats.org/officeDocument/2006/relationships/image" Target="../media/image180.png"/><Relationship Id="rId216" Type="http://schemas.openxmlformats.org/officeDocument/2006/relationships/customXml" Target="../ink/ink1016.xml"/><Relationship Id="rId237" Type="http://schemas.openxmlformats.org/officeDocument/2006/relationships/image" Target="../media/image46.png"/><Relationship Id="rId258" Type="http://schemas.openxmlformats.org/officeDocument/2006/relationships/customXml" Target="../ink/ink1037.xml"/><Relationship Id="rId279" Type="http://schemas.openxmlformats.org/officeDocument/2006/relationships/image" Target="../media/image67.png"/><Relationship Id="rId22" Type="http://schemas.openxmlformats.org/officeDocument/2006/relationships/customXml" Target="../ink/ink919.xml"/><Relationship Id="rId43" Type="http://schemas.openxmlformats.org/officeDocument/2006/relationships/image" Target="../media/image210.png"/><Relationship Id="rId64" Type="http://schemas.openxmlformats.org/officeDocument/2006/relationships/customXml" Target="../ink/ink940.xml"/><Relationship Id="rId118" Type="http://schemas.openxmlformats.org/officeDocument/2006/relationships/customXml" Target="../ink/ink967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983.xml"/><Relationship Id="rId171" Type="http://schemas.openxmlformats.org/officeDocument/2006/relationships/image" Target="../media/image85.png"/><Relationship Id="rId192" Type="http://schemas.openxmlformats.org/officeDocument/2006/relationships/customXml" Target="../ink/ink1004.xml"/><Relationship Id="rId206" Type="http://schemas.openxmlformats.org/officeDocument/2006/relationships/customXml" Target="../ink/ink1011.xml"/><Relationship Id="rId227" Type="http://schemas.openxmlformats.org/officeDocument/2006/relationships/image" Target="../media/image411.png"/><Relationship Id="rId248" Type="http://schemas.openxmlformats.org/officeDocument/2006/relationships/customXml" Target="../ink/ink1032.xml"/><Relationship Id="rId269" Type="http://schemas.openxmlformats.org/officeDocument/2006/relationships/image" Target="../media/image62.png"/><Relationship Id="rId12" Type="http://schemas.openxmlformats.org/officeDocument/2006/relationships/customXml" Target="../ink/ink914.xml"/><Relationship Id="rId33" Type="http://schemas.openxmlformats.org/officeDocument/2006/relationships/image" Target="../media/image160.png"/><Relationship Id="rId108" Type="http://schemas.openxmlformats.org/officeDocument/2006/relationships/customXml" Target="../ink/ink962.xml"/><Relationship Id="rId129" Type="http://schemas.openxmlformats.org/officeDocument/2006/relationships/image" Target="../media/image64.png"/><Relationship Id="rId280" Type="http://schemas.openxmlformats.org/officeDocument/2006/relationships/customXml" Target="../ink/ink1048.xml"/><Relationship Id="rId54" Type="http://schemas.openxmlformats.org/officeDocument/2006/relationships/customXml" Target="../ink/ink935.xml"/><Relationship Id="rId75" Type="http://schemas.openxmlformats.org/officeDocument/2006/relationships/image" Target="../media/image370.png"/><Relationship Id="rId96" Type="http://schemas.openxmlformats.org/officeDocument/2006/relationships/customXml" Target="../ink/ink956.xml"/><Relationship Id="rId140" Type="http://schemas.openxmlformats.org/officeDocument/2006/relationships/customXml" Target="../ink/ink978.xml"/><Relationship Id="rId161" Type="http://schemas.openxmlformats.org/officeDocument/2006/relationships/image" Target="../media/image80.png"/><Relationship Id="rId182" Type="http://schemas.openxmlformats.org/officeDocument/2006/relationships/customXml" Target="../ink/ink999.xml"/><Relationship Id="rId217" Type="http://schemas.openxmlformats.org/officeDocument/2006/relationships/image" Target="../media/image89.png"/><Relationship Id="rId6" Type="http://schemas.openxmlformats.org/officeDocument/2006/relationships/customXml" Target="../ink/ink911.xml"/><Relationship Id="rId238" Type="http://schemas.openxmlformats.org/officeDocument/2006/relationships/customXml" Target="../ink/ink1027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043.xml"/><Relationship Id="rId44" Type="http://schemas.openxmlformats.org/officeDocument/2006/relationships/customXml" Target="../ink/ink930.xml"/><Relationship Id="rId65" Type="http://schemas.openxmlformats.org/officeDocument/2006/relationships/image" Target="../media/image320.png"/><Relationship Id="rId86" Type="http://schemas.openxmlformats.org/officeDocument/2006/relationships/customXml" Target="../ink/ink951.xml"/><Relationship Id="rId130" Type="http://schemas.openxmlformats.org/officeDocument/2006/relationships/customXml" Target="../ink/ink973.xml"/><Relationship Id="rId151" Type="http://schemas.openxmlformats.org/officeDocument/2006/relationships/image" Target="../media/image75.png"/><Relationship Id="rId172" Type="http://schemas.openxmlformats.org/officeDocument/2006/relationships/customXml" Target="../ink/ink994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022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038.xml"/><Relationship Id="rId281" Type="http://schemas.openxmlformats.org/officeDocument/2006/relationships/image" Target="../media/image68.png"/><Relationship Id="rId34" Type="http://schemas.openxmlformats.org/officeDocument/2006/relationships/customXml" Target="../ink/ink925.xml"/><Relationship Id="rId50" Type="http://schemas.openxmlformats.org/officeDocument/2006/relationships/customXml" Target="../ink/ink933.xml"/><Relationship Id="rId55" Type="http://schemas.openxmlformats.org/officeDocument/2006/relationships/image" Target="../media/image270.png"/><Relationship Id="rId76" Type="http://schemas.openxmlformats.org/officeDocument/2006/relationships/customXml" Target="../ink/ink946.xml"/><Relationship Id="rId97" Type="http://schemas.openxmlformats.org/officeDocument/2006/relationships/image" Target="../media/image48.png"/><Relationship Id="rId104" Type="http://schemas.openxmlformats.org/officeDocument/2006/relationships/customXml" Target="../ink/ink960.xml"/><Relationship Id="rId120" Type="http://schemas.openxmlformats.org/officeDocument/2006/relationships/customXml" Target="../ink/ink968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981.xml"/><Relationship Id="rId167" Type="http://schemas.openxmlformats.org/officeDocument/2006/relationships/image" Target="../media/image83.png"/><Relationship Id="rId188" Type="http://schemas.openxmlformats.org/officeDocument/2006/relationships/customXml" Target="../ink/ink1002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954.xml"/><Relationship Id="rId162" Type="http://schemas.openxmlformats.org/officeDocument/2006/relationships/customXml" Target="../ink/ink989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1017.xml"/><Relationship Id="rId234" Type="http://schemas.openxmlformats.org/officeDocument/2006/relationships/customXml" Target="../ink/ink1025.xml"/><Relationship Id="rId239" Type="http://schemas.openxmlformats.org/officeDocument/2006/relationships/image" Target="../media/image47.png"/><Relationship Id="rId2" Type="http://schemas.openxmlformats.org/officeDocument/2006/relationships/customXml" Target="../ink/ink909.xml"/><Relationship Id="rId29" Type="http://schemas.openxmlformats.org/officeDocument/2006/relationships/image" Target="../media/image140.png"/><Relationship Id="rId250" Type="http://schemas.openxmlformats.org/officeDocument/2006/relationships/customXml" Target="../ink/ink1033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046.xml"/><Relationship Id="rId24" Type="http://schemas.openxmlformats.org/officeDocument/2006/relationships/customXml" Target="../ink/ink920.xml"/><Relationship Id="rId40" Type="http://schemas.openxmlformats.org/officeDocument/2006/relationships/customXml" Target="../ink/ink928.xml"/><Relationship Id="rId45" Type="http://schemas.openxmlformats.org/officeDocument/2006/relationships/image" Target="../media/image220.png"/><Relationship Id="rId66" Type="http://schemas.openxmlformats.org/officeDocument/2006/relationships/customXml" Target="../ink/ink941.xml"/><Relationship Id="rId87" Type="http://schemas.openxmlformats.org/officeDocument/2006/relationships/image" Target="../media/image430.png"/><Relationship Id="rId110" Type="http://schemas.openxmlformats.org/officeDocument/2006/relationships/customXml" Target="../ink/ink963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976.xml"/><Relationship Id="rId157" Type="http://schemas.openxmlformats.org/officeDocument/2006/relationships/image" Target="../media/image78.png"/><Relationship Id="rId178" Type="http://schemas.openxmlformats.org/officeDocument/2006/relationships/customXml" Target="../ink/ink997.xml"/><Relationship Id="rId61" Type="http://schemas.openxmlformats.org/officeDocument/2006/relationships/image" Target="../media/image300.png"/><Relationship Id="rId82" Type="http://schemas.openxmlformats.org/officeDocument/2006/relationships/customXml" Target="../ink/ink949.xml"/><Relationship Id="rId152" Type="http://schemas.openxmlformats.org/officeDocument/2006/relationships/customXml" Target="../ink/ink984.xml"/><Relationship Id="rId173" Type="http://schemas.openxmlformats.org/officeDocument/2006/relationships/image" Target="../media/image86.png"/><Relationship Id="rId194" Type="http://schemas.openxmlformats.org/officeDocument/2006/relationships/customXml" Target="../ink/ink1005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1012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1020.xml"/><Relationship Id="rId240" Type="http://schemas.openxmlformats.org/officeDocument/2006/relationships/customXml" Target="../ink/ink1028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041.xml"/><Relationship Id="rId287" Type="http://schemas.openxmlformats.org/officeDocument/2006/relationships/image" Target="../media/image91.png"/><Relationship Id="rId14" Type="http://schemas.openxmlformats.org/officeDocument/2006/relationships/customXml" Target="../ink/ink915.xml"/><Relationship Id="rId30" Type="http://schemas.openxmlformats.org/officeDocument/2006/relationships/customXml" Target="../ink/ink923.xml"/><Relationship Id="rId35" Type="http://schemas.openxmlformats.org/officeDocument/2006/relationships/image" Target="../media/image170.png"/><Relationship Id="rId56" Type="http://schemas.openxmlformats.org/officeDocument/2006/relationships/customXml" Target="../ink/ink936.xml"/><Relationship Id="rId77" Type="http://schemas.openxmlformats.org/officeDocument/2006/relationships/image" Target="../media/image380.png"/><Relationship Id="rId100" Type="http://schemas.openxmlformats.org/officeDocument/2006/relationships/customXml" Target="../ink/ink958.xml"/><Relationship Id="rId105" Type="http://schemas.openxmlformats.org/officeDocument/2006/relationships/image" Target="../media/image52.png"/><Relationship Id="rId126" Type="http://schemas.openxmlformats.org/officeDocument/2006/relationships/customXml" Target="../ink/ink971.xml"/><Relationship Id="rId147" Type="http://schemas.openxmlformats.org/officeDocument/2006/relationships/image" Target="../media/image211.png"/><Relationship Id="rId168" Type="http://schemas.openxmlformats.org/officeDocument/2006/relationships/customXml" Target="../ink/ink992.xml"/><Relationship Id="rId282" Type="http://schemas.openxmlformats.org/officeDocument/2006/relationships/customXml" Target="../ink/ink1049.xml"/><Relationship Id="rId8" Type="http://schemas.openxmlformats.org/officeDocument/2006/relationships/customXml" Target="../ink/ink912.xml"/><Relationship Id="rId51" Type="http://schemas.openxmlformats.org/officeDocument/2006/relationships/image" Target="../media/image250.png"/><Relationship Id="rId72" Type="http://schemas.openxmlformats.org/officeDocument/2006/relationships/customXml" Target="../ink/ink944.xml"/><Relationship Id="rId93" Type="http://schemas.openxmlformats.org/officeDocument/2006/relationships/image" Target="../media/image46.png"/><Relationship Id="rId98" Type="http://schemas.openxmlformats.org/officeDocument/2006/relationships/customXml" Target="../ink/ink957.xml"/><Relationship Id="rId121" Type="http://schemas.openxmlformats.org/officeDocument/2006/relationships/image" Target="../media/image60.png"/><Relationship Id="rId142" Type="http://schemas.openxmlformats.org/officeDocument/2006/relationships/customXml" Target="../ink/ink979.xml"/><Relationship Id="rId163" Type="http://schemas.openxmlformats.org/officeDocument/2006/relationships/image" Target="../media/image81.png"/><Relationship Id="rId184" Type="http://schemas.openxmlformats.org/officeDocument/2006/relationships/customXml" Target="../ink/ink1000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015.xml"/><Relationship Id="rId230" Type="http://schemas.openxmlformats.org/officeDocument/2006/relationships/customXml" Target="../ink/ink1023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1036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931.xml"/><Relationship Id="rId67" Type="http://schemas.openxmlformats.org/officeDocument/2006/relationships/image" Target="../media/image330.png"/><Relationship Id="rId116" Type="http://schemas.openxmlformats.org/officeDocument/2006/relationships/customXml" Target="../ink/ink966.xml"/><Relationship Id="rId137" Type="http://schemas.openxmlformats.org/officeDocument/2006/relationships/image" Target="../media/image68.png"/><Relationship Id="rId158" Type="http://schemas.openxmlformats.org/officeDocument/2006/relationships/customXml" Target="../ink/ink987.xml"/><Relationship Id="rId272" Type="http://schemas.openxmlformats.org/officeDocument/2006/relationships/customXml" Target="../ink/ink1044.xml"/><Relationship Id="rId20" Type="http://schemas.openxmlformats.org/officeDocument/2006/relationships/customXml" Target="../ink/ink918.xml"/><Relationship Id="rId41" Type="http://schemas.openxmlformats.org/officeDocument/2006/relationships/image" Target="../media/image200.png"/><Relationship Id="rId62" Type="http://schemas.openxmlformats.org/officeDocument/2006/relationships/customXml" Target="../ink/ink939.xml"/><Relationship Id="rId83" Type="http://schemas.openxmlformats.org/officeDocument/2006/relationships/image" Target="../media/image411.png"/><Relationship Id="rId88" Type="http://schemas.openxmlformats.org/officeDocument/2006/relationships/customXml" Target="../ink/ink952.xml"/><Relationship Id="rId111" Type="http://schemas.openxmlformats.org/officeDocument/2006/relationships/image" Target="../media/image55.png"/><Relationship Id="rId132" Type="http://schemas.openxmlformats.org/officeDocument/2006/relationships/customXml" Target="../ink/ink974.xml"/><Relationship Id="rId153" Type="http://schemas.openxmlformats.org/officeDocument/2006/relationships/image" Target="../media/image76.png"/><Relationship Id="rId174" Type="http://schemas.openxmlformats.org/officeDocument/2006/relationships/customXml" Target="../ink/ink995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1003.xml"/><Relationship Id="rId204" Type="http://schemas.openxmlformats.org/officeDocument/2006/relationships/customXml" Target="../ink/ink1010.xml"/><Relationship Id="rId220" Type="http://schemas.openxmlformats.org/officeDocument/2006/relationships/customXml" Target="../ink/ink1018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1031.xml"/><Relationship Id="rId267" Type="http://schemas.openxmlformats.org/officeDocument/2006/relationships/image" Target="../media/image61.png"/><Relationship Id="rId288" Type="http://schemas.openxmlformats.org/officeDocument/2006/relationships/customXml" Target="../ink/ink1052.xml"/><Relationship Id="rId15" Type="http://schemas.openxmlformats.org/officeDocument/2006/relationships/image" Target="../media/image710.png"/><Relationship Id="rId36" Type="http://schemas.openxmlformats.org/officeDocument/2006/relationships/customXml" Target="../ink/ink926.xml"/><Relationship Id="rId57" Type="http://schemas.openxmlformats.org/officeDocument/2006/relationships/image" Target="../media/image280.png"/><Relationship Id="rId106" Type="http://schemas.openxmlformats.org/officeDocument/2006/relationships/customXml" Target="../ink/ink961.xml"/><Relationship Id="rId127" Type="http://schemas.openxmlformats.org/officeDocument/2006/relationships/image" Target="../media/image63.png"/><Relationship Id="rId262" Type="http://schemas.openxmlformats.org/officeDocument/2006/relationships/customXml" Target="../ink/ink1039.xml"/><Relationship Id="rId283" Type="http://schemas.openxmlformats.org/officeDocument/2006/relationships/image" Target="../media/image69.png"/><Relationship Id="rId10" Type="http://schemas.openxmlformats.org/officeDocument/2006/relationships/customXml" Target="../ink/ink913.xml"/><Relationship Id="rId31" Type="http://schemas.openxmlformats.org/officeDocument/2006/relationships/image" Target="../media/image150.png"/><Relationship Id="rId52" Type="http://schemas.openxmlformats.org/officeDocument/2006/relationships/customXml" Target="../ink/ink934.xml"/><Relationship Id="rId73" Type="http://schemas.openxmlformats.org/officeDocument/2006/relationships/image" Target="../media/image360.png"/><Relationship Id="rId78" Type="http://schemas.openxmlformats.org/officeDocument/2006/relationships/customXml" Target="../ink/ink947.xml"/><Relationship Id="rId94" Type="http://schemas.openxmlformats.org/officeDocument/2006/relationships/customXml" Target="../ink/ink95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969.xml"/><Relationship Id="rId143" Type="http://schemas.openxmlformats.org/officeDocument/2006/relationships/image" Target="../media/image71.png"/><Relationship Id="rId148" Type="http://schemas.openxmlformats.org/officeDocument/2006/relationships/customXml" Target="../ink/ink982.xml"/><Relationship Id="rId164" Type="http://schemas.openxmlformats.org/officeDocument/2006/relationships/customXml" Target="../ink/ink990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910.xml"/><Relationship Id="rId9" Type="http://schemas.openxmlformats.org/officeDocument/2006/relationships/image" Target="../media/image410.png"/><Relationship Id="rId180" Type="http://schemas.openxmlformats.org/officeDocument/2006/relationships/customXml" Target="../ink/ink998.xml"/><Relationship Id="rId210" Type="http://schemas.openxmlformats.org/officeDocument/2006/relationships/customXml" Target="../ink/ink1013.xml"/><Relationship Id="rId215" Type="http://schemas.openxmlformats.org/officeDocument/2006/relationships/image" Target="../media/image350.png"/><Relationship Id="rId236" Type="http://schemas.openxmlformats.org/officeDocument/2006/relationships/customXml" Target="../ink/ink1026.xml"/><Relationship Id="rId257" Type="http://schemas.openxmlformats.org/officeDocument/2006/relationships/image" Target="../media/image56.png"/><Relationship Id="rId278" Type="http://schemas.openxmlformats.org/officeDocument/2006/relationships/customXml" Target="../ink/ink1047.xml"/><Relationship Id="rId26" Type="http://schemas.openxmlformats.org/officeDocument/2006/relationships/customXml" Target="../ink/ink921.xml"/><Relationship Id="rId231" Type="http://schemas.openxmlformats.org/officeDocument/2006/relationships/image" Target="../media/image430.png"/><Relationship Id="rId252" Type="http://schemas.openxmlformats.org/officeDocument/2006/relationships/customXml" Target="../ink/ink1034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942.xml"/><Relationship Id="rId89" Type="http://schemas.openxmlformats.org/officeDocument/2006/relationships/image" Target="../media/image440.png"/><Relationship Id="rId112" Type="http://schemas.openxmlformats.org/officeDocument/2006/relationships/customXml" Target="../ink/ink964.xml"/><Relationship Id="rId133" Type="http://schemas.openxmlformats.org/officeDocument/2006/relationships/image" Target="../media/image66.png"/><Relationship Id="rId154" Type="http://schemas.openxmlformats.org/officeDocument/2006/relationships/customXml" Target="../ink/ink985.xml"/><Relationship Id="rId175" Type="http://schemas.openxmlformats.org/officeDocument/2006/relationships/image" Target="../media/image87.png"/><Relationship Id="rId196" Type="http://schemas.openxmlformats.org/officeDocument/2006/relationships/customXml" Target="../ink/ink1006.xml"/><Relationship Id="rId200" Type="http://schemas.openxmlformats.org/officeDocument/2006/relationships/customXml" Target="../ink/ink1008.xml"/><Relationship Id="rId16" Type="http://schemas.openxmlformats.org/officeDocument/2006/relationships/customXml" Target="../ink/ink916.xml"/><Relationship Id="rId221" Type="http://schemas.openxmlformats.org/officeDocument/2006/relationships/image" Target="../media/image380.png"/><Relationship Id="rId242" Type="http://schemas.openxmlformats.org/officeDocument/2006/relationships/customXml" Target="../ink/ink1029.xml"/><Relationship Id="rId263" Type="http://schemas.openxmlformats.org/officeDocument/2006/relationships/image" Target="../media/image59.png"/><Relationship Id="rId284" Type="http://schemas.openxmlformats.org/officeDocument/2006/relationships/customXml" Target="../ink/ink1050.xml"/><Relationship Id="rId37" Type="http://schemas.openxmlformats.org/officeDocument/2006/relationships/image" Target="../media/image180.png"/><Relationship Id="rId58" Type="http://schemas.openxmlformats.org/officeDocument/2006/relationships/customXml" Target="../ink/ink937.xml"/><Relationship Id="rId79" Type="http://schemas.openxmlformats.org/officeDocument/2006/relationships/image" Target="../media/image390.png"/><Relationship Id="rId102" Type="http://schemas.openxmlformats.org/officeDocument/2006/relationships/customXml" Target="../ink/ink959.xml"/><Relationship Id="rId123" Type="http://schemas.openxmlformats.org/officeDocument/2006/relationships/image" Target="../media/image61.png"/><Relationship Id="rId144" Type="http://schemas.openxmlformats.org/officeDocument/2006/relationships/customXml" Target="../ink/ink980.xml"/><Relationship Id="rId90" Type="http://schemas.openxmlformats.org/officeDocument/2006/relationships/customXml" Target="../ink/ink953.xml"/><Relationship Id="rId165" Type="http://schemas.openxmlformats.org/officeDocument/2006/relationships/image" Target="../media/image82.png"/><Relationship Id="rId186" Type="http://schemas.openxmlformats.org/officeDocument/2006/relationships/customXml" Target="../ink/ink1001.xml"/><Relationship Id="rId211" Type="http://schemas.openxmlformats.org/officeDocument/2006/relationships/image" Target="../media/image330.png"/><Relationship Id="rId232" Type="http://schemas.openxmlformats.org/officeDocument/2006/relationships/customXml" Target="../ink/ink1024.xml"/><Relationship Id="rId253" Type="http://schemas.openxmlformats.org/officeDocument/2006/relationships/image" Target="../media/image54.png"/><Relationship Id="rId274" Type="http://schemas.openxmlformats.org/officeDocument/2006/relationships/customXml" Target="../ink/ink1045.xml"/><Relationship Id="rId27" Type="http://schemas.openxmlformats.org/officeDocument/2006/relationships/image" Target="../media/image130.png"/><Relationship Id="rId48" Type="http://schemas.openxmlformats.org/officeDocument/2006/relationships/customXml" Target="../ink/ink932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975.xml"/><Relationship Id="rId80" Type="http://schemas.openxmlformats.org/officeDocument/2006/relationships/customXml" Target="../ink/ink948.xml"/><Relationship Id="rId155" Type="http://schemas.openxmlformats.org/officeDocument/2006/relationships/image" Target="../media/image77.png"/><Relationship Id="rId176" Type="http://schemas.openxmlformats.org/officeDocument/2006/relationships/customXml" Target="../ink/ink996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019.xml"/><Relationship Id="rId243" Type="http://schemas.openxmlformats.org/officeDocument/2006/relationships/image" Target="../media/image49.png"/><Relationship Id="rId264" Type="http://schemas.openxmlformats.org/officeDocument/2006/relationships/customXml" Target="../ink/ink1040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927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970.xml"/><Relationship Id="rId70" Type="http://schemas.openxmlformats.org/officeDocument/2006/relationships/customXml" Target="../ink/ink943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991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14.xml"/><Relationship Id="rId233" Type="http://schemas.openxmlformats.org/officeDocument/2006/relationships/image" Target="../media/image440.png"/><Relationship Id="rId254" Type="http://schemas.openxmlformats.org/officeDocument/2006/relationships/customXml" Target="../ink/ink1035.xml"/><Relationship Id="rId28" Type="http://schemas.openxmlformats.org/officeDocument/2006/relationships/customXml" Target="../ink/ink922.xml"/><Relationship Id="rId49" Type="http://schemas.openxmlformats.org/officeDocument/2006/relationships/image" Target="../media/image240.png"/><Relationship Id="rId114" Type="http://schemas.openxmlformats.org/officeDocument/2006/relationships/customXml" Target="../ink/ink965.xml"/><Relationship Id="rId275" Type="http://schemas.openxmlformats.org/officeDocument/2006/relationships/image" Target="../media/image65.png"/><Relationship Id="rId60" Type="http://schemas.openxmlformats.org/officeDocument/2006/relationships/customXml" Target="../ink/ink938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986.xml"/><Relationship Id="rId177" Type="http://schemas.openxmlformats.org/officeDocument/2006/relationships/image" Target="../media/image88.png"/><Relationship Id="rId198" Type="http://schemas.openxmlformats.org/officeDocument/2006/relationships/customXml" Target="../ink/ink1007.xml"/><Relationship Id="rId202" Type="http://schemas.openxmlformats.org/officeDocument/2006/relationships/customXml" Target="../ink/ink1009.xml"/><Relationship Id="rId223" Type="http://schemas.openxmlformats.org/officeDocument/2006/relationships/image" Target="../media/image390.png"/><Relationship Id="rId244" Type="http://schemas.openxmlformats.org/officeDocument/2006/relationships/customXml" Target="../ink/ink1030.xml"/><Relationship Id="rId18" Type="http://schemas.openxmlformats.org/officeDocument/2006/relationships/customXml" Target="../ink/ink917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05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4229.xml"/><Relationship Id="rId26" Type="http://schemas.openxmlformats.org/officeDocument/2006/relationships/customXml" Target="../ink/ink4233.xm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customXml" Target="../ink/ink4237.xml"/><Relationship Id="rId42" Type="http://schemas.openxmlformats.org/officeDocument/2006/relationships/customXml" Target="../ink/ink4241.xml"/><Relationship Id="rId47" Type="http://schemas.openxmlformats.org/officeDocument/2006/relationships/image" Target="NULL"/><Relationship Id="rId50" Type="http://schemas.openxmlformats.org/officeDocument/2006/relationships/customXml" Target="../ink/ink4245.xml"/><Relationship Id="rId55" Type="http://schemas.openxmlformats.org/officeDocument/2006/relationships/image" Target="NULL"/><Relationship Id="rId63" Type="http://schemas.openxmlformats.org/officeDocument/2006/relationships/image" Target="NULL"/><Relationship Id="rId68" Type="http://schemas.openxmlformats.org/officeDocument/2006/relationships/customXml" Target="../ink/ink4254.xml"/><Relationship Id="rId76" Type="http://schemas.openxmlformats.org/officeDocument/2006/relationships/customXml" Target="../ink/ink4258.xml"/><Relationship Id="rId84" Type="http://schemas.openxmlformats.org/officeDocument/2006/relationships/customXml" Target="../ink/ink4262.xml"/><Relationship Id="rId7" Type="http://schemas.openxmlformats.org/officeDocument/2006/relationships/image" Target="NULL"/><Relationship Id="rId71" Type="http://schemas.openxmlformats.org/officeDocument/2006/relationships/image" Target="NULL"/><Relationship Id="rId2" Type="http://schemas.openxmlformats.org/officeDocument/2006/relationships/customXml" Target="../ink/ink4221.xml"/><Relationship Id="rId16" Type="http://schemas.openxmlformats.org/officeDocument/2006/relationships/customXml" Target="../ink/ink4228.xml"/><Relationship Id="rId29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customXml" Target="../ink/ink4232.xml"/><Relationship Id="rId32" Type="http://schemas.openxmlformats.org/officeDocument/2006/relationships/customXml" Target="../ink/ink4236.xml"/><Relationship Id="rId37" Type="http://schemas.openxmlformats.org/officeDocument/2006/relationships/image" Target="NULL"/><Relationship Id="rId40" Type="http://schemas.openxmlformats.org/officeDocument/2006/relationships/customXml" Target="../ink/ink4240.xml"/><Relationship Id="rId45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customXml" Target="../ink/ink4249.xml"/><Relationship Id="rId66" Type="http://schemas.openxmlformats.org/officeDocument/2006/relationships/customXml" Target="../ink/ink4253.xml"/><Relationship Id="rId74" Type="http://schemas.openxmlformats.org/officeDocument/2006/relationships/customXml" Target="../ink/ink4257.xml"/><Relationship Id="rId79" Type="http://schemas.openxmlformats.org/officeDocument/2006/relationships/image" Target="NULL"/><Relationship Id="rId87" Type="http://schemas.openxmlformats.org/officeDocument/2006/relationships/image" Target="NULL"/><Relationship Id="rId5" Type="http://schemas.openxmlformats.org/officeDocument/2006/relationships/image" Target="NULL"/><Relationship Id="rId61" Type="http://schemas.openxmlformats.org/officeDocument/2006/relationships/image" Target="NULL"/><Relationship Id="rId82" Type="http://schemas.openxmlformats.org/officeDocument/2006/relationships/customXml" Target="../ink/ink4261.xml"/><Relationship Id="rId19" Type="http://schemas.openxmlformats.org/officeDocument/2006/relationships/image" Target="NULL"/><Relationship Id="rId4" Type="http://schemas.openxmlformats.org/officeDocument/2006/relationships/customXml" Target="../ink/ink4222.xml"/><Relationship Id="rId9" Type="http://schemas.openxmlformats.org/officeDocument/2006/relationships/image" Target="NULL"/><Relationship Id="rId14" Type="http://schemas.openxmlformats.org/officeDocument/2006/relationships/customXml" Target="../ink/ink4227.xml"/><Relationship Id="rId22" Type="http://schemas.openxmlformats.org/officeDocument/2006/relationships/customXml" Target="../ink/ink4231.xml"/><Relationship Id="rId27" Type="http://schemas.openxmlformats.org/officeDocument/2006/relationships/image" Target="NULL"/><Relationship Id="rId30" Type="http://schemas.openxmlformats.org/officeDocument/2006/relationships/customXml" Target="../ink/ink4235.xm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customXml" Target="../ink/ink4244.xml"/><Relationship Id="rId56" Type="http://schemas.openxmlformats.org/officeDocument/2006/relationships/customXml" Target="../ink/ink4248.xml"/><Relationship Id="rId64" Type="http://schemas.openxmlformats.org/officeDocument/2006/relationships/customXml" Target="../ink/ink4252.xml"/><Relationship Id="rId69" Type="http://schemas.openxmlformats.org/officeDocument/2006/relationships/image" Target="NULL"/><Relationship Id="rId77" Type="http://schemas.openxmlformats.org/officeDocument/2006/relationships/image" Target="NULL"/><Relationship Id="rId8" Type="http://schemas.openxmlformats.org/officeDocument/2006/relationships/customXml" Target="../ink/ink4224.xml"/><Relationship Id="rId51" Type="http://schemas.openxmlformats.org/officeDocument/2006/relationships/image" Target="NULL"/><Relationship Id="rId72" Type="http://schemas.openxmlformats.org/officeDocument/2006/relationships/customXml" Target="../ink/ink4256.xml"/><Relationship Id="rId80" Type="http://schemas.openxmlformats.org/officeDocument/2006/relationships/customXml" Target="../ink/ink4260.xml"/><Relationship Id="rId85" Type="http://schemas.openxmlformats.org/officeDocument/2006/relationships/image" Target="NULL"/><Relationship Id="rId3" Type="http://schemas.openxmlformats.org/officeDocument/2006/relationships/image" Target="NULL"/><Relationship Id="rId12" Type="http://schemas.openxmlformats.org/officeDocument/2006/relationships/customXml" Target="../ink/ink4226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4239.xml"/><Relationship Id="rId46" Type="http://schemas.openxmlformats.org/officeDocument/2006/relationships/customXml" Target="../ink/ink4243.xml"/><Relationship Id="rId59" Type="http://schemas.openxmlformats.org/officeDocument/2006/relationships/image" Target="NULL"/><Relationship Id="rId67" Type="http://schemas.openxmlformats.org/officeDocument/2006/relationships/image" Target="NULL"/><Relationship Id="rId20" Type="http://schemas.openxmlformats.org/officeDocument/2006/relationships/customXml" Target="../ink/ink4230.xml"/><Relationship Id="rId41" Type="http://schemas.openxmlformats.org/officeDocument/2006/relationships/image" Target="NULL"/><Relationship Id="rId54" Type="http://schemas.openxmlformats.org/officeDocument/2006/relationships/customXml" Target="../ink/ink4247.xml"/><Relationship Id="rId62" Type="http://schemas.openxmlformats.org/officeDocument/2006/relationships/customXml" Target="../ink/ink4251.xml"/><Relationship Id="rId70" Type="http://schemas.openxmlformats.org/officeDocument/2006/relationships/customXml" Target="../ink/ink4255.xml"/><Relationship Id="rId75" Type="http://schemas.openxmlformats.org/officeDocument/2006/relationships/image" Target="NULL"/><Relationship Id="rId83" Type="http://schemas.openxmlformats.org/officeDocument/2006/relationships/image" Target="NUL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4223.xm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4234.xml"/><Relationship Id="rId36" Type="http://schemas.openxmlformats.org/officeDocument/2006/relationships/customXml" Target="../ink/ink4238.xml"/><Relationship Id="rId49" Type="http://schemas.openxmlformats.org/officeDocument/2006/relationships/image" Target="NULL"/><Relationship Id="rId57" Type="http://schemas.openxmlformats.org/officeDocument/2006/relationships/image" Target="NULL"/><Relationship Id="rId10" Type="http://schemas.openxmlformats.org/officeDocument/2006/relationships/customXml" Target="../ink/ink4225.xml"/><Relationship Id="rId31" Type="http://schemas.openxmlformats.org/officeDocument/2006/relationships/image" Target="NULL"/><Relationship Id="rId44" Type="http://schemas.openxmlformats.org/officeDocument/2006/relationships/customXml" Target="../ink/ink4242.xml"/><Relationship Id="rId52" Type="http://schemas.openxmlformats.org/officeDocument/2006/relationships/customXml" Target="../ink/ink4246.xml"/><Relationship Id="rId60" Type="http://schemas.openxmlformats.org/officeDocument/2006/relationships/customXml" Target="../ink/ink4250.xml"/><Relationship Id="rId65" Type="http://schemas.openxmlformats.org/officeDocument/2006/relationships/image" Target="NULL"/><Relationship Id="rId73" Type="http://schemas.openxmlformats.org/officeDocument/2006/relationships/image" Target="NULL"/><Relationship Id="rId78" Type="http://schemas.openxmlformats.org/officeDocument/2006/relationships/customXml" Target="../ink/ink4259.xml"/><Relationship Id="rId81" Type="http://schemas.openxmlformats.org/officeDocument/2006/relationships/image" Target="NULL"/><Relationship Id="rId86" Type="http://schemas.openxmlformats.org/officeDocument/2006/relationships/customXml" Target="../ink/ink4263.xml"/></Relationships>
</file>

<file path=ppt/slides/_rels/slide9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0.png"/><Relationship Id="rId21" Type="http://schemas.openxmlformats.org/officeDocument/2006/relationships/image" Target="../media/image133.png"/><Relationship Id="rId42" Type="http://schemas.openxmlformats.org/officeDocument/2006/relationships/customXml" Target="../ink/ink4284.xml"/><Relationship Id="rId63" Type="http://schemas.openxmlformats.org/officeDocument/2006/relationships/image" Target="../media/image2900.png"/><Relationship Id="rId84" Type="http://schemas.openxmlformats.org/officeDocument/2006/relationships/customXml" Target="../ink/ink4305.xml"/><Relationship Id="rId138" Type="http://schemas.openxmlformats.org/officeDocument/2006/relationships/customXml" Target="../ink/ink4332.xml"/><Relationship Id="rId159" Type="http://schemas.openxmlformats.org/officeDocument/2006/relationships/image" Target="../media/image301.png"/><Relationship Id="rId170" Type="http://schemas.openxmlformats.org/officeDocument/2006/relationships/customXml" Target="../ink/ink4348.xml"/><Relationship Id="rId191" Type="http://schemas.openxmlformats.org/officeDocument/2006/relationships/image" Target="../media/image2100.png"/><Relationship Id="rId205" Type="http://schemas.openxmlformats.org/officeDocument/2006/relationships/image" Target="../media/image2800.png"/><Relationship Id="rId226" Type="http://schemas.openxmlformats.org/officeDocument/2006/relationships/customXml" Target="../ink/ink4376.xml"/><Relationship Id="rId247" Type="http://schemas.openxmlformats.org/officeDocument/2006/relationships/image" Target="../media/image490.png"/><Relationship Id="rId107" Type="http://schemas.openxmlformats.org/officeDocument/2006/relationships/image" Target="../media/image512.png"/><Relationship Id="rId268" Type="http://schemas.openxmlformats.org/officeDocument/2006/relationships/customXml" Target="../ink/ink4397.xml"/><Relationship Id="rId289" Type="http://schemas.openxmlformats.org/officeDocument/2006/relationships/image" Target="../media/image700.png"/><Relationship Id="rId11" Type="http://schemas.openxmlformats.org/officeDocument/2006/relationships/image" Target="../media/image811.png"/><Relationship Id="rId32" Type="http://schemas.openxmlformats.org/officeDocument/2006/relationships/customXml" Target="../ink/ink4279.xml"/><Relationship Id="rId53" Type="http://schemas.openxmlformats.org/officeDocument/2006/relationships/image" Target="../media/image2400.png"/><Relationship Id="rId74" Type="http://schemas.openxmlformats.org/officeDocument/2006/relationships/customXml" Target="../ink/ink4300.xml"/><Relationship Id="rId128" Type="http://schemas.openxmlformats.org/officeDocument/2006/relationships/customXml" Target="../ink/ink4327.xml"/><Relationship Id="rId149" Type="http://schemas.openxmlformats.org/officeDocument/2006/relationships/image" Target="../media/image251.png"/><Relationship Id="rId5" Type="http://schemas.openxmlformats.org/officeDocument/2006/relationships/image" Target="../media/image121.png"/><Relationship Id="rId95" Type="http://schemas.openxmlformats.org/officeDocument/2006/relationships/image" Target="../media/image4500.png"/><Relationship Id="rId160" Type="http://schemas.openxmlformats.org/officeDocument/2006/relationships/customXml" Target="../ink/ink4343.xml"/><Relationship Id="rId181" Type="http://schemas.openxmlformats.org/officeDocument/2006/relationships/image" Target="../media/image413.png"/><Relationship Id="rId216" Type="http://schemas.openxmlformats.org/officeDocument/2006/relationships/customXml" Target="../ink/ink4371.xml"/><Relationship Id="rId237" Type="http://schemas.openxmlformats.org/officeDocument/2006/relationships/image" Target="../media/image4400.png"/><Relationship Id="rId258" Type="http://schemas.openxmlformats.org/officeDocument/2006/relationships/customXml" Target="../ink/ink4392.xml"/><Relationship Id="rId279" Type="http://schemas.openxmlformats.org/officeDocument/2006/relationships/image" Target="../media/image650.png"/><Relationship Id="rId22" Type="http://schemas.openxmlformats.org/officeDocument/2006/relationships/customXml" Target="../ink/ink4274.xml"/><Relationship Id="rId43" Type="http://schemas.openxmlformats.org/officeDocument/2006/relationships/image" Target="../media/image1900.png"/><Relationship Id="rId64" Type="http://schemas.openxmlformats.org/officeDocument/2006/relationships/customXml" Target="../ink/ink4295.xml"/><Relationship Id="rId118" Type="http://schemas.openxmlformats.org/officeDocument/2006/relationships/customXml" Target="../ink/ink4322.xml"/><Relationship Id="rId139" Type="http://schemas.openxmlformats.org/officeDocument/2006/relationships/image" Target="../media/image670.png"/><Relationship Id="rId290" Type="http://schemas.openxmlformats.org/officeDocument/2006/relationships/customXml" Target="../ink/ink4408.xml"/><Relationship Id="rId85" Type="http://schemas.openxmlformats.org/officeDocument/2006/relationships/image" Target="../media/image4000.png"/><Relationship Id="rId150" Type="http://schemas.openxmlformats.org/officeDocument/2006/relationships/customXml" Target="../ink/ink4338.xml"/><Relationship Id="rId171" Type="http://schemas.openxmlformats.org/officeDocument/2006/relationships/image" Target="../media/image361.png"/><Relationship Id="rId192" Type="http://schemas.openxmlformats.org/officeDocument/2006/relationships/customXml" Target="../ink/ink4359.xml"/><Relationship Id="rId206" Type="http://schemas.openxmlformats.org/officeDocument/2006/relationships/customXml" Target="../ink/ink4366.xml"/><Relationship Id="rId227" Type="http://schemas.openxmlformats.org/officeDocument/2006/relationships/image" Target="../media/image3900.png"/><Relationship Id="rId248" Type="http://schemas.openxmlformats.org/officeDocument/2006/relationships/customXml" Target="../ink/ink4387.xml"/><Relationship Id="rId269" Type="http://schemas.openxmlformats.org/officeDocument/2006/relationships/image" Target="../media/image600.png"/><Relationship Id="rId12" Type="http://schemas.openxmlformats.org/officeDocument/2006/relationships/customXml" Target="../ink/ink4269.xml"/><Relationship Id="rId33" Type="http://schemas.openxmlformats.org/officeDocument/2006/relationships/image" Target="../media/image191.png"/><Relationship Id="rId108" Type="http://schemas.openxmlformats.org/officeDocument/2006/relationships/customXml" Target="../ink/ink4317.xml"/><Relationship Id="rId129" Type="http://schemas.openxmlformats.org/officeDocument/2006/relationships/image" Target="../media/image620.png"/><Relationship Id="rId280" Type="http://schemas.openxmlformats.org/officeDocument/2006/relationships/customXml" Target="../ink/ink4403.xml"/><Relationship Id="rId54" Type="http://schemas.openxmlformats.org/officeDocument/2006/relationships/customXml" Target="../ink/ink4290.xml"/><Relationship Id="rId75" Type="http://schemas.openxmlformats.org/officeDocument/2006/relationships/image" Target="../media/image3500.png"/><Relationship Id="rId96" Type="http://schemas.openxmlformats.org/officeDocument/2006/relationships/customXml" Target="../ink/ink4311.xml"/><Relationship Id="rId140" Type="http://schemas.openxmlformats.org/officeDocument/2006/relationships/customXml" Target="../ink/ink4333.xml"/><Relationship Id="rId161" Type="http://schemas.openxmlformats.org/officeDocument/2006/relationships/image" Target="../media/image312.png"/><Relationship Id="rId182" Type="http://schemas.openxmlformats.org/officeDocument/2006/relationships/customXml" Target="../ink/ink4354.xml"/><Relationship Id="rId217" Type="http://schemas.openxmlformats.org/officeDocument/2006/relationships/image" Target="../media/image3400.png"/><Relationship Id="rId6" Type="http://schemas.openxmlformats.org/officeDocument/2006/relationships/customXml" Target="../ink/ink4266.xml"/><Relationship Id="rId238" Type="http://schemas.openxmlformats.org/officeDocument/2006/relationships/customXml" Target="../ink/ink4382.xml"/><Relationship Id="rId259" Type="http://schemas.openxmlformats.org/officeDocument/2006/relationships/image" Target="../media/image550.png"/><Relationship Id="rId23" Type="http://schemas.openxmlformats.org/officeDocument/2006/relationships/image" Target="../media/image141.png"/><Relationship Id="rId119" Type="http://schemas.openxmlformats.org/officeDocument/2006/relationships/image" Target="../media/image570.png"/><Relationship Id="rId270" Type="http://schemas.openxmlformats.org/officeDocument/2006/relationships/customXml" Target="../ink/ink4398.xml"/><Relationship Id="rId291" Type="http://schemas.openxmlformats.org/officeDocument/2006/relationships/image" Target="../media/image441.png"/><Relationship Id="rId44" Type="http://schemas.openxmlformats.org/officeDocument/2006/relationships/customXml" Target="../ink/ink4285.xml"/><Relationship Id="rId65" Type="http://schemas.openxmlformats.org/officeDocument/2006/relationships/image" Target="../media/image3000.png"/><Relationship Id="rId86" Type="http://schemas.openxmlformats.org/officeDocument/2006/relationships/customXml" Target="../ink/ink4306.xml"/><Relationship Id="rId130" Type="http://schemas.openxmlformats.org/officeDocument/2006/relationships/customXml" Target="../ink/ink4328.xml"/><Relationship Id="rId151" Type="http://schemas.openxmlformats.org/officeDocument/2006/relationships/image" Target="../media/image261.png"/><Relationship Id="rId172" Type="http://schemas.openxmlformats.org/officeDocument/2006/relationships/customXml" Target="../ink/ink4349.xml"/><Relationship Id="rId193" Type="http://schemas.openxmlformats.org/officeDocument/2006/relationships/image" Target="../media/image2200.png"/><Relationship Id="rId207" Type="http://schemas.openxmlformats.org/officeDocument/2006/relationships/image" Target="../media/image2900.png"/><Relationship Id="rId228" Type="http://schemas.openxmlformats.org/officeDocument/2006/relationships/customXml" Target="../ink/ink4377.xml"/><Relationship Id="rId249" Type="http://schemas.openxmlformats.org/officeDocument/2006/relationships/image" Target="../media/image500.png"/><Relationship Id="rId13" Type="http://schemas.openxmlformats.org/officeDocument/2006/relationships/image" Target="../media/image970.png"/><Relationship Id="rId109" Type="http://schemas.openxmlformats.org/officeDocument/2006/relationships/image" Target="../media/image520.png"/><Relationship Id="rId260" Type="http://schemas.openxmlformats.org/officeDocument/2006/relationships/customXml" Target="../ink/ink4393.xml"/><Relationship Id="rId281" Type="http://schemas.openxmlformats.org/officeDocument/2006/relationships/image" Target="../media/image660.png"/><Relationship Id="rId34" Type="http://schemas.openxmlformats.org/officeDocument/2006/relationships/customXml" Target="../ink/ink4280.xml"/><Relationship Id="rId50" Type="http://schemas.openxmlformats.org/officeDocument/2006/relationships/customXml" Target="../ink/ink4288.xml"/><Relationship Id="rId55" Type="http://schemas.openxmlformats.org/officeDocument/2006/relationships/image" Target="../media/image2500.png"/><Relationship Id="rId76" Type="http://schemas.openxmlformats.org/officeDocument/2006/relationships/customXml" Target="../ink/ink4301.xml"/><Relationship Id="rId97" Type="http://schemas.openxmlformats.org/officeDocument/2006/relationships/image" Target="../media/image460.png"/><Relationship Id="rId104" Type="http://schemas.openxmlformats.org/officeDocument/2006/relationships/customXml" Target="../ink/ink4315.xml"/><Relationship Id="rId120" Type="http://schemas.openxmlformats.org/officeDocument/2006/relationships/customXml" Target="../ink/ink4323.xml"/><Relationship Id="rId125" Type="http://schemas.openxmlformats.org/officeDocument/2006/relationships/image" Target="../media/image600.png"/><Relationship Id="rId141" Type="http://schemas.openxmlformats.org/officeDocument/2006/relationships/image" Target="../media/image680.png"/><Relationship Id="rId146" Type="http://schemas.openxmlformats.org/officeDocument/2006/relationships/customXml" Target="../ink/ink4336.xml"/><Relationship Id="rId167" Type="http://schemas.openxmlformats.org/officeDocument/2006/relationships/image" Target="../media/image341.png"/><Relationship Id="rId188" Type="http://schemas.openxmlformats.org/officeDocument/2006/relationships/customXml" Target="../ink/ink4357.xml"/><Relationship Id="rId7" Type="http://schemas.openxmlformats.org/officeDocument/2006/relationships/image" Target="../media/image611.png"/><Relationship Id="rId71" Type="http://schemas.openxmlformats.org/officeDocument/2006/relationships/image" Target="../media/image3300.png"/><Relationship Id="rId92" Type="http://schemas.openxmlformats.org/officeDocument/2006/relationships/customXml" Target="../ink/ink4309.xml"/><Relationship Id="rId162" Type="http://schemas.openxmlformats.org/officeDocument/2006/relationships/customXml" Target="../ink/ink4344.xml"/><Relationship Id="rId183" Type="http://schemas.openxmlformats.org/officeDocument/2006/relationships/image" Target="../media/image1700.png"/><Relationship Id="rId213" Type="http://schemas.openxmlformats.org/officeDocument/2006/relationships/image" Target="../media/image3200.png"/><Relationship Id="rId218" Type="http://schemas.openxmlformats.org/officeDocument/2006/relationships/customXml" Target="../ink/ink4372.xml"/><Relationship Id="rId234" Type="http://schemas.openxmlformats.org/officeDocument/2006/relationships/customXml" Target="../ink/ink4380.xml"/><Relationship Id="rId239" Type="http://schemas.openxmlformats.org/officeDocument/2006/relationships/image" Target="../media/image4500.png"/><Relationship Id="rId2" Type="http://schemas.openxmlformats.org/officeDocument/2006/relationships/customXml" Target="../ink/ink4264.xml"/><Relationship Id="rId29" Type="http://schemas.openxmlformats.org/officeDocument/2006/relationships/image" Target="../media/image171.png"/><Relationship Id="rId250" Type="http://schemas.openxmlformats.org/officeDocument/2006/relationships/customXml" Target="../ink/ink4388.xml"/><Relationship Id="rId255" Type="http://schemas.openxmlformats.org/officeDocument/2006/relationships/image" Target="../media/image530.png"/><Relationship Id="rId271" Type="http://schemas.openxmlformats.org/officeDocument/2006/relationships/image" Target="../media/image612.png"/><Relationship Id="rId276" Type="http://schemas.openxmlformats.org/officeDocument/2006/relationships/customXml" Target="../ink/ink4401.xml"/><Relationship Id="rId292" Type="http://schemas.openxmlformats.org/officeDocument/2006/relationships/customXml" Target="../ink/ink4409.xml"/><Relationship Id="rId24" Type="http://schemas.openxmlformats.org/officeDocument/2006/relationships/customXml" Target="../ink/ink4275.xml"/><Relationship Id="rId40" Type="http://schemas.openxmlformats.org/officeDocument/2006/relationships/customXml" Target="../ink/ink4283.xml"/><Relationship Id="rId45" Type="http://schemas.openxmlformats.org/officeDocument/2006/relationships/image" Target="../media/image2000.png"/><Relationship Id="rId66" Type="http://schemas.openxmlformats.org/officeDocument/2006/relationships/customXml" Target="../ink/ink4296.xml"/><Relationship Id="rId87" Type="http://schemas.openxmlformats.org/officeDocument/2006/relationships/image" Target="../media/image4110.png"/><Relationship Id="rId110" Type="http://schemas.openxmlformats.org/officeDocument/2006/relationships/customXml" Target="../ink/ink4318.xml"/><Relationship Id="rId115" Type="http://schemas.openxmlformats.org/officeDocument/2006/relationships/image" Target="../media/image550.png"/><Relationship Id="rId131" Type="http://schemas.openxmlformats.org/officeDocument/2006/relationships/image" Target="../media/image630.png"/><Relationship Id="rId136" Type="http://schemas.openxmlformats.org/officeDocument/2006/relationships/customXml" Target="../ink/ink4331.xml"/><Relationship Id="rId157" Type="http://schemas.openxmlformats.org/officeDocument/2006/relationships/image" Target="../media/image291.png"/><Relationship Id="rId178" Type="http://schemas.openxmlformats.org/officeDocument/2006/relationships/customXml" Target="../ink/ink4352.xml"/><Relationship Id="rId61" Type="http://schemas.openxmlformats.org/officeDocument/2006/relationships/image" Target="../media/image2800.png"/><Relationship Id="rId82" Type="http://schemas.openxmlformats.org/officeDocument/2006/relationships/customXml" Target="../ink/ink4304.xml"/><Relationship Id="rId152" Type="http://schemas.openxmlformats.org/officeDocument/2006/relationships/customXml" Target="../ink/ink4339.xml"/><Relationship Id="rId173" Type="http://schemas.openxmlformats.org/officeDocument/2006/relationships/image" Target="../media/image371.png"/><Relationship Id="rId194" Type="http://schemas.openxmlformats.org/officeDocument/2006/relationships/customXml" Target="../ink/ink4360.xml"/><Relationship Id="rId199" Type="http://schemas.openxmlformats.org/officeDocument/2006/relationships/image" Target="../media/image2500.png"/><Relationship Id="rId203" Type="http://schemas.openxmlformats.org/officeDocument/2006/relationships/image" Target="../media/image2700.png"/><Relationship Id="rId208" Type="http://schemas.openxmlformats.org/officeDocument/2006/relationships/customXml" Target="../ink/ink4367.xml"/><Relationship Id="rId229" Type="http://schemas.openxmlformats.org/officeDocument/2006/relationships/image" Target="../media/image4000.png"/><Relationship Id="rId19" Type="http://schemas.openxmlformats.org/officeDocument/2006/relationships/image" Target="../media/image126.png"/><Relationship Id="rId224" Type="http://schemas.openxmlformats.org/officeDocument/2006/relationships/customXml" Target="../ink/ink4375.xml"/><Relationship Id="rId240" Type="http://schemas.openxmlformats.org/officeDocument/2006/relationships/customXml" Target="../ink/ink4383.xml"/><Relationship Id="rId245" Type="http://schemas.openxmlformats.org/officeDocument/2006/relationships/image" Target="../media/image480.png"/><Relationship Id="rId261" Type="http://schemas.openxmlformats.org/officeDocument/2006/relationships/image" Target="../media/image560.png"/><Relationship Id="rId266" Type="http://schemas.openxmlformats.org/officeDocument/2006/relationships/customXml" Target="../ink/ink4396.xml"/><Relationship Id="rId287" Type="http://schemas.openxmlformats.org/officeDocument/2006/relationships/image" Target="../media/image690.png"/><Relationship Id="rId14" Type="http://schemas.openxmlformats.org/officeDocument/2006/relationships/customXml" Target="../ink/ink4270.xml"/><Relationship Id="rId30" Type="http://schemas.openxmlformats.org/officeDocument/2006/relationships/customXml" Target="../ink/ink4278.xml"/><Relationship Id="rId35" Type="http://schemas.openxmlformats.org/officeDocument/2006/relationships/image" Target="../media/image201.png"/><Relationship Id="rId56" Type="http://schemas.openxmlformats.org/officeDocument/2006/relationships/customXml" Target="../ink/ink4291.xml"/><Relationship Id="rId77" Type="http://schemas.openxmlformats.org/officeDocument/2006/relationships/image" Target="../media/image221.png"/><Relationship Id="rId100" Type="http://schemas.openxmlformats.org/officeDocument/2006/relationships/customXml" Target="../ink/ink4313.xml"/><Relationship Id="rId105" Type="http://schemas.openxmlformats.org/officeDocument/2006/relationships/image" Target="../media/image500.png"/><Relationship Id="rId126" Type="http://schemas.openxmlformats.org/officeDocument/2006/relationships/customXml" Target="../ink/ink4326.xml"/><Relationship Id="rId147" Type="http://schemas.openxmlformats.org/officeDocument/2006/relationships/image" Target="../media/image241.png"/><Relationship Id="rId168" Type="http://schemas.openxmlformats.org/officeDocument/2006/relationships/customXml" Target="../ink/ink4347.xml"/><Relationship Id="rId282" Type="http://schemas.openxmlformats.org/officeDocument/2006/relationships/customXml" Target="../ink/ink4404.xml"/><Relationship Id="rId8" Type="http://schemas.openxmlformats.org/officeDocument/2006/relationships/customXml" Target="../ink/ink4267.xml"/><Relationship Id="rId51" Type="http://schemas.openxmlformats.org/officeDocument/2006/relationships/image" Target="../media/image2300.png"/><Relationship Id="rId72" Type="http://schemas.openxmlformats.org/officeDocument/2006/relationships/customXml" Target="../ink/ink4299.xml"/><Relationship Id="rId93" Type="http://schemas.openxmlformats.org/officeDocument/2006/relationships/image" Target="../media/image4400.png"/><Relationship Id="rId98" Type="http://schemas.openxmlformats.org/officeDocument/2006/relationships/customXml" Target="../ink/ink4312.xml"/><Relationship Id="rId121" Type="http://schemas.openxmlformats.org/officeDocument/2006/relationships/image" Target="../media/image580.png"/><Relationship Id="rId142" Type="http://schemas.openxmlformats.org/officeDocument/2006/relationships/customXml" Target="../ink/ink4334.xml"/><Relationship Id="rId163" Type="http://schemas.openxmlformats.org/officeDocument/2006/relationships/image" Target="../media/image321.png"/><Relationship Id="rId184" Type="http://schemas.openxmlformats.org/officeDocument/2006/relationships/customXml" Target="../ink/ink4355.xml"/><Relationship Id="rId189" Type="http://schemas.openxmlformats.org/officeDocument/2006/relationships/image" Target="../media/image2000.png"/><Relationship Id="rId219" Type="http://schemas.openxmlformats.org/officeDocument/2006/relationships/image" Target="../media/image3500.png"/><Relationship Id="rId3" Type="http://schemas.openxmlformats.org/officeDocument/2006/relationships/image" Target="../media/image412.png"/><Relationship Id="rId214" Type="http://schemas.openxmlformats.org/officeDocument/2006/relationships/customXml" Target="../ink/ink4370.xml"/><Relationship Id="rId230" Type="http://schemas.openxmlformats.org/officeDocument/2006/relationships/customXml" Target="../ink/ink4378.xml"/><Relationship Id="rId235" Type="http://schemas.openxmlformats.org/officeDocument/2006/relationships/image" Target="../media/image4300.png"/><Relationship Id="rId251" Type="http://schemas.openxmlformats.org/officeDocument/2006/relationships/image" Target="../media/image512.png"/><Relationship Id="rId256" Type="http://schemas.openxmlformats.org/officeDocument/2006/relationships/customXml" Target="../ink/ink4391.xml"/><Relationship Id="rId277" Type="http://schemas.openxmlformats.org/officeDocument/2006/relationships/image" Target="../media/image640.png"/><Relationship Id="rId25" Type="http://schemas.openxmlformats.org/officeDocument/2006/relationships/image" Target="../media/image151.png"/><Relationship Id="rId46" Type="http://schemas.openxmlformats.org/officeDocument/2006/relationships/customXml" Target="../ink/ink4286.xml"/><Relationship Id="rId67" Type="http://schemas.openxmlformats.org/officeDocument/2006/relationships/image" Target="../media/image3110.png"/><Relationship Id="rId116" Type="http://schemas.openxmlformats.org/officeDocument/2006/relationships/customXml" Target="../ink/ink4321.xml"/><Relationship Id="rId137" Type="http://schemas.openxmlformats.org/officeDocument/2006/relationships/image" Target="../media/image660.png"/><Relationship Id="rId158" Type="http://schemas.openxmlformats.org/officeDocument/2006/relationships/customXml" Target="../ink/ink4342.xml"/><Relationship Id="rId272" Type="http://schemas.openxmlformats.org/officeDocument/2006/relationships/customXml" Target="../ink/ink4399.xml"/><Relationship Id="rId293" Type="http://schemas.openxmlformats.org/officeDocument/2006/relationships/image" Target="../media/image451.png"/><Relationship Id="rId20" Type="http://schemas.openxmlformats.org/officeDocument/2006/relationships/customXml" Target="../ink/ink4273.xml"/><Relationship Id="rId41" Type="http://schemas.openxmlformats.org/officeDocument/2006/relationships/image" Target="../media/image1800.png"/><Relationship Id="rId62" Type="http://schemas.openxmlformats.org/officeDocument/2006/relationships/customXml" Target="../ink/ink4294.xml"/><Relationship Id="rId83" Type="http://schemas.openxmlformats.org/officeDocument/2006/relationships/image" Target="../media/image3900.png"/><Relationship Id="rId88" Type="http://schemas.openxmlformats.org/officeDocument/2006/relationships/customXml" Target="../ink/ink4307.xml"/><Relationship Id="rId111" Type="http://schemas.openxmlformats.org/officeDocument/2006/relationships/image" Target="../media/image530.png"/><Relationship Id="rId132" Type="http://schemas.openxmlformats.org/officeDocument/2006/relationships/customXml" Target="../ink/ink4329.xml"/><Relationship Id="rId153" Type="http://schemas.openxmlformats.org/officeDocument/2006/relationships/image" Target="../media/image271.png"/><Relationship Id="rId174" Type="http://schemas.openxmlformats.org/officeDocument/2006/relationships/customXml" Target="../ink/ink4350.xml"/><Relationship Id="rId179" Type="http://schemas.openxmlformats.org/officeDocument/2006/relationships/image" Target="../media/image401.png"/><Relationship Id="rId195" Type="http://schemas.openxmlformats.org/officeDocument/2006/relationships/image" Target="../media/image2300.png"/><Relationship Id="rId209" Type="http://schemas.openxmlformats.org/officeDocument/2006/relationships/image" Target="../media/image3000.png"/><Relationship Id="rId190" Type="http://schemas.openxmlformats.org/officeDocument/2006/relationships/customXml" Target="../ink/ink4358.xml"/><Relationship Id="rId204" Type="http://schemas.openxmlformats.org/officeDocument/2006/relationships/customXml" Target="../ink/ink4365.xml"/><Relationship Id="rId220" Type="http://schemas.openxmlformats.org/officeDocument/2006/relationships/customXml" Target="../ink/ink4373.xml"/><Relationship Id="rId225" Type="http://schemas.openxmlformats.org/officeDocument/2006/relationships/image" Target="../media/image3800.png"/><Relationship Id="rId241" Type="http://schemas.openxmlformats.org/officeDocument/2006/relationships/image" Target="../media/image460.png"/><Relationship Id="rId246" Type="http://schemas.openxmlformats.org/officeDocument/2006/relationships/customXml" Target="../ink/ink4386.xml"/><Relationship Id="rId267" Type="http://schemas.openxmlformats.org/officeDocument/2006/relationships/image" Target="../media/image590.png"/><Relationship Id="rId288" Type="http://schemas.openxmlformats.org/officeDocument/2006/relationships/customXml" Target="../ink/ink4407.xml"/><Relationship Id="rId15" Type="http://schemas.openxmlformats.org/officeDocument/2006/relationships/image" Target="../media/image1010.png"/><Relationship Id="rId36" Type="http://schemas.openxmlformats.org/officeDocument/2006/relationships/customXml" Target="../ink/ink4281.xml"/><Relationship Id="rId57" Type="http://schemas.openxmlformats.org/officeDocument/2006/relationships/image" Target="../media/image2600.png"/><Relationship Id="rId106" Type="http://schemas.openxmlformats.org/officeDocument/2006/relationships/customXml" Target="../ink/ink4316.xml"/><Relationship Id="rId127" Type="http://schemas.openxmlformats.org/officeDocument/2006/relationships/image" Target="../media/image612.png"/><Relationship Id="rId262" Type="http://schemas.openxmlformats.org/officeDocument/2006/relationships/customXml" Target="../ink/ink4394.xml"/><Relationship Id="rId283" Type="http://schemas.openxmlformats.org/officeDocument/2006/relationships/image" Target="../media/image670.png"/><Relationship Id="rId10" Type="http://schemas.openxmlformats.org/officeDocument/2006/relationships/customXml" Target="../ink/ink4268.xml"/><Relationship Id="rId31" Type="http://schemas.openxmlformats.org/officeDocument/2006/relationships/image" Target="../media/image181.png"/><Relationship Id="rId52" Type="http://schemas.openxmlformats.org/officeDocument/2006/relationships/customXml" Target="../ink/ink4289.xml"/><Relationship Id="rId73" Type="http://schemas.openxmlformats.org/officeDocument/2006/relationships/image" Target="../media/image3400.png"/><Relationship Id="rId78" Type="http://schemas.openxmlformats.org/officeDocument/2006/relationships/customXml" Target="../ink/ink4302.xml"/><Relationship Id="rId94" Type="http://schemas.openxmlformats.org/officeDocument/2006/relationships/customXml" Target="../ink/ink4310.xml"/><Relationship Id="rId99" Type="http://schemas.openxmlformats.org/officeDocument/2006/relationships/image" Target="../media/image470.png"/><Relationship Id="rId101" Type="http://schemas.openxmlformats.org/officeDocument/2006/relationships/image" Target="../media/image480.png"/><Relationship Id="rId122" Type="http://schemas.openxmlformats.org/officeDocument/2006/relationships/customXml" Target="../ink/ink4324.xml"/><Relationship Id="rId143" Type="http://schemas.openxmlformats.org/officeDocument/2006/relationships/image" Target="../media/image690.png"/><Relationship Id="rId148" Type="http://schemas.openxmlformats.org/officeDocument/2006/relationships/customXml" Target="../ink/ink4337.xml"/><Relationship Id="rId164" Type="http://schemas.openxmlformats.org/officeDocument/2006/relationships/customXml" Target="../ink/ink4345.xml"/><Relationship Id="rId169" Type="http://schemas.openxmlformats.org/officeDocument/2006/relationships/image" Target="../media/image351.png"/><Relationship Id="rId185" Type="http://schemas.openxmlformats.org/officeDocument/2006/relationships/image" Target="../media/image1800.png"/><Relationship Id="rId4" Type="http://schemas.openxmlformats.org/officeDocument/2006/relationships/customXml" Target="../ink/ink4265.xml"/><Relationship Id="rId9" Type="http://schemas.openxmlformats.org/officeDocument/2006/relationships/image" Target="../media/image711.png"/><Relationship Id="rId180" Type="http://schemas.openxmlformats.org/officeDocument/2006/relationships/customXml" Target="../ink/ink4353.xml"/><Relationship Id="rId210" Type="http://schemas.openxmlformats.org/officeDocument/2006/relationships/customXml" Target="../ink/ink4368.xml"/><Relationship Id="rId215" Type="http://schemas.openxmlformats.org/officeDocument/2006/relationships/image" Target="../media/image3300.png"/><Relationship Id="rId236" Type="http://schemas.openxmlformats.org/officeDocument/2006/relationships/customXml" Target="../ink/ink4381.xml"/><Relationship Id="rId257" Type="http://schemas.openxmlformats.org/officeDocument/2006/relationships/image" Target="../media/image540.png"/><Relationship Id="rId278" Type="http://schemas.openxmlformats.org/officeDocument/2006/relationships/customXml" Target="../ink/ink4402.xml"/><Relationship Id="rId26" Type="http://schemas.openxmlformats.org/officeDocument/2006/relationships/customXml" Target="../ink/ink4276.xml"/><Relationship Id="rId231" Type="http://schemas.openxmlformats.org/officeDocument/2006/relationships/image" Target="../media/image4110.png"/><Relationship Id="rId252" Type="http://schemas.openxmlformats.org/officeDocument/2006/relationships/customXml" Target="../ink/ink4389.xml"/><Relationship Id="rId273" Type="http://schemas.openxmlformats.org/officeDocument/2006/relationships/image" Target="../media/image620.png"/><Relationship Id="rId294" Type="http://schemas.openxmlformats.org/officeDocument/2006/relationships/image" Target="../media/image121.png"/><Relationship Id="rId47" Type="http://schemas.openxmlformats.org/officeDocument/2006/relationships/image" Target="../media/image2100.png"/><Relationship Id="rId68" Type="http://schemas.openxmlformats.org/officeDocument/2006/relationships/customXml" Target="../ink/ink4297.xml"/><Relationship Id="rId89" Type="http://schemas.openxmlformats.org/officeDocument/2006/relationships/image" Target="../media/image4200.png"/><Relationship Id="rId112" Type="http://schemas.openxmlformats.org/officeDocument/2006/relationships/customXml" Target="../ink/ink4319.xml"/><Relationship Id="rId133" Type="http://schemas.openxmlformats.org/officeDocument/2006/relationships/image" Target="../media/image640.png"/><Relationship Id="rId154" Type="http://schemas.openxmlformats.org/officeDocument/2006/relationships/customXml" Target="../ink/ink4340.xml"/><Relationship Id="rId175" Type="http://schemas.openxmlformats.org/officeDocument/2006/relationships/image" Target="../media/image381.png"/><Relationship Id="rId196" Type="http://schemas.openxmlformats.org/officeDocument/2006/relationships/customXml" Target="../ink/ink4361.xml"/><Relationship Id="rId200" Type="http://schemas.openxmlformats.org/officeDocument/2006/relationships/customXml" Target="../ink/ink4363.xml"/><Relationship Id="rId16" Type="http://schemas.openxmlformats.org/officeDocument/2006/relationships/customXml" Target="../ink/ink4271.xml"/><Relationship Id="rId221" Type="http://schemas.openxmlformats.org/officeDocument/2006/relationships/image" Target="../media/image421.png"/><Relationship Id="rId242" Type="http://schemas.openxmlformats.org/officeDocument/2006/relationships/customXml" Target="../ink/ink4384.xml"/><Relationship Id="rId263" Type="http://schemas.openxmlformats.org/officeDocument/2006/relationships/image" Target="../media/image570.png"/><Relationship Id="rId284" Type="http://schemas.openxmlformats.org/officeDocument/2006/relationships/customXml" Target="../ink/ink4405.xml"/><Relationship Id="rId37" Type="http://schemas.openxmlformats.org/officeDocument/2006/relationships/image" Target="../media/image212.png"/><Relationship Id="rId58" Type="http://schemas.openxmlformats.org/officeDocument/2006/relationships/customXml" Target="../ink/ink4292.xml"/><Relationship Id="rId79" Type="http://schemas.openxmlformats.org/officeDocument/2006/relationships/image" Target="../media/image231.png"/><Relationship Id="rId102" Type="http://schemas.openxmlformats.org/officeDocument/2006/relationships/customXml" Target="../ink/ink4314.xml"/><Relationship Id="rId123" Type="http://schemas.openxmlformats.org/officeDocument/2006/relationships/image" Target="../media/image590.png"/><Relationship Id="rId144" Type="http://schemas.openxmlformats.org/officeDocument/2006/relationships/customXml" Target="../ink/ink4335.xml"/><Relationship Id="rId90" Type="http://schemas.openxmlformats.org/officeDocument/2006/relationships/customXml" Target="../ink/ink4308.xml"/><Relationship Id="rId165" Type="http://schemas.openxmlformats.org/officeDocument/2006/relationships/image" Target="../media/image331.png"/><Relationship Id="rId186" Type="http://schemas.openxmlformats.org/officeDocument/2006/relationships/customXml" Target="../ink/ink4356.xml"/><Relationship Id="rId211" Type="http://schemas.openxmlformats.org/officeDocument/2006/relationships/image" Target="../media/image3110.png"/><Relationship Id="rId232" Type="http://schemas.openxmlformats.org/officeDocument/2006/relationships/customXml" Target="../ink/ink4379.xml"/><Relationship Id="rId253" Type="http://schemas.openxmlformats.org/officeDocument/2006/relationships/image" Target="../media/image520.png"/><Relationship Id="rId274" Type="http://schemas.openxmlformats.org/officeDocument/2006/relationships/customXml" Target="../ink/ink4400.xml"/><Relationship Id="rId27" Type="http://schemas.openxmlformats.org/officeDocument/2006/relationships/image" Target="../media/image161.png"/><Relationship Id="rId48" Type="http://schemas.openxmlformats.org/officeDocument/2006/relationships/customXml" Target="../ink/ink4287.xml"/><Relationship Id="rId69" Type="http://schemas.openxmlformats.org/officeDocument/2006/relationships/image" Target="../media/image3200.png"/><Relationship Id="rId113" Type="http://schemas.openxmlformats.org/officeDocument/2006/relationships/image" Target="../media/image540.png"/><Relationship Id="rId134" Type="http://schemas.openxmlformats.org/officeDocument/2006/relationships/customXml" Target="../ink/ink4330.xml"/><Relationship Id="rId80" Type="http://schemas.openxmlformats.org/officeDocument/2006/relationships/customXml" Target="../ink/ink4303.xml"/><Relationship Id="rId155" Type="http://schemas.openxmlformats.org/officeDocument/2006/relationships/image" Target="../media/image281.png"/><Relationship Id="rId176" Type="http://schemas.openxmlformats.org/officeDocument/2006/relationships/customXml" Target="../ink/ink4351.xml"/><Relationship Id="rId197" Type="http://schemas.openxmlformats.org/officeDocument/2006/relationships/image" Target="../media/image2400.png"/><Relationship Id="rId201" Type="http://schemas.openxmlformats.org/officeDocument/2006/relationships/image" Target="../media/image2600.png"/><Relationship Id="rId222" Type="http://schemas.openxmlformats.org/officeDocument/2006/relationships/customXml" Target="../ink/ink4374.xml"/><Relationship Id="rId243" Type="http://schemas.openxmlformats.org/officeDocument/2006/relationships/image" Target="../media/image470.png"/><Relationship Id="rId264" Type="http://schemas.openxmlformats.org/officeDocument/2006/relationships/customXml" Target="../ink/ink4395.xml"/><Relationship Id="rId285" Type="http://schemas.openxmlformats.org/officeDocument/2006/relationships/image" Target="../media/image680.png"/><Relationship Id="rId17" Type="http://schemas.openxmlformats.org/officeDocument/2006/relationships/image" Target="../media/image114.png"/><Relationship Id="rId38" Type="http://schemas.openxmlformats.org/officeDocument/2006/relationships/customXml" Target="../ink/ink4282.xml"/><Relationship Id="rId59" Type="http://schemas.openxmlformats.org/officeDocument/2006/relationships/image" Target="../media/image2700.png"/><Relationship Id="rId103" Type="http://schemas.openxmlformats.org/officeDocument/2006/relationships/image" Target="../media/image490.png"/><Relationship Id="rId124" Type="http://schemas.openxmlformats.org/officeDocument/2006/relationships/customXml" Target="../ink/ink4325.xml"/><Relationship Id="rId70" Type="http://schemas.openxmlformats.org/officeDocument/2006/relationships/customXml" Target="../ink/ink4298.xml"/><Relationship Id="rId91" Type="http://schemas.openxmlformats.org/officeDocument/2006/relationships/image" Target="../media/image4300.png"/><Relationship Id="rId145" Type="http://schemas.openxmlformats.org/officeDocument/2006/relationships/image" Target="../media/image700.png"/><Relationship Id="rId166" Type="http://schemas.openxmlformats.org/officeDocument/2006/relationships/customXml" Target="../ink/ink4346.xml"/><Relationship Id="rId187" Type="http://schemas.openxmlformats.org/officeDocument/2006/relationships/image" Target="../media/image1900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4369.xml"/><Relationship Id="rId233" Type="http://schemas.openxmlformats.org/officeDocument/2006/relationships/image" Target="../media/image4200.png"/><Relationship Id="rId254" Type="http://schemas.openxmlformats.org/officeDocument/2006/relationships/customXml" Target="../ink/ink4390.xml"/><Relationship Id="rId28" Type="http://schemas.openxmlformats.org/officeDocument/2006/relationships/customXml" Target="../ink/ink4277.xml"/><Relationship Id="rId49" Type="http://schemas.openxmlformats.org/officeDocument/2006/relationships/image" Target="../media/image2200.png"/><Relationship Id="rId114" Type="http://schemas.openxmlformats.org/officeDocument/2006/relationships/customXml" Target="../ink/ink4320.xml"/><Relationship Id="rId275" Type="http://schemas.openxmlformats.org/officeDocument/2006/relationships/image" Target="../media/image630.png"/><Relationship Id="rId60" Type="http://schemas.openxmlformats.org/officeDocument/2006/relationships/customXml" Target="../ink/ink4293.xml"/><Relationship Id="rId81" Type="http://schemas.openxmlformats.org/officeDocument/2006/relationships/image" Target="../media/image3800.png"/><Relationship Id="rId135" Type="http://schemas.openxmlformats.org/officeDocument/2006/relationships/image" Target="../media/image650.png"/><Relationship Id="rId156" Type="http://schemas.openxmlformats.org/officeDocument/2006/relationships/customXml" Target="../ink/ink4341.xml"/><Relationship Id="rId177" Type="http://schemas.openxmlformats.org/officeDocument/2006/relationships/image" Target="../media/image391.png"/><Relationship Id="rId198" Type="http://schemas.openxmlformats.org/officeDocument/2006/relationships/customXml" Target="../ink/ink4362.xml"/><Relationship Id="rId202" Type="http://schemas.openxmlformats.org/officeDocument/2006/relationships/customXml" Target="../ink/ink4364.xml"/><Relationship Id="rId223" Type="http://schemas.openxmlformats.org/officeDocument/2006/relationships/image" Target="../media/image431.png"/><Relationship Id="rId244" Type="http://schemas.openxmlformats.org/officeDocument/2006/relationships/customXml" Target="../ink/ink4385.xml"/><Relationship Id="rId18" Type="http://schemas.openxmlformats.org/officeDocument/2006/relationships/customXml" Target="../ink/ink4272.xml"/><Relationship Id="rId39" Type="http://schemas.openxmlformats.org/officeDocument/2006/relationships/image" Target="../media/image1700.png"/><Relationship Id="rId265" Type="http://schemas.openxmlformats.org/officeDocument/2006/relationships/image" Target="../media/image580.png"/><Relationship Id="rId286" Type="http://schemas.openxmlformats.org/officeDocument/2006/relationships/customXml" Target="../ink/ink440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F4C68-7AD0-4DB5-831D-931C2EC79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LADM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4AED9FA-B3E2-42B6-9B25-CE02BA7B5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Version December, 24th </a:t>
            </a:r>
            <a:r>
              <a:rPr lang="nl-NL" dirty="0"/>
              <a:t>2021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81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solidFill>
            <a:srgbClr val="00B0F0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22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F582CF6C-2547-4D39-8365-8D5E90ABCB52}"/>
              </a:ext>
            </a:extLst>
          </p:cNvPr>
          <p:cNvCxnSpPr>
            <a:cxnSpLocks/>
          </p:cNvCxnSpPr>
          <p:nvPr/>
        </p:nvCxnSpPr>
        <p:spPr>
          <a:xfrm flipV="1">
            <a:off x="12100559" y="5863458"/>
            <a:ext cx="0" cy="7253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5A44A7E1-C90A-4E42-BF4B-EF0ADDE55AD0}"/>
              </a:ext>
            </a:extLst>
          </p:cNvPr>
          <p:cNvCxnSpPr>
            <a:cxnSpLocks/>
          </p:cNvCxnSpPr>
          <p:nvPr/>
        </p:nvCxnSpPr>
        <p:spPr>
          <a:xfrm flipH="1">
            <a:off x="11410841" y="658882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89D9EAF4-C110-4F78-97D6-7692F078813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2" name="Rechthoek 281">
            <a:extLst>
              <a:ext uri="{FF2B5EF4-FFF2-40B4-BE49-F238E27FC236}">
                <a16:creationId xmlns:a16="http://schemas.microsoft.com/office/drawing/2014/main" id="{89C1A056-1C3B-4130-82AF-BDCE4FD81EAE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DECC1D1B-FA50-4761-A3B7-0F47A1A29F23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Titel 29">
            <a:extLst>
              <a:ext uri="{FF2B5EF4-FFF2-40B4-BE49-F238E27FC236}">
                <a16:creationId xmlns:a16="http://schemas.microsoft.com/office/drawing/2014/main" id="{BA3373A9-3EDC-44CF-8BAA-AF8853D14624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WR22 is 1 </a:t>
            </a:r>
            <a:r>
              <a:rPr lang="nl-NL" dirty="0" err="1"/>
              <a:t>sqm</a:t>
            </a:r>
            <a:r>
              <a:rPr lang="nl-NL" dirty="0"/>
              <a:t> – </a:t>
            </a:r>
            <a:r>
              <a:rPr lang="nl-NL" dirty="0" err="1"/>
              <a:t>electrical</a:t>
            </a:r>
            <a:r>
              <a:rPr lang="nl-NL" dirty="0"/>
              <a:t> power </a:t>
            </a:r>
            <a:r>
              <a:rPr lang="nl-NL" dirty="0" err="1"/>
              <a:t>distribution</a:t>
            </a:r>
            <a:endParaRPr lang="nl-NL" dirty="0"/>
          </a:p>
        </p:txBody>
      </p:sp>
      <p:sp>
        <p:nvSpPr>
          <p:cNvPr id="288" name="Pijl: omlaag 287">
            <a:extLst>
              <a:ext uri="{FF2B5EF4-FFF2-40B4-BE49-F238E27FC236}">
                <a16:creationId xmlns:a16="http://schemas.microsoft.com/office/drawing/2014/main" id="{FEAE4C21-430B-4BC9-B389-51270B20A75A}"/>
              </a:ext>
            </a:extLst>
          </p:cNvPr>
          <p:cNvSpPr/>
          <p:nvPr/>
        </p:nvSpPr>
        <p:spPr>
          <a:xfrm rot="16979376">
            <a:off x="9730355" y="5723470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76680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3480E-436B-4265-8642-5A6CB8389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Considerations for inclusion of customary tenures</a:t>
            </a:r>
            <a:endParaRPr lang="en-NL" dirty="0"/>
          </a:p>
        </p:txBody>
      </p:sp>
      <p:pic>
        <p:nvPicPr>
          <p:cNvPr id="353" name="Picture 352">
            <a:extLst>
              <a:ext uri="{FF2B5EF4-FFF2-40B4-BE49-F238E27FC236}">
                <a16:creationId xmlns:a16="http://schemas.microsoft.com/office/drawing/2014/main" id="{B0840880-EAA7-4B3B-ABEF-4325F278D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547683" y="3139436"/>
            <a:ext cx="5477048" cy="3873754"/>
          </a:xfrm>
          <a:prstGeom prst="rect">
            <a:avLst/>
          </a:prstGeom>
        </p:spPr>
      </p:pic>
      <p:pic>
        <p:nvPicPr>
          <p:cNvPr id="372" name="Picture 371">
            <a:extLst>
              <a:ext uri="{FF2B5EF4-FFF2-40B4-BE49-F238E27FC236}">
                <a16:creationId xmlns:a16="http://schemas.microsoft.com/office/drawing/2014/main" id="{511E04AE-09B9-4F81-883E-A0A20A868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4" y="1615283"/>
            <a:ext cx="8321040" cy="2750566"/>
          </a:xfrm>
          <a:prstGeom prst="rect">
            <a:avLst/>
          </a:prstGeom>
        </p:spPr>
      </p:pic>
      <p:sp>
        <p:nvSpPr>
          <p:cNvPr id="373" name="Oval 372">
            <a:extLst>
              <a:ext uri="{FF2B5EF4-FFF2-40B4-BE49-F238E27FC236}">
                <a16:creationId xmlns:a16="http://schemas.microsoft.com/office/drawing/2014/main" id="{4BF378AD-B106-4914-B978-EE2DE2A0D189}"/>
              </a:ext>
            </a:extLst>
          </p:cNvPr>
          <p:cNvSpPr/>
          <p:nvPr/>
        </p:nvSpPr>
        <p:spPr>
          <a:xfrm>
            <a:off x="6285296" y="3291840"/>
            <a:ext cx="1135781" cy="1325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760570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3480E-436B-4265-8642-5A6CB8389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Considerations for inclusion of customary tenures</a:t>
            </a:r>
            <a:endParaRPr lang="en-NL" dirty="0"/>
          </a:p>
        </p:txBody>
      </p:sp>
      <p:pic>
        <p:nvPicPr>
          <p:cNvPr id="353" name="Picture 352">
            <a:extLst>
              <a:ext uri="{FF2B5EF4-FFF2-40B4-BE49-F238E27FC236}">
                <a16:creationId xmlns:a16="http://schemas.microsoft.com/office/drawing/2014/main" id="{B0840880-EAA7-4B3B-ABEF-4325F278D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547683" y="3139436"/>
            <a:ext cx="5477048" cy="3873754"/>
          </a:xfrm>
          <a:prstGeom prst="rect">
            <a:avLst/>
          </a:prstGeom>
        </p:spPr>
      </p:pic>
      <p:sp>
        <p:nvSpPr>
          <p:cNvPr id="373" name="Oval 372">
            <a:extLst>
              <a:ext uri="{FF2B5EF4-FFF2-40B4-BE49-F238E27FC236}">
                <a16:creationId xmlns:a16="http://schemas.microsoft.com/office/drawing/2014/main" id="{4BF378AD-B106-4914-B978-EE2DE2A0D189}"/>
              </a:ext>
            </a:extLst>
          </p:cNvPr>
          <p:cNvSpPr/>
          <p:nvPr/>
        </p:nvSpPr>
        <p:spPr>
          <a:xfrm>
            <a:off x="11231880" y="5000113"/>
            <a:ext cx="944880" cy="15544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ED747-9428-4E5B-BA79-98D927E0B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35" y="1466004"/>
            <a:ext cx="8321040" cy="171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16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BF6705B-B0EC-43D4-BB06-36E4A96044BC}"/>
              </a:ext>
            </a:extLst>
          </p:cNvPr>
          <p:cNvSpPr>
            <a:spLocks noChangeAspect="1"/>
          </p:cNvSpPr>
          <p:nvPr/>
        </p:nvSpPr>
        <p:spPr>
          <a:xfrm>
            <a:off x="1278848" y="4733925"/>
            <a:ext cx="769026" cy="1078728"/>
          </a:xfrm>
          <a:custGeom>
            <a:avLst/>
            <a:gdLst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664960 w 7660640"/>
              <a:gd name="connsiteY5" fmla="*/ 33528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709920 w 7660640"/>
              <a:gd name="connsiteY5" fmla="*/ 142240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709920 w 7660640"/>
              <a:gd name="connsiteY6" fmla="*/ 1422400 h 6543040"/>
              <a:gd name="connsiteX7" fmla="*/ 5963920 w 7660640"/>
              <a:gd name="connsiteY7" fmla="*/ 1554480 h 6543040"/>
              <a:gd name="connsiteX8" fmla="*/ 6035040 w 7660640"/>
              <a:gd name="connsiteY8" fmla="*/ 1737360 h 6543040"/>
              <a:gd name="connsiteX9" fmla="*/ 6075680 w 7660640"/>
              <a:gd name="connsiteY9" fmla="*/ 2133600 h 6543040"/>
              <a:gd name="connsiteX10" fmla="*/ 6065520 w 7660640"/>
              <a:gd name="connsiteY10" fmla="*/ 2377440 h 6543040"/>
              <a:gd name="connsiteX11" fmla="*/ 5953760 w 7660640"/>
              <a:gd name="connsiteY11" fmla="*/ 2621280 h 6543040"/>
              <a:gd name="connsiteX12" fmla="*/ 5781040 w 7660640"/>
              <a:gd name="connsiteY12" fmla="*/ 2854960 h 6543040"/>
              <a:gd name="connsiteX13" fmla="*/ 5608320 w 7660640"/>
              <a:gd name="connsiteY13" fmla="*/ 3108960 h 6543040"/>
              <a:gd name="connsiteX14" fmla="*/ 5527040 w 7660640"/>
              <a:gd name="connsiteY14" fmla="*/ 3322320 h 6543040"/>
              <a:gd name="connsiteX15" fmla="*/ 5506720 w 7660640"/>
              <a:gd name="connsiteY15" fmla="*/ 3667760 h 6543040"/>
              <a:gd name="connsiteX16" fmla="*/ 5537200 w 7660640"/>
              <a:gd name="connsiteY16" fmla="*/ 3891280 h 6543040"/>
              <a:gd name="connsiteX17" fmla="*/ 5628640 w 7660640"/>
              <a:gd name="connsiteY17" fmla="*/ 4165600 h 6543040"/>
              <a:gd name="connsiteX18" fmla="*/ 5720080 w 7660640"/>
              <a:gd name="connsiteY18" fmla="*/ 4399280 h 6543040"/>
              <a:gd name="connsiteX19" fmla="*/ 5831840 w 7660640"/>
              <a:gd name="connsiteY19" fmla="*/ 4531360 h 6543040"/>
              <a:gd name="connsiteX20" fmla="*/ 6014720 w 7660640"/>
              <a:gd name="connsiteY20" fmla="*/ 4693920 h 6543040"/>
              <a:gd name="connsiteX21" fmla="*/ 6177280 w 7660640"/>
              <a:gd name="connsiteY21" fmla="*/ 4744720 h 6543040"/>
              <a:gd name="connsiteX22" fmla="*/ 6360160 w 7660640"/>
              <a:gd name="connsiteY22" fmla="*/ 4795520 h 6543040"/>
              <a:gd name="connsiteX23" fmla="*/ 6532880 w 7660640"/>
              <a:gd name="connsiteY23" fmla="*/ 4795520 h 6543040"/>
              <a:gd name="connsiteX24" fmla="*/ 6685280 w 7660640"/>
              <a:gd name="connsiteY24" fmla="*/ 4826000 h 6543040"/>
              <a:gd name="connsiteX25" fmla="*/ 6827520 w 7660640"/>
              <a:gd name="connsiteY25" fmla="*/ 4856480 h 6543040"/>
              <a:gd name="connsiteX26" fmla="*/ 6888480 w 7660640"/>
              <a:gd name="connsiteY26" fmla="*/ 4927600 h 6543040"/>
              <a:gd name="connsiteX27" fmla="*/ 6939280 w 7660640"/>
              <a:gd name="connsiteY27" fmla="*/ 5019040 h 6543040"/>
              <a:gd name="connsiteX28" fmla="*/ 6939280 w 7660640"/>
              <a:gd name="connsiteY28" fmla="*/ 5181600 h 6543040"/>
              <a:gd name="connsiteX29" fmla="*/ 6939280 w 7660640"/>
              <a:gd name="connsiteY29" fmla="*/ 5293360 h 6543040"/>
              <a:gd name="connsiteX30" fmla="*/ 6939280 w 7660640"/>
              <a:gd name="connsiteY30" fmla="*/ 5435600 h 6543040"/>
              <a:gd name="connsiteX31" fmla="*/ 6918960 w 7660640"/>
              <a:gd name="connsiteY31" fmla="*/ 5628640 h 6543040"/>
              <a:gd name="connsiteX32" fmla="*/ 6868160 w 7660640"/>
              <a:gd name="connsiteY32" fmla="*/ 5720080 h 6543040"/>
              <a:gd name="connsiteX33" fmla="*/ 6878320 w 7660640"/>
              <a:gd name="connsiteY33" fmla="*/ 5821680 h 6543040"/>
              <a:gd name="connsiteX34" fmla="*/ 6898640 w 7660640"/>
              <a:gd name="connsiteY34" fmla="*/ 6035040 h 6543040"/>
              <a:gd name="connsiteX35" fmla="*/ 6929120 w 7660640"/>
              <a:gd name="connsiteY35" fmla="*/ 6085840 h 6543040"/>
              <a:gd name="connsiteX36" fmla="*/ 6959600 w 7660640"/>
              <a:gd name="connsiteY36" fmla="*/ 6075680 h 6543040"/>
              <a:gd name="connsiteX37" fmla="*/ 7112000 w 7660640"/>
              <a:gd name="connsiteY37" fmla="*/ 5963920 h 6543040"/>
              <a:gd name="connsiteX38" fmla="*/ 7203440 w 7660640"/>
              <a:gd name="connsiteY38" fmla="*/ 5882640 h 6543040"/>
              <a:gd name="connsiteX39" fmla="*/ 7274560 w 7660640"/>
              <a:gd name="connsiteY39" fmla="*/ 5842000 h 6543040"/>
              <a:gd name="connsiteX40" fmla="*/ 7325360 w 7660640"/>
              <a:gd name="connsiteY40" fmla="*/ 5852160 h 6543040"/>
              <a:gd name="connsiteX41" fmla="*/ 7386320 w 7660640"/>
              <a:gd name="connsiteY41" fmla="*/ 5923280 h 6543040"/>
              <a:gd name="connsiteX42" fmla="*/ 7447280 w 7660640"/>
              <a:gd name="connsiteY42" fmla="*/ 6045200 h 6543040"/>
              <a:gd name="connsiteX43" fmla="*/ 7538720 w 7660640"/>
              <a:gd name="connsiteY43" fmla="*/ 6177280 h 6543040"/>
              <a:gd name="connsiteX44" fmla="*/ 7620000 w 7660640"/>
              <a:gd name="connsiteY44" fmla="*/ 6329680 h 6543040"/>
              <a:gd name="connsiteX45" fmla="*/ 7660640 w 7660640"/>
              <a:gd name="connsiteY45" fmla="*/ 6400800 h 6543040"/>
              <a:gd name="connsiteX46" fmla="*/ 6939280 w 7660640"/>
              <a:gd name="connsiteY46" fmla="*/ 6543040 h 6543040"/>
              <a:gd name="connsiteX47" fmla="*/ 5801360 w 7660640"/>
              <a:gd name="connsiteY47" fmla="*/ 6512560 h 6543040"/>
              <a:gd name="connsiteX48" fmla="*/ 4511040 w 7660640"/>
              <a:gd name="connsiteY48" fmla="*/ 6329680 h 6543040"/>
              <a:gd name="connsiteX49" fmla="*/ 4297680 w 7660640"/>
              <a:gd name="connsiteY49" fmla="*/ 6177280 h 6543040"/>
              <a:gd name="connsiteX50" fmla="*/ 4663440 w 7660640"/>
              <a:gd name="connsiteY50" fmla="*/ 5577840 h 6543040"/>
              <a:gd name="connsiteX51" fmla="*/ 4663440 w 7660640"/>
              <a:gd name="connsiteY51" fmla="*/ 5008880 h 6543040"/>
              <a:gd name="connsiteX52" fmla="*/ 4409440 w 7660640"/>
              <a:gd name="connsiteY52" fmla="*/ 4622800 h 6543040"/>
              <a:gd name="connsiteX53" fmla="*/ 3515360 w 7660640"/>
              <a:gd name="connsiteY53" fmla="*/ 4236720 h 6543040"/>
              <a:gd name="connsiteX54" fmla="*/ 2824480 w 7660640"/>
              <a:gd name="connsiteY54" fmla="*/ 4175760 h 6543040"/>
              <a:gd name="connsiteX55" fmla="*/ 2001520 w 7660640"/>
              <a:gd name="connsiteY55" fmla="*/ 4206240 h 6543040"/>
              <a:gd name="connsiteX56" fmla="*/ 1524000 w 7660640"/>
              <a:gd name="connsiteY56" fmla="*/ 4358640 h 6543040"/>
              <a:gd name="connsiteX57" fmla="*/ 1209040 w 7660640"/>
              <a:gd name="connsiteY57" fmla="*/ 4673600 h 6543040"/>
              <a:gd name="connsiteX58" fmla="*/ 1087120 w 7660640"/>
              <a:gd name="connsiteY58" fmla="*/ 5100320 h 6543040"/>
              <a:gd name="connsiteX59" fmla="*/ 101600 w 7660640"/>
              <a:gd name="connsiteY59" fmla="*/ 5130800 h 6543040"/>
              <a:gd name="connsiteX60" fmla="*/ 0 w 7660640"/>
              <a:gd name="connsiteY60" fmla="*/ 5069840 h 6543040"/>
              <a:gd name="connsiteX61" fmla="*/ 335280 w 7660640"/>
              <a:gd name="connsiteY61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11520 w 7660640"/>
              <a:gd name="connsiteY6" fmla="*/ 108712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38800 w 7660640"/>
              <a:gd name="connsiteY6" fmla="*/ 114808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31840 w 7660640"/>
              <a:gd name="connsiteY6" fmla="*/ 7518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831840 w 7660640"/>
              <a:gd name="connsiteY5" fmla="*/ 66040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31840 w 7660640"/>
              <a:gd name="connsiteY6" fmla="*/ 660400 h 6543040"/>
              <a:gd name="connsiteX7" fmla="*/ 5699760 w 7660640"/>
              <a:gd name="connsiteY7" fmla="*/ 904240 h 6543040"/>
              <a:gd name="connsiteX8" fmla="*/ 5638800 w 7660640"/>
              <a:gd name="connsiteY8" fmla="*/ 1148080 h 6543040"/>
              <a:gd name="connsiteX9" fmla="*/ 5709920 w 7660640"/>
              <a:gd name="connsiteY9" fmla="*/ 1422400 h 6543040"/>
              <a:gd name="connsiteX10" fmla="*/ 5963920 w 7660640"/>
              <a:gd name="connsiteY10" fmla="*/ 1554480 h 6543040"/>
              <a:gd name="connsiteX11" fmla="*/ 6035040 w 7660640"/>
              <a:gd name="connsiteY11" fmla="*/ 1737360 h 6543040"/>
              <a:gd name="connsiteX12" fmla="*/ 6075680 w 7660640"/>
              <a:gd name="connsiteY12" fmla="*/ 2133600 h 6543040"/>
              <a:gd name="connsiteX13" fmla="*/ 6065520 w 7660640"/>
              <a:gd name="connsiteY13" fmla="*/ 2377440 h 6543040"/>
              <a:gd name="connsiteX14" fmla="*/ 5953760 w 7660640"/>
              <a:gd name="connsiteY14" fmla="*/ 2621280 h 6543040"/>
              <a:gd name="connsiteX15" fmla="*/ 5781040 w 7660640"/>
              <a:gd name="connsiteY15" fmla="*/ 2854960 h 6543040"/>
              <a:gd name="connsiteX16" fmla="*/ 5608320 w 7660640"/>
              <a:gd name="connsiteY16" fmla="*/ 3108960 h 6543040"/>
              <a:gd name="connsiteX17" fmla="*/ 5527040 w 7660640"/>
              <a:gd name="connsiteY17" fmla="*/ 3322320 h 6543040"/>
              <a:gd name="connsiteX18" fmla="*/ 5506720 w 7660640"/>
              <a:gd name="connsiteY18" fmla="*/ 3667760 h 6543040"/>
              <a:gd name="connsiteX19" fmla="*/ 5537200 w 7660640"/>
              <a:gd name="connsiteY19" fmla="*/ 3891280 h 6543040"/>
              <a:gd name="connsiteX20" fmla="*/ 5628640 w 7660640"/>
              <a:gd name="connsiteY20" fmla="*/ 4165600 h 6543040"/>
              <a:gd name="connsiteX21" fmla="*/ 5720080 w 7660640"/>
              <a:gd name="connsiteY21" fmla="*/ 4399280 h 6543040"/>
              <a:gd name="connsiteX22" fmla="*/ 5831840 w 7660640"/>
              <a:gd name="connsiteY22" fmla="*/ 4531360 h 6543040"/>
              <a:gd name="connsiteX23" fmla="*/ 6014720 w 7660640"/>
              <a:gd name="connsiteY23" fmla="*/ 4693920 h 6543040"/>
              <a:gd name="connsiteX24" fmla="*/ 6177280 w 7660640"/>
              <a:gd name="connsiteY24" fmla="*/ 4744720 h 6543040"/>
              <a:gd name="connsiteX25" fmla="*/ 6360160 w 7660640"/>
              <a:gd name="connsiteY25" fmla="*/ 4795520 h 6543040"/>
              <a:gd name="connsiteX26" fmla="*/ 6532880 w 7660640"/>
              <a:gd name="connsiteY26" fmla="*/ 4795520 h 6543040"/>
              <a:gd name="connsiteX27" fmla="*/ 6685280 w 7660640"/>
              <a:gd name="connsiteY27" fmla="*/ 4826000 h 6543040"/>
              <a:gd name="connsiteX28" fmla="*/ 6827520 w 7660640"/>
              <a:gd name="connsiteY28" fmla="*/ 4856480 h 6543040"/>
              <a:gd name="connsiteX29" fmla="*/ 6888480 w 7660640"/>
              <a:gd name="connsiteY29" fmla="*/ 4927600 h 6543040"/>
              <a:gd name="connsiteX30" fmla="*/ 6939280 w 7660640"/>
              <a:gd name="connsiteY30" fmla="*/ 5019040 h 6543040"/>
              <a:gd name="connsiteX31" fmla="*/ 6939280 w 7660640"/>
              <a:gd name="connsiteY31" fmla="*/ 5181600 h 6543040"/>
              <a:gd name="connsiteX32" fmla="*/ 6939280 w 7660640"/>
              <a:gd name="connsiteY32" fmla="*/ 5293360 h 6543040"/>
              <a:gd name="connsiteX33" fmla="*/ 6939280 w 7660640"/>
              <a:gd name="connsiteY33" fmla="*/ 5435600 h 6543040"/>
              <a:gd name="connsiteX34" fmla="*/ 6918960 w 7660640"/>
              <a:gd name="connsiteY34" fmla="*/ 5628640 h 6543040"/>
              <a:gd name="connsiteX35" fmla="*/ 6868160 w 7660640"/>
              <a:gd name="connsiteY35" fmla="*/ 5720080 h 6543040"/>
              <a:gd name="connsiteX36" fmla="*/ 6878320 w 7660640"/>
              <a:gd name="connsiteY36" fmla="*/ 5821680 h 6543040"/>
              <a:gd name="connsiteX37" fmla="*/ 6898640 w 7660640"/>
              <a:gd name="connsiteY37" fmla="*/ 6035040 h 6543040"/>
              <a:gd name="connsiteX38" fmla="*/ 6929120 w 7660640"/>
              <a:gd name="connsiteY38" fmla="*/ 6085840 h 6543040"/>
              <a:gd name="connsiteX39" fmla="*/ 6959600 w 7660640"/>
              <a:gd name="connsiteY39" fmla="*/ 6075680 h 6543040"/>
              <a:gd name="connsiteX40" fmla="*/ 7112000 w 7660640"/>
              <a:gd name="connsiteY40" fmla="*/ 5963920 h 6543040"/>
              <a:gd name="connsiteX41" fmla="*/ 7203440 w 7660640"/>
              <a:gd name="connsiteY41" fmla="*/ 5882640 h 6543040"/>
              <a:gd name="connsiteX42" fmla="*/ 7274560 w 7660640"/>
              <a:gd name="connsiteY42" fmla="*/ 5842000 h 6543040"/>
              <a:gd name="connsiteX43" fmla="*/ 7325360 w 7660640"/>
              <a:gd name="connsiteY43" fmla="*/ 5852160 h 6543040"/>
              <a:gd name="connsiteX44" fmla="*/ 7386320 w 7660640"/>
              <a:gd name="connsiteY44" fmla="*/ 5923280 h 6543040"/>
              <a:gd name="connsiteX45" fmla="*/ 7447280 w 7660640"/>
              <a:gd name="connsiteY45" fmla="*/ 6045200 h 6543040"/>
              <a:gd name="connsiteX46" fmla="*/ 7538720 w 7660640"/>
              <a:gd name="connsiteY46" fmla="*/ 6177280 h 6543040"/>
              <a:gd name="connsiteX47" fmla="*/ 7620000 w 7660640"/>
              <a:gd name="connsiteY47" fmla="*/ 6329680 h 6543040"/>
              <a:gd name="connsiteX48" fmla="*/ 7660640 w 7660640"/>
              <a:gd name="connsiteY48" fmla="*/ 6400800 h 6543040"/>
              <a:gd name="connsiteX49" fmla="*/ 6939280 w 7660640"/>
              <a:gd name="connsiteY49" fmla="*/ 6543040 h 6543040"/>
              <a:gd name="connsiteX50" fmla="*/ 5801360 w 7660640"/>
              <a:gd name="connsiteY50" fmla="*/ 6512560 h 6543040"/>
              <a:gd name="connsiteX51" fmla="*/ 4511040 w 7660640"/>
              <a:gd name="connsiteY51" fmla="*/ 6329680 h 6543040"/>
              <a:gd name="connsiteX52" fmla="*/ 4297680 w 7660640"/>
              <a:gd name="connsiteY52" fmla="*/ 6177280 h 6543040"/>
              <a:gd name="connsiteX53" fmla="*/ 4663440 w 7660640"/>
              <a:gd name="connsiteY53" fmla="*/ 5577840 h 6543040"/>
              <a:gd name="connsiteX54" fmla="*/ 4663440 w 7660640"/>
              <a:gd name="connsiteY54" fmla="*/ 5008880 h 6543040"/>
              <a:gd name="connsiteX55" fmla="*/ 4409440 w 7660640"/>
              <a:gd name="connsiteY55" fmla="*/ 4622800 h 6543040"/>
              <a:gd name="connsiteX56" fmla="*/ 3515360 w 7660640"/>
              <a:gd name="connsiteY56" fmla="*/ 4236720 h 6543040"/>
              <a:gd name="connsiteX57" fmla="*/ 2824480 w 7660640"/>
              <a:gd name="connsiteY57" fmla="*/ 4175760 h 6543040"/>
              <a:gd name="connsiteX58" fmla="*/ 2001520 w 7660640"/>
              <a:gd name="connsiteY58" fmla="*/ 4206240 h 6543040"/>
              <a:gd name="connsiteX59" fmla="*/ 1524000 w 7660640"/>
              <a:gd name="connsiteY59" fmla="*/ 4358640 h 6543040"/>
              <a:gd name="connsiteX60" fmla="*/ 1209040 w 7660640"/>
              <a:gd name="connsiteY60" fmla="*/ 4673600 h 6543040"/>
              <a:gd name="connsiteX61" fmla="*/ 1087120 w 7660640"/>
              <a:gd name="connsiteY61" fmla="*/ 5100320 h 6543040"/>
              <a:gd name="connsiteX62" fmla="*/ 101600 w 7660640"/>
              <a:gd name="connsiteY62" fmla="*/ 5130800 h 6543040"/>
              <a:gd name="connsiteX63" fmla="*/ 0 w 7660640"/>
              <a:gd name="connsiteY63" fmla="*/ 5069840 h 6543040"/>
              <a:gd name="connsiteX64" fmla="*/ 335280 w 7660640"/>
              <a:gd name="connsiteY64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217920 w 7660640"/>
              <a:gd name="connsiteY5" fmla="*/ 24384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892800 w 7660640"/>
              <a:gd name="connsiteY6" fmla="*/ 55880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6959600 w 7759700"/>
              <a:gd name="connsiteY40" fmla="*/ 611632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39280 w 7759700"/>
              <a:gd name="connsiteY50" fmla="*/ 658368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6959600 w 7759700"/>
              <a:gd name="connsiteY40" fmla="*/ 611632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108190 w 7759700"/>
              <a:gd name="connsiteY42" fmla="*/ 626618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188200 w 7759700"/>
              <a:gd name="connsiteY42" fmla="*/ 623570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5810 w 7759700"/>
              <a:gd name="connsiteY41" fmla="*/ 6263640 h 6791960"/>
              <a:gd name="connsiteX42" fmla="*/ 7188200 w 7759700"/>
              <a:gd name="connsiteY42" fmla="*/ 623570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5810 w 7759700"/>
              <a:gd name="connsiteY41" fmla="*/ 626364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82624 w 7759700"/>
              <a:gd name="connsiteY55" fmla="*/ 4313725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527892 w 7759700"/>
              <a:gd name="connsiteY53" fmla="*/ 5934921 h 6791960"/>
              <a:gd name="connsiteX54" fmla="*/ 4663440 w 7759700"/>
              <a:gd name="connsiteY54" fmla="*/ 5618480 h 6791960"/>
              <a:gd name="connsiteX55" fmla="*/ 4682624 w 7759700"/>
              <a:gd name="connsiteY55" fmla="*/ 4313725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527892 w 7759700"/>
              <a:gd name="connsiteY53" fmla="*/ 5934921 h 6791960"/>
              <a:gd name="connsiteX54" fmla="*/ 4759362 w 7759700"/>
              <a:gd name="connsiteY54" fmla="*/ 4901551 h 6791960"/>
              <a:gd name="connsiteX55" fmla="*/ 4682624 w 7759700"/>
              <a:gd name="connsiteY55" fmla="*/ 4313725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738920 w 7759700"/>
              <a:gd name="connsiteY53" fmla="*/ 5368925 h 6791960"/>
              <a:gd name="connsiteX54" fmla="*/ 4759362 w 7759700"/>
              <a:gd name="connsiteY54" fmla="*/ 4901551 h 6791960"/>
              <a:gd name="connsiteX55" fmla="*/ 4682624 w 7759700"/>
              <a:gd name="connsiteY55" fmla="*/ 4313725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759362 w 7759700"/>
              <a:gd name="connsiteY53" fmla="*/ 4901551 h 6791960"/>
              <a:gd name="connsiteX54" fmla="*/ 4682624 w 7759700"/>
              <a:gd name="connsiteY54" fmla="*/ 4313725 h 6791960"/>
              <a:gd name="connsiteX55" fmla="*/ 4064122 w 7759700"/>
              <a:gd name="connsiteY55" fmla="*/ 3795579 h 6791960"/>
              <a:gd name="connsiteX56" fmla="*/ 3515360 w 7759700"/>
              <a:gd name="connsiteY56" fmla="*/ 4277360 h 6791960"/>
              <a:gd name="connsiteX57" fmla="*/ 2824480 w 7759700"/>
              <a:gd name="connsiteY57" fmla="*/ 4216400 h 6791960"/>
              <a:gd name="connsiteX58" fmla="*/ 2001520 w 7759700"/>
              <a:gd name="connsiteY58" fmla="*/ 4246880 h 6791960"/>
              <a:gd name="connsiteX59" fmla="*/ 1524000 w 7759700"/>
              <a:gd name="connsiteY59" fmla="*/ 4399280 h 6791960"/>
              <a:gd name="connsiteX60" fmla="*/ 1209040 w 7759700"/>
              <a:gd name="connsiteY60" fmla="*/ 4714240 h 6791960"/>
              <a:gd name="connsiteX61" fmla="*/ 1087120 w 7759700"/>
              <a:gd name="connsiteY61" fmla="*/ 5140960 h 6791960"/>
              <a:gd name="connsiteX62" fmla="*/ 101600 w 7759700"/>
              <a:gd name="connsiteY62" fmla="*/ 5171440 h 6791960"/>
              <a:gd name="connsiteX63" fmla="*/ 0 w 7759700"/>
              <a:gd name="connsiteY63" fmla="*/ 5110480 h 6791960"/>
              <a:gd name="connsiteX64" fmla="*/ 335280 w 7759700"/>
              <a:gd name="connsiteY64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682624 w 7759700"/>
              <a:gd name="connsiteY53" fmla="*/ 4313725 h 6791960"/>
              <a:gd name="connsiteX54" fmla="*/ 4064122 w 7759700"/>
              <a:gd name="connsiteY54" fmla="*/ 3795579 h 6791960"/>
              <a:gd name="connsiteX55" fmla="*/ 3515360 w 7759700"/>
              <a:gd name="connsiteY55" fmla="*/ 4277360 h 6791960"/>
              <a:gd name="connsiteX56" fmla="*/ 2824480 w 7759700"/>
              <a:gd name="connsiteY56" fmla="*/ 4216400 h 6791960"/>
              <a:gd name="connsiteX57" fmla="*/ 2001520 w 7759700"/>
              <a:gd name="connsiteY57" fmla="*/ 4246880 h 6791960"/>
              <a:gd name="connsiteX58" fmla="*/ 1524000 w 7759700"/>
              <a:gd name="connsiteY58" fmla="*/ 4399280 h 6791960"/>
              <a:gd name="connsiteX59" fmla="*/ 1209040 w 7759700"/>
              <a:gd name="connsiteY59" fmla="*/ 4714240 h 6791960"/>
              <a:gd name="connsiteX60" fmla="*/ 1087120 w 7759700"/>
              <a:gd name="connsiteY60" fmla="*/ 5140960 h 6791960"/>
              <a:gd name="connsiteX61" fmla="*/ 101600 w 7759700"/>
              <a:gd name="connsiteY61" fmla="*/ 5171440 h 6791960"/>
              <a:gd name="connsiteX62" fmla="*/ 0 w 7759700"/>
              <a:gd name="connsiteY62" fmla="*/ 5110480 h 6791960"/>
              <a:gd name="connsiteX63" fmla="*/ 335280 w 7759700"/>
              <a:gd name="connsiteY63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912837 w 7759700"/>
              <a:gd name="connsiteY53" fmla="*/ 4672189 h 6791960"/>
              <a:gd name="connsiteX54" fmla="*/ 4064122 w 7759700"/>
              <a:gd name="connsiteY54" fmla="*/ 3795579 h 6791960"/>
              <a:gd name="connsiteX55" fmla="*/ 3515360 w 7759700"/>
              <a:gd name="connsiteY55" fmla="*/ 4277360 h 6791960"/>
              <a:gd name="connsiteX56" fmla="*/ 2824480 w 7759700"/>
              <a:gd name="connsiteY56" fmla="*/ 4216400 h 6791960"/>
              <a:gd name="connsiteX57" fmla="*/ 2001520 w 7759700"/>
              <a:gd name="connsiteY57" fmla="*/ 4246880 h 6791960"/>
              <a:gd name="connsiteX58" fmla="*/ 1524000 w 7759700"/>
              <a:gd name="connsiteY58" fmla="*/ 4399280 h 6791960"/>
              <a:gd name="connsiteX59" fmla="*/ 1209040 w 7759700"/>
              <a:gd name="connsiteY59" fmla="*/ 4714240 h 6791960"/>
              <a:gd name="connsiteX60" fmla="*/ 1087120 w 7759700"/>
              <a:gd name="connsiteY60" fmla="*/ 5140960 h 6791960"/>
              <a:gd name="connsiteX61" fmla="*/ 101600 w 7759700"/>
              <a:gd name="connsiteY61" fmla="*/ 5171440 h 6791960"/>
              <a:gd name="connsiteX62" fmla="*/ 0 w 7759700"/>
              <a:gd name="connsiteY62" fmla="*/ 5110480 h 6791960"/>
              <a:gd name="connsiteX63" fmla="*/ 335280 w 7759700"/>
              <a:gd name="connsiteY63" fmla="*/ 4775200 h 6791960"/>
              <a:gd name="connsiteX0" fmla="*/ 335280 w 7759700"/>
              <a:gd name="connsiteY0" fmla="*/ 4775200 h 6791960"/>
              <a:gd name="connsiteX1" fmla="*/ 1855852 w 7759700"/>
              <a:gd name="connsiteY1" fmla="*/ 2563098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4064122 w 7759700"/>
              <a:gd name="connsiteY55" fmla="*/ 3795579 h 6791960"/>
              <a:gd name="connsiteX56" fmla="*/ 3515360 w 7759700"/>
              <a:gd name="connsiteY56" fmla="*/ 4277360 h 6791960"/>
              <a:gd name="connsiteX57" fmla="*/ 2824480 w 7759700"/>
              <a:gd name="connsiteY57" fmla="*/ 4216400 h 6791960"/>
              <a:gd name="connsiteX58" fmla="*/ 2001520 w 7759700"/>
              <a:gd name="connsiteY58" fmla="*/ 4246880 h 6791960"/>
              <a:gd name="connsiteX59" fmla="*/ 1524000 w 7759700"/>
              <a:gd name="connsiteY59" fmla="*/ 4399280 h 6791960"/>
              <a:gd name="connsiteX60" fmla="*/ 1209040 w 7759700"/>
              <a:gd name="connsiteY60" fmla="*/ 4714240 h 6791960"/>
              <a:gd name="connsiteX61" fmla="*/ 1087120 w 7759700"/>
              <a:gd name="connsiteY61" fmla="*/ 5140960 h 6791960"/>
              <a:gd name="connsiteX62" fmla="*/ 101600 w 7759700"/>
              <a:gd name="connsiteY62" fmla="*/ 5171440 h 6791960"/>
              <a:gd name="connsiteX63" fmla="*/ 0 w 7759700"/>
              <a:gd name="connsiteY63" fmla="*/ 5110480 h 6791960"/>
              <a:gd name="connsiteX64" fmla="*/ 335280 w 7759700"/>
              <a:gd name="connsiteY64" fmla="*/ 4775200 h 6791960"/>
              <a:gd name="connsiteX0" fmla="*/ 335280 w 7759700"/>
              <a:gd name="connsiteY0" fmla="*/ 4775200 h 6791960"/>
              <a:gd name="connsiteX1" fmla="*/ 1683192 w 7759700"/>
              <a:gd name="connsiteY1" fmla="*/ 2864963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4064122 w 7759700"/>
              <a:gd name="connsiteY55" fmla="*/ 3795579 h 6791960"/>
              <a:gd name="connsiteX56" fmla="*/ 3515360 w 7759700"/>
              <a:gd name="connsiteY56" fmla="*/ 4277360 h 6791960"/>
              <a:gd name="connsiteX57" fmla="*/ 2824480 w 7759700"/>
              <a:gd name="connsiteY57" fmla="*/ 4216400 h 6791960"/>
              <a:gd name="connsiteX58" fmla="*/ 2001520 w 7759700"/>
              <a:gd name="connsiteY58" fmla="*/ 4246880 h 6791960"/>
              <a:gd name="connsiteX59" fmla="*/ 1524000 w 7759700"/>
              <a:gd name="connsiteY59" fmla="*/ 4399280 h 6791960"/>
              <a:gd name="connsiteX60" fmla="*/ 1209040 w 7759700"/>
              <a:gd name="connsiteY60" fmla="*/ 4714240 h 6791960"/>
              <a:gd name="connsiteX61" fmla="*/ 1087120 w 7759700"/>
              <a:gd name="connsiteY61" fmla="*/ 5140960 h 6791960"/>
              <a:gd name="connsiteX62" fmla="*/ 101600 w 7759700"/>
              <a:gd name="connsiteY62" fmla="*/ 5171440 h 6791960"/>
              <a:gd name="connsiteX63" fmla="*/ 0 w 7759700"/>
              <a:gd name="connsiteY63" fmla="*/ 5110480 h 6791960"/>
              <a:gd name="connsiteX64" fmla="*/ 335280 w 7759700"/>
              <a:gd name="connsiteY64" fmla="*/ 4775200 h 67919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6197600 w 7759700"/>
              <a:gd name="connsiteY5" fmla="*/ 213360 h 6741160"/>
              <a:gd name="connsiteX6" fmla="*/ 5994400 w 7759700"/>
              <a:gd name="connsiteY6" fmla="*/ 396240 h 6741160"/>
              <a:gd name="connsiteX7" fmla="*/ 5831840 w 7759700"/>
              <a:gd name="connsiteY7" fmla="*/ 609600 h 6741160"/>
              <a:gd name="connsiteX8" fmla="*/ 5699760 w 7759700"/>
              <a:gd name="connsiteY8" fmla="*/ 894080 h 6741160"/>
              <a:gd name="connsiteX9" fmla="*/ 5638800 w 7759700"/>
              <a:gd name="connsiteY9" fmla="*/ 1137920 h 6741160"/>
              <a:gd name="connsiteX10" fmla="*/ 5709920 w 7759700"/>
              <a:gd name="connsiteY10" fmla="*/ 1412240 h 6741160"/>
              <a:gd name="connsiteX11" fmla="*/ 5963920 w 7759700"/>
              <a:gd name="connsiteY11" fmla="*/ 1544320 h 6741160"/>
              <a:gd name="connsiteX12" fmla="*/ 6035040 w 7759700"/>
              <a:gd name="connsiteY12" fmla="*/ 1727200 h 6741160"/>
              <a:gd name="connsiteX13" fmla="*/ 6075680 w 7759700"/>
              <a:gd name="connsiteY13" fmla="*/ 2123440 h 6741160"/>
              <a:gd name="connsiteX14" fmla="*/ 6065520 w 7759700"/>
              <a:gd name="connsiteY14" fmla="*/ 2367280 h 6741160"/>
              <a:gd name="connsiteX15" fmla="*/ 5953760 w 7759700"/>
              <a:gd name="connsiteY15" fmla="*/ 2611120 h 6741160"/>
              <a:gd name="connsiteX16" fmla="*/ 5781040 w 7759700"/>
              <a:gd name="connsiteY16" fmla="*/ 2844800 h 6741160"/>
              <a:gd name="connsiteX17" fmla="*/ 5608320 w 7759700"/>
              <a:gd name="connsiteY17" fmla="*/ 3098800 h 6741160"/>
              <a:gd name="connsiteX18" fmla="*/ 5527040 w 7759700"/>
              <a:gd name="connsiteY18" fmla="*/ 3312160 h 6741160"/>
              <a:gd name="connsiteX19" fmla="*/ 5506720 w 7759700"/>
              <a:gd name="connsiteY19" fmla="*/ 3657600 h 6741160"/>
              <a:gd name="connsiteX20" fmla="*/ 5537200 w 7759700"/>
              <a:gd name="connsiteY20" fmla="*/ 3881120 h 6741160"/>
              <a:gd name="connsiteX21" fmla="*/ 5628640 w 7759700"/>
              <a:gd name="connsiteY21" fmla="*/ 4155440 h 6741160"/>
              <a:gd name="connsiteX22" fmla="*/ 5720080 w 7759700"/>
              <a:gd name="connsiteY22" fmla="*/ 4389120 h 6741160"/>
              <a:gd name="connsiteX23" fmla="*/ 5831840 w 7759700"/>
              <a:gd name="connsiteY23" fmla="*/ 4521200 h 6741160"/>
              <a:gd name="connsiteX24" fmla="*/ 6014720 w 7759700"/>
              <a:gd name="connsiteY24" fmla="*/ 4683760 h 6741160"/>
              <a:gd name="connsiteX25" fmla="*/ 6177280 w 7759700"/>
              <a:gd name="connsiteY25" fmla="*/ 4734560 h 6741160"/>
              <a:gd name="connsiteX26" fmla="*/ 6360160 w 7759700"/>
              <a:gd name="connsiteY26" fmla="*/ 4785360 h 6741160"/>
              <a:gd name="connsiteX27" fmla="*/ 6532880 w 7759700"/>
              <a:gd name="connsiteY27" fmla="*/ 4785360 h 6741160"/>
              <a:gd name="connsiteX28" fmla="*/ 6685280 w 7759700"/>
              <a:gd name="connsiteY28" fmla="*/ 4815840 h 6741160"/>
              <a:gd name="connsiteX29" fmla="*/ 6827520 w 7759700"/>
              <a:gd name="connsiteY29" fmla="*/ 4846320 h 6741160"/>
              <a:gd name="connsiteX30" fmla="*/ 6888480 w 7759700"/>
              <a:gd name="connsiteY30" fmla="*/ 4917440 h 6741160"/>
              <a:gd name="connsiteX31" fmla="*/ 6939280 w 7759700"/>
              <a:gd name="connsiteY31" fmla="*/ 5008880 h 6741160"/>
              <a:gd name="connsiteX32" fmla="*/ 6939280 w 7759700"/>
              <a:gd name="connsiteY32" fmla="*/ 5171440 h 6741160"/>
              <a:gd name="connsiteX33" fmla="*/ 6939280 w 7759700"/>
              <a:gd name="connsiteY33" fmla="*/ 5283200 h 6741160"/>
              <a:gd name="connsiteX34" fmla="*/ 6939280 w 7759700"/>
              <a:gd name="connsiteY34" fmla="*/ 5425440 h 6741160"/>
              <a:gd name="connsiteX35" fmla="*/ 6918960 w 7759700"/>
              <a:gd name="connsiteY35" fmla="*/ 5618480 h 6741160"/>
              <a:gd name="connsiteX36" fmla="*/ 6868160 w 7759700"/>
              <a:gd name="connsiteY36" fmla="*/ 5709920 h 6741160"/>
              <a:gd name="connsiteX37" fmla="*/ 6878320 w 7759700"/>
              <a:gd name="connsiteY37" fmla="*/ 5811520 h 6741160"/>
              <a:gd name="connsiteX38" fmla="*/ 6898640 w 7759700"/>
              <a:gd name="connsiteY38" fmla="*/ 6024880 h 6741160"/>
              <a:gd name="connsiteX39" fmla="*/ 6929120 w 7759700"/>
              <a:gd name="connsiteY39" fmla="*/ 6075680 h 6741160"/>
              <a:gd name="connsiteX40" fmla="*/ 7051040 w 7759700"/>
              <a:gd name="connsiteY40" fmla="*/ 6176010 h 6741160"/>
              <a:gd name="connsiteX41" fmla="*/ 7119620 w 7759700"/>
              <a:gd name="connsiteY41" fmla="*/ 6189980 h 6741160"/>
              <a:gd name="connsiteX42" fmla="*/ 7211060 w 7759700"/>
              <a:gd name="connsiteY42" fmla="*/ 6181090 h 6741160"/>
              <a:gd name="connsiteX43" fmla="*/ 7278370 w 7759700"/>
              <a:gd name="connsiteY43" fmla="*/ 6083300 h 6741160"/>
              <a:gd name="connsiteX44" fmla="*/ 7420610 w 7759700"/>
              <a:gd name="connsiteY44" fmla="*/ 5956300 h 6741160"/>
              <a:gd name="connsiteX45" fmla="*/ 7512050 w 7759700"/>
              <a:gd name="connsiteY45" fmla="*/ 5951220 h 6741160"/>
              <a:gd name="connsiteX46" fmla="*/ 7538720 w 7759700"/>
              <a:gd name="connsiteY46" fmla="*/ 6042660 h 6741160"/>
              <a:gd name="connsiteX47" fmla="*/ 7630160 w 7759700"/>
              <a:gd name="connsiteY47" fmla="*/ 6189980 h 6741160"/>
              <a:gd name="connsiteX48" fmla="*/ 7620000 w 7759700"/>
              <a:gd name="connsiteY48" fmla="*/ 6319520 h 6741160"/>
              <a:gd name="connsiteX49" fmla="*/ 7759700 w 7759700"/>
              <a:gd name="connsiteY49" fmla="*/ 6741160 h 6741160"/>
              <a:gd name="connsiteX50" fmla="*/ 6973570 w 7759700"/>
              <a:gd name="connsiteY50" fmla="*/ 6525260 h 6741160"/>
              <a:gd name="connsiteX51" fmla="*/ 5801360 w 7759700"/>
              <a:gd name="connsiteY51" fmla="*/ 6502400 h 6741160"/>
              <a:gd name="connsiteX52" fmla="*/ 4395934 w 7759700"/>
              <a:gd name="connsiteY52" fmla="*/ 6470452 h 6741160"/>
              <a:gd name="connsiteX53" fmla="*/ 4912837 w 7759700"/>
              <a:gd name="connsiteY53" fmla="*/ 4621389 h 6741160"/>
              <a:gd name="connsiteX54" fmla="*/ 4064122 w 7759700"/>
              <a:gd name="connsiteY54" fmla="*/ 3744779 h 6741160"/>
              <a:gd name="connsiteX55" fmla="*/ 3515360 w 7759700"/>
              <a:gd name="connsiteY55" fmla="*/ 4226560 h 6741160"/>
              <a:gd name="connsiteX56" fmla="*/ 2824480 w 7759700"/>
              <a:gd name="connsiteY56" fmla="*/ 4165600 h 6741160"/>
              <a:gd name="connsiteX57" fmla="*/ 2001520 w 7759700"/>
              <a:gd name="connsiteY57" fmla="*/ 4196080 h 6741160"/>
              <a:gd name="connsiteX58" fmla="*/ 1524000 w 7759700"/>
              <a:gd name="connsiteY58" fmla="*/ 4348480 h 6741160"/>
              <a:gd name="connsiteX59" fmla="*/ 1209040 w 7759700"/>
              <a:gd name="connsiteY59" fmla="*/ 4663440 h 6741160"/>
              <a:gd name="connsiteX60" fmla="*/ 1087120 w 7759700"/>
              <a:gd name="connsiteY60" fmla="*/ 5090160 h 6741160"/>
              <a:gd name="connsiteX61" fmla="*/ 101600 w 7759700"/>
              <a:gd name="connsiteY61" fmla="*/ 5120640 h 6741160"/>
              <a:gd name="connsiteX62" fmla="*/ 0 w 7759700"/>
              <a:gd name="connsiteY62" fmla="*/ 5059680 h 6741160"/>
              <a:gd name="connsiteX63" fmla="*/ 335280 w 7759700"/>
              <a:gd name="connsiteY63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994400 w 7759700"/>
              <a:gd name="connsiteY5" fmla="*/ 396240 h 6741160"/>
              <a:gd name="connsiteX6" fmla="*/ 5831840 w 7759700"/>
              <a:gd name="connsiteY6" fmla="*/ 609600 h 6741160"/>
              <a:gd name="connsiteX7" fmla="*/ 5699760 w 7759700"/>
              <a:gd name="connsiteY7" fmla="*/ 894080 h 6741160"/>
              <a:gd name="connsiteX8" fmla="*/ 5638800 w 7759700"/>
              <a:gd name="connsiteY8" fmla="*/ 1137920 h 6741160"/>
              <a:gd name="connsiteX9" fmla="*/ 5709920 w 7759700"/>
              <a:gd name="connsiteY9" fmla="*/ 1412240 h 6741160"/>
              <a:gd name="connsiteX10" fmla="*/ 5963920 w 7759700"/>
              <a:gd name="connsiteY10" fmla="*/ 1544320 h 6741160"/>
              <a:gd name="connsiteX11" fmla="*/ 6035040 w 7759700"/>
              <a:gd name="connsiteY11" fmla="*/ 1727200 h 6741160"/>
              <a:gd name="connsiteX12" fmla="*/ 6075680 w 7759700"/>
              <a:gd name="connsiteY12" fmla="*/ 2123440 h 6741160"/>
              <a:gd name="connsiteX13" fmla="*/ 6065520 w 7759700"/>
              <a:gd name="connsiteY13" fmla="*/ 2367280 h 6741160"/>
              <a:gd name="connsiteX14" fmla="*/ 5953760 w 7759700"/>
              <a:gd name="connsiteY14" fmla="*/ 2611120 h 6741160"/>
              <a:gd name="connsiteX15" fmla="*/ 5781040 w 7759700"/>
              <a:gd name="connsiteY15" fmla="*/ 2844800 h 6741160"/>
              <a:gd name="connsiteX16" fmla="*/ 5608320 w 7759700"/>
              <a:gd name="connsiteY16" fmla="*/ 3098800 h 6741160"/>
              <a:gd name="connsiteX17" fmla="*/ 5527040 w 7759700"/>
              <a:gd name="connsiteY17" fmla="*/ 3312160 h 6741160"/>
              <a:gd name="connsiteX18" fmla="*/ 5506720 w 7759700"/>
              <a:gd name="connsiteY18" fmla="*/ 3657600 h 6741160"/>
              <a:gd name="connsiteX19" fmla="*/ 5537200 w 7759700"/>
              <a:gd name="connsiteY19" fmla="*/ 3881120 h 6741160"/>
              <a:gd name="connsiteX20" fmla="*/ 5628640 w 7759700"/>
              <a:gd name="connsiteY20" fmla="*/ 4155440 h 6741160"/>
              <a:gd name="connsiteX21" fmla="*/ 5720080 w 7759700"/>
              <a:gd name="connsiteY21" fmla="*/ 4389120 h 6741160"/>
              <a:gd name="connsiteX22" fmla="*/ 5831840 w 7759700"/>
              <a:gd name="connsiteY22" fmla="*/ 4521200 h 6741160"/>
              <a:gd name="connsiteX23" fmla="*/ 6014720 w 7759700"/>
              <a:gd name="connsiteY23" fmla="*/ 4683760 h 6741160"/>
              <a:gd name="connsiteX24" fmla="*/ 6177280 w 7759700"/>
              <a:gd name="connsiteY24" fmla="*/ 4734560 h 6741160"/>
              <a:gd name="connsiteX25" fmla="*/ 6360160 w 7759700"/>
              <a:gd name="connsiteY25" fmla="*/ 4785360 h 6741160"/>
              <a:gd name="connsiteX26" fmla="*/ 6532880 w 7759700"/>
              <a:gd name="connsiteY26" fmla="*/ 4785360 h 6741160"/>
              <a:gd name="connsiteX27" fmla="*/ 6685280 w 7759700"/>
              <a:gd name="connsiteY27" fmla="*/ 4815840 h 6741160"/>
              <a:gd name="connsiteX28" fmla="*/ 6827520 w 7759700"/>
              <a:gd name="connsiteY28" fmla="*/ 4846320 h 6741160"/>
              <a:gd name="connsiteX29" fmla="*/ 6888480 w 7759700"/>
              <a:gd name="connsiteY29" fmla="*/ 4917440 h 6741160"/>
              <a:gd name="connsiteX30" fmla="*/ 6939280 w 7759700"/>
              <a:gd name="connsiteY30" fmla="*/ 5008880 h 6741160"/>
              <a:gd name="connsiteX31" fmla="*/ 6939280 w 7759700"/>
              <a:gd name="connsiteY31" fmla="*/ 5171440 h 6741160"/>
              <a:gd name="connsiteX32" fmla="*/ 6939280 w 7759700"/>
              <a:gd name="connsiteY32" fmla="*/ 5283200 h 6741160"/>
              <a:gd name="connsiteX33" fmla="*/ 6939280 w 7759700"/>
              <a:gd name="connsiteY33" fmla="*/ 5425440 h 6741160"/>
              <a:gd name="connsiteX34" fmla="*/ 6918960 w 7759700"/>
              <a:gd name="connsiteY34" fmla="*/ 5618480 h 6741160"/>
              <a:gd name="connsiteX35" fmla="*/ 6868160 w 7759700"/>
              <a:gd name="connsiteY35" fmla="*/ 5709920 h 6741160"/>
              <a:gd name="connsiteX36" fmla="*/ 6878320 w 7759700"/>
              <a:gd name="connsiteY36" fmla="*/ 5811520 h 6741160"/>
              <a:gd name="connsiteX37" fmla="*/ 6898640 w 7759700"/>
              <a:gd name="connsiteY37" fmla="*/ 6024880 h 6741160"/>
              <a:gd name="connsiteX38" fmla="*/ 6929120 w 7759700"/>
              <a:gd name="connsiteY38" fmla="*/ 6075680 h 6741160"/>
              <a:gd name="connsiteX39" fmla="*/ 7051040 w 7759700"/>
              <a:gd name="connsiteY39" fmla="*/ 6176010 h 6741160"/>
              <a:gd name="connsiteX40" fmla="*/ 7119620 w 7759700"/>
              <a:gd name="connsiteY40" fmla="*/ 6189980 h 6741160"/>
              <a:gd name="connsiteX41" fmla="*/ 7211060 w 7759700"/>
              <a:gd name="connsiteY41" fmla="*/ 6181090 h 6741160"/>
              <a:gd name="connsiteX42" fmla="*/ 7278370 w 7759700"/>
              <a:gd name="connsiteY42" fmla="*/ 6083300 h 6741160"/>
              <a:gd name="connsiteX43" fmla="*/ 7420610 w 7759700"/>
              <a:gd name="connsiteY43" fmla="*/ 5956300 h 6741160"/>
              <a:gd name="connsiteX44" fmla="*/ 7512050 w 7759700"/>
              <a:gd name="connsiteY44" fmla="*/ 5951220 h 6741160"/>
              <a:gd name="connsiteX45" fmla="*/ 7538720 w 7759700"/>
              <a:gd name="connsiteY45" fmla="*/ 6042660 h 6741160"/>
              <a:gd name="connsiteX46" fmla="*/ 7630160 w 7759700"/>
              <a:gd name="connsiteY46" fmla="*/ 6189980 h 6741160"/>
              <a:gd name="connsiteX47" fmla="*/ 7620000 w 7759700"/>
              <a:gd name="connsiteY47" fmla="*/ 6319520 h 6741160"/>
              <a:gd name="connsiteX48" fmla="*/ 7759700 w 7759700"/>
              <a:gd name="connsiteY48" fmla="*/ 6741160 h 6741160"/>
              <a:gd name="connsiteX49" fmla="*/ 6973570 w 7759700"/>
              <a:gd name="connsiteY49" fmla="*/ 6525260 h 6741160"/>
              <a:gd name="connsiteX50" fmla="*/ 5801360 w 7759700"/>
              <a:gd name="connsiteY50" fmla="*/ 6502400 h 6741160"/>
              <a:gd name="connsiteX51" fmla="*/ 4395934 w 7759700"/>
              <a:gd name="connsiteY51" fmla="*/ 6470452 h 6741160"/>
              <a:gd name="connsiteX52" fmla="*/ 4912837 w 7759700"/>
              <a:gd name="connsiteY52" fmla="*/ 4621389 h 6741160"/>
              <a:gd name="connsiteX53" fmla="*/ 4064122 w 7759700"/>
              <a:gd name="connsiteY53" fmla="*/ 3744779 h 6741160"/>
              <a:gd name="connsiteX54" fmla="*/ 3515360 w 7759700"/>
              <a:gd name="connsiteY54" fmla="*/ 4226560 h 6741160"/>
              <a:gd name="connsiteX55" fmla="*/ 2824480 w 7759700"/>
              <a:gd name="connsiteY55" fmla="*/ 4165600 h 6741160"/>
              <a:gd name="connsiteX56" fmla="*/ 2001520 w 7759700"/>
              <a:gd name="connsiteY56" fmla="*/ 4196080 h 6741160"/>
              <a:gd name="connsiteX57" fmla="*/ 1524000 w 7759700"/>
              <a:gd name="connsiteY57" fmla="*/ 4348480 h 6741160"/>
              <a:gd name="connsiteX58" fmla="*/ 1209040 w 7759700"/>
              <a:gd name="connsiteY58" fmla="*/ 4663440 h 6741160"/>
              <a:gd name="connsiteX59" fmla="*/ 1087120 w 7759700"/>
              <a:gd name="connsiteY59" fmla="*/ 5090160 h 6741160"/>
              <a:gd name="connsiteX60" fmla="*/ 101600 w 7759700"/>
              <a:gd name="connsiteY60" fmla="*/ 5120640 h 6741160"/>
              <a:gd name="connsiteX61" fmla="*/ 0 w 7759700"/>
              <a:gd name="connsiteY61" fmla="*/ 5059680 h 6741160"/>
              <a:gd name="connsiteX62" fmla="*/ 335280 w 7759700"/>
              <a:gd name="connsiteY62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831840 w 7759700"/>
              <a:gd name="connsiteY5" fmla="*/ 609600 h 6741160"/>
              <a:gd name="connsiteX6" fmla="*/ 5699760 w 7759700"/>
              <a:gd name="connsiteY6" fmla="*/ 894080 h 6741160"/>
              <a:gd name="connsiteX7" fmla="*/ 5638800 w 7759700"/>
              <a:gd name="connsiteY7" fmla="*/ 1137920 h 6741160"/>
              <a:gd name="connsiteX8" fmla="*/ 5709920 w 7759700"/>
              <a:gd name="connsiteY8" fmla="*/ 1412240 h 6741160"/>
              <a:gd name="connsiteX9" fmla="*/ 5963920 w 7759700"/>
              <a:gd name="connsiteY9" fmla="*/ 1544320 h 6741160"/>
              <a:gd name="connsiteX10" fmla="*/ 6035040 w 7759700"/>
              <a:gd name="connsiteY10" fmla="*/ 1727200 h 6741160"/>
              <a:gd name="connsiteX11" fmla="*/ 6075680 w 7759700"/>
              <a:gd name="connsiteY11" fmla="*/ 2123440 h 6741160"/>
              <a:gd name="connsiteX12" fmla="*/ 6065520 w 7759700"/>
              <a:gd name="connsiteY12" fmla="*/ 2367280 h 6741160"/>
              <a:gd name="connsiteX13" fmla="*/ 5953760 w 7759700"/>
              <a:gd name="connsiteY13" fmla="*/ 2611120 h 6741160"/>
              <a:gd name="connsiteX14" fmla="*/ 5781040 w 7759700"/>
              <a:gd name="connsiteY14" fmla="*/ 2844800 h 6741160"/>
              <a:gd name="connsiteX15" fmla="*/ 5608320 w 7759700"/>
              <a:gd name="connsiteY15" fmla="*/ 3098800 h 6741160"/>
              <a:gd name="connsiteX16" fmla="*/ 5527040 w 7759700"/>
              <a:gd name="connsiteY16" fmla="*/ 3312160 h 6741160"/>
              <a:gd name="connsiteX17" fmla="*/ 5506720 w 7759700"/>
              <a:gd name="connsiteY17" fmla="*/ 3657600 h 6741160"/>
              <a:gd name="connsiteX18" fmla="*/ 5537200 w 7759700"/>
              <a:gd name="connsiteY18" fmla="*/ 3881120 h 6741160"/>
              <a:gd name="connsiteX19" fmla="*/ 5628640 w 7759700"/>
              <a:gd name="connsiteY19" fmla="*/ 4155440 h 6741160"/>
              <a:gd name="connsiteX20" fmla="*/ 5720080 w 7759700"/>
              <a:gd name="connsiteY20" fmla="*/ 4389120 h 6741160"/>
              <a:gd name="connsiteX21" fmla="*/ 5831840 w 7759700"/>
              <a:gd name="connsiteY21" fmla="*/ 4521200 h 6741160"/>
              <a:gd name="connsiteX22" fmla="*/ 6014720 w 7759700"/>
              <a:gd name="connsiteY22" fmla="*/ 4683760 h 6741160"/>
              <a:gd name="connsiteX23" fmla="*/ 6177280 w 7759700"/>
              <a:gd name="connsiteY23" fmla="*/ 4734560 h 6741160"/>
              <a:gd name="connsiteX24" fmla="*/ 6360160 w 7759700"/>
              <a:gd name="connsiteY24" fmla="*/ 4785360 h 6741160"/>
              <a:gd name="connsiteX25" fmla="*/ 6532880 w 7759700"/>
              <a:gd name="connsiteY25" fmla="*/ 4785360 h 6741160"/>
              <a:gd name="connsiteX26" fmla="*/ 6685280 w 7759700"/>
              <a:gd name="connsiteY26" fmla="*/ 4815840 h 6741160"/>
              <a:gd name="connsiteX27" fmla="*/ 6827520 w 7759700"/>
              <a:gd name="connsiteY27" fmla="*/ 4846320 h 6741160"/>
              <a:gd name="connsiteX28" fmla="*/ 6888480 w 7759700"/>
              <a:gd name="connsiteY28" fmla="*/ 4917440 h 6741160"/>
              <a:gd name="connsiteX29" fmla="*/ 6939280 w 7759700"/>
              <a:gd name="connsiteY29" fmla="*/ 5008880 h 6741160"/>
              <a:gd name="connsiteX30" fmla="*/ 6939280 w 7759700"/>
              <a:gd name="connsiteY30" fmla="*/ 5171440 h 6741160"/>
              <a:gd name="connsiteX31" fmla="*/ 6939280 w 7759700"/>
              <a:gd name="connsiteY31" fmla="*/ 5283200 h 6741160"/>
              <a:gd name="connsiteX32" fmla="*/ 6939280 w 7759700"/>
              <a:gd name="connsiteY32" fmla="*/ 5425440 h 6741160"/>
              <a:gd name="connsiteX33" fmla="*/ 6918960 w 7759700"/>
              <a:gd name="connsiteY33" fmla="*/ 5618480 h 6741160"/>
              <a:gd name="connsiteX34" fmla="*/ 6868160 w 7759700"/>
              <a:gd name="connsiteY34" fmla="*/ 5709920 h 6741160"/>
              <a:gd name="connsiteX35" fmla="*/ 6878320 w 7759700"/>
              <a:gd name="connsiteY35" fmla="*/ 5811520 h 6741160"/>
              <a:gd name="connsiteX36" fmla="*/ 6898640 w 7759700"/>
              <a:gd name="connsiteY36" fmla="*/ 6024880 h 6741160"/>
              <a:gd name="connsiteX37" fmla="*/ 6929120 w 7759700"/>
              <a:gd name="connsiteY37" fmla="*/ 6075680 h 6741160"/>
              <a:gd name="connsiteX38" fmla="*/ 7051040 w 7759700"/>
              <a:gd name="connsiteY38" fmla="*/ 6176010 h 6741160"/>
              <a:gd name="connsiteX39" fmla="*/ 7119620 w 7759700"/>
              <a:gd name="connsiteY39" fmla="*/ 6189980 h 6741160"/>
              <a:gd name="connsiteX40" fmla="*/ 7211060 w 7759700"/>
              <a:gd name="connsiteY40" fmla="*/ 6181090 h 6741160"/>
              <a:gd name="connsiteX41" fmla="*/ 7278370 w 7759700"/>
              <a:gd name="connsiteY41" fmla="*/ 6083300 h 6741160"/>
              <a:gd name="connsiteX42" fmla="*/ 7420610 w 7759700"/>
              <a:gd name="connsiteY42" fmla="*/ 5956300 h 6741160"/>
              <a:gd name="connsiteX43" fmla="*/ 7512050 w 7759700"/>
              <a:gd name="connsiteY43" fmla="*/ 5951220 h 6741160"/>
              <a:gd name="connsiteX44" fmla="*/ 7538720 w 7759700"/>
              <a:gd name="connsiteY44" fmla="*/ 6042660 h 6741160"/>
              <a:gd name="connsiteX45" fmla="*/ 7630160 w 7759700"/>
              <a:gd name="connsiteY45" fmla="*/ 6189980 h 6741160"/>
              <a:gd name="connsiteX46" fmla="*/ 7620000 w 7759700"/>
              <a:gd name="connsiteY46" fmla="*/ 6319520 h 6741160"/>
              <a:gd name="connsiteX47" fmla="*/ 7759700 w 7759700"/>
              <a:gd name="connsiteY47" fmla="*/ 6741160 h 6741160"/>
              <a:gd name="connsiteX48" fmla="*/ 6973570 w 7759700"/>
              <a:gd name="connsiteY48" fmla="*/ 6525260 h 6741160"/>
              <a:gd name="connsiteX49" fmla="*/ 5801360 w 7759700"/>
              <a:gd name="connsiteY49" fmla="*/ 6502400 h 6741160"/>
              <a:gd name="connsiteX50" fmla="*/ 4395934 w 7759700"/>
              <a:gd name="connsiteY50" fmla="*/ 6470452 h 6741160"/>
              <a:gd name="connsiteX51" fmla="*/ 4912837 w 7759700"/>
              <a:gd name="connsiteY51" fmla="*/ 4621389 h 6741160"/>
              <a:gd name="connsiteX52" fmla="*/ 4064122 w 7759700"/>
              <a:gd name="connsiteY52" fmla="*/ 3744779 h 6741160"/>
              <a:gd name="connsiteX53" fmla="*/ 3515360 w 7759700"/>
              <a:gd name="connsiteY53" fmla="*/ 4226560 h 6741160"/>
              <a:gd name="connsiteX54" fmla="*/ 2824480 w 7759700"/>
              <a:gd name="connsiteY54" fmla="*/ 4165600 h 6741160"/>
              <a:gd name="connsiteX55" fmla="*/ 2001520 w 7759700"/>
              <a:gd name="connsiteY55" fmla="*/ 4196080 h 6741160"/>
              <a:gd name="connsiteX56" fmla="*/ 1524000 w 7759700"/>
              <a:gd name="connsiteY56" fmla="*/ 4348480 h 6741160"/>
              <a:gd name="connsiteX57" fmla="*/ 1209040 w 7759700"/>
              <a:gd name="connsiteY57" fmla="*/ 4663440 h 6741160"/>
              <a:gd name="connsiteX58" fmla="*/ 1087120 w 7759700"/>
              <a:gd name="connsiteY58" fmla="*/ 5090160 h 6741160"/>
              <a:gd name="connsiteX59" fmla="*/ 101600 w 7759700"/>
              <a:gd name="connsiteY59" fmla="*/ 5120640 h 6741160"/>
              <a:gd name="connsiteX60" fmla="*/ 0 w 7759700"/>
              <a:gd name="connsiteY60" fmla="*/ 5059680 h 6741160"/>
              <a:gd name="connsiteX61" fmla="*/ 335280 w 7759700"/>
              <a:gd name="connsiteY61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699760 w 7759700"/>
              <a:gd name="connsiteY5" fmla="*/ 894080 h 6741160"/>
              <a:gd name="connsiteX6" fmla="*/ 5638800 w 7759700"/>
              <a:gd name="connsiteY6" fmla="*/ 1137920 h 6741160"/>
              <a:gd name="connsiteX7" fmla="*/ 5709920 w 7759700"/>
              <a:gd name="connsiteY7" fmla="*/ 1412240 h 6741160"/>
              <a:gd name="connsiteX8" fmla="*/ 5963920 w 7759700"/>
              <a:gd name="connsiteY8" fmla="*/ 1544320 h 6741160"/>
              <a:gd name="connsiteX9" fmla="*/ 6035040 w 7759700"/>
              <a:gd name="connsiteY9" fmla="*/ 1727200 h 6741160"/>
              <a:gd name="connsiteX10" fmla="*/ 6075680 w 7759700"/>
              <a:gd name="connsiteY10" fmla="*/ 2123440 h 6741160"/>
              <a:gd name="connsiteX11" fmla="*/ 6065520 w 7759700"/>
              <a:gd name="connsiteY11" fmla="*/ 2367280 h 6741160"/>
              <a:gd name="connsiteX12" fmla="*/ 5953760 w 7759700"/>
              <a:gd name="connsiteY12" fmla="*/ 2611120 h 6741160"/>
              <a:gd name="connsiteX13" fmla="*/ 5781040 w 7759700"/>
              <a:gd name="connsiteY13" fmla="*/ 2844800 h 6741160"/>
              <a:gd name="connsiteX14" fmla="*/ 5608320 w 7759700"/>
              <a:gd name="connsiteY14" fmla="*/ 3098800 h 6741160"/>
              <a:gd name="connsiteX15" fmla="*/ 5527040 w 7759700"/>
              <a:gd name="connsiteY15" fmla="*/ 3312160 h 6741160"/>
              <a:gd name="connsiteX16" fmla="*/ 5506720 w 7759700"/>
              <a:gd name="connsiteY16" fmla="*/ 3657600 h 6741160"/>
              <a:gd name="connsiteX17" fmla="*/ 5537200 w 7759700"/>
              <a:gd name="connsiteY17" fmla="*/ 3881120 h 6741160"/>
              <a:gd name="connsiteX18" fmla="*/ 5628640 w 7759700"/>
              <a:gd name="connsiteY18" fmla="*/ 4155440 h 6741160"/>
              <a:gd name="connsiteX19" fmla="*/ 5720080 w 7759700"/>
              <a:gd name="connsiteY19" fmla="*/ 4389120 h 6741160"/>
              <a:gd name="connsiteX20" fmla="*/ 5831840 w 7759700"/>
              <a:gd name="connsiteY20" fmla="*/ 4521200 h 6741160"/>
              <a:gd name="connsiteX21" fmla="*/ 6014720 w 7759700"/>
              <a:gd name="connsiteY21" fmla="*/ 4683760 h 6741160"/>
              <a:gd name="connsiteX22" fmla="*/ 6177280 w 7759700"/>
              <a:gd name="connsiteY22" fmla="*/ 4734560 h 6741160"/>
              <a:gd name="connsiteX23" fmla="*/ 6360160 w 7759700"/>
              <a:gd name="connsiteY23" fmla="*/ 4785360 h 6741160"/>
              <a:gd name="connsiteX24" fmla="*/ 6532880 w 7759700"/>
              <a:gd name="connsiteY24" fmla="*/ 4785360 h 6741160"/>
              <a:gd name="connsiteX25" fmla="*/ 6685280 w 7759700"/>
              <a:gd name="connsiteY25" fmla="*/ 4815840 h 6741160"/>
              <a:gd name="connsiteX26" fmla="*/ 6827520 w 7759700"/>
              <a:gd name="connsiteY26" fmla="*/ 4846320 h 6741160"/>
              <a:gd name="connsiteX27" fmla="*/ 6888480 w 7759700"/>
              <a:gd name="connsiteY27" fmla="*/ 4917440 h 6741160"/>
              <a:gd name="connsiteX28" fmla="*/ 6939280 w 7759700"/>
              <a:gd name="connsiteY28" fmla="*/ 5008880 h 6741160"/>
              <a:gd name="connsiteX29" fmla="*/ 6939280 w 7759700"/>
              <a:gd name="connsiteY29" fmla="*/ 5171440 h 6741160"/>
              <a:gd name="connsiteX30" fmla="*/ 6939280 w 7759700"/>
              <a:gd name="connsiteY30" fmla="*/ 5283200 h 6741160"/>
              <a:gd name="connsiteX31" fmla="*/ 6939280 w 7759700"/>
              <a:gd name="connsiteY31" fmla="*/ 5425440 h 6741160"/>
              <a:gd name="connsiteX32" fmla="*/ 6918960 w 7759700"/>
              <a:gd name="connsiteY32" fmla="*/ 5618480 h 6741160"/>
              <a:gd name="connsiteX33" fmla="*/ 6868160 w 7759700"/>
              <a:gd name="connsiteY33" fmla="*/ 5709920 h 6741160"/>
              <a:gd name="connsiteX34" fmla="*/ 6878320 w 7759700"/>
              <a:gd name="connsiteY34" fmla="*/ 5811520 h 6741160"/>
              <a:gd name="connsiteX35" fmla="*/ 6898640 w 7759700"/>
              <a:gd name="connsiteY35" fmla="*/ 6024880 h 6741160"/>
              <a:gd name="connsiteX36" fmla="*/ 6929120 w 7759700"/>
              <a:gd name="connsiteY36" fmla="*/ 6075680 h 6741160"/>
              <a:gd name="connsiteX37" fmla="*/ 7051040 w 7759700"/>
              <a:gd name="connsiteY37" fmla="*/ 6176010 h 6741160"/>
              <a:gd name="connsiteX38" fmla="*/ 7119620 w 7759700"/>
              <a:gd name="connsiteY38" fmla="*/ 6189980 h 6741160"/>
              <a:gd name="connsiteX39" fmla="*/ 7211060 w 7759700"/>
              <a:gd name="connsiteY39" fmla="*/ 6181090 h 6741160"/>
              <a:gd name="connsiteX40" fmla="*/ 7278370 w 7759700"/>
              <a:gd name="connsiteY40" fmla="*/ 6083300 h 6741160"/>
              <a:gd name="connsiteX41" fmla="*/ 7420610 w 7759700"/>
              <a:gd name="connsiteY41" fmla="*/ 5956300 h 6741160"/>
              <a:gd name="connsiteX42" fmla="*/ 7512050 w 7759700"/>
              <a:gd name="connsiteY42" fmla="*/ 5951220 h 6741160"/>
              <a:gd name="connsiteX43" fmla="*/ 7538720 w 7759700"/>
              <a:gd name="connsiteY43" fmla="*/ 6042660 h 6741160"/>
              <a:gd name="connsiteX44" fmla="*/ 7630160 w 7759700"/>
              <a:gd name="connsiteY44" fmla="*/ 6189980 h 6741160"/>
              <a:gd name="connsiteX45" fmla="*/ 7620000 w 7759700"/>
              <a:gd name="connsiteY45" fmla="*/ 6319520 h 6741160"/>
              <a:gd name="connsiteX46" fmla="*/ 7759700 w 7759700"/>
              <a:gd name="connsiteY46" fmla="*/ 6741160 h 6741160"/>
              <a:gd name="connsiteX47" fmla="*/ 6973570 w 7759700"/>
              <a:gd name="connsiteY47" fmla="*/ 6525260 h 6741160"/>
              <a:gd name="connsiteX48" fmla="*/ 5801360 w 7759700"/>
              <a:gd name="connsiteY48" fmla="*/ 6502400 h 6741160"/>
              <a:gd name="connsiteX49" fmla="*/ 4395934 w 7759700"/>
              <a:gd name="connsiteY49" fmla="*/ 6470452 h 6741160"/>
              <a:gd name="connsiteX50" fmla="*/ 4912837 w 7759700"/>
              <a:gd name="connsiteY50" fmla="*/ 4621389 h 6741160"/>
              <a:gd name="connsiteX51" fmla="*/ 4064122 w 7759700"/>
              <a:gd name="connsiteY51" fmla="*/ 3744779 h 6741160"/>
              <a:gd name="connsiteX52" fmla="*/ 3515360 w 7759700"/>
              <a:gd name="connsiteY52" fmla="*/ 4226560 h 6741160"/>
              <a:gd name="connsiteX53" fmla="*/ 2824480 w 7759700"/>
              <a:gd name="connsiteY53" fmla="*/ 4165600 h 6741160"/>
              <a:gd name="connsiteX54" fmla="*/ 2001520 w 7759700"/>
              <a:gd name="connsiteY54" fmla="*/ 4196080 h 6741160"/>
              <a:gd name="connsiteX55" fmla="*/ 1524000 w 7759700"/>
              <a:gd name="connsiteY55" fmla="*/ 4348480 h 6741160"/>
              <a:gd name="connsiteX56" fmla="*/ 1209040 w 7759700"/>
              <a:gd name="connsiteY56" fmla="*/ 4663440 h 6741160"/>
              <a:gd name="connsiteX57" fmla="*/ 1087120 w 7759700"/>
              <a:gd name="connsiteY57" fmla="*/ 5090160 h 6741160"/>
              <a:gd name="connsiteX58" fmla="*/ 101600 w 7759700"/>
              <a:gd name="connsiteY58" fmla="*/ 5120640 h 6741160"/>
              <a:gd name="connsiteX59" fmla="*/ 0 w 7759700"/>
              <a:gd name="connsiteY59" fmla="*/ 5059680 h 6741160"/>
              <a:gd name="connsiteX60" fmla="*/ 335280 w 7759700"/>
              <a:gd name="connsiteY60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638800 w 7759700"/>
              <a:gd name="connsiteY5" fmla="*/ 1137920 h 6741160"/>
              <a:gd name="connsiteX6" fmla="*/ 5709920 w 7759700"/>
              <a:gd name="connsiteY6" fmla="*/ 1412240 h 6741160"/>
              <a:gd name="connsiteX7" fmla="*/ 5963920 w 7759700"/>
              <a:gd name="connsiteY7" fmla="*/ 1544320 h 6741160"/>
              <a:gd name="connsiteX8" fmla="*/ 6035040 w 7759700"/>
              <a:gd name="connsiteY8" fmla="*/ 1727200 h 6741160"/>
              <a:gd name="connsiteX9" fmla="*/ 6075680 w 7759700"/>
              <a:gd name="connsiteY9" fmla="*/ 2123440 h 6741160"/>
              <a:gd name="connsiteX10" fmla="*/ 6065520 w 7759700"/>
              <a:gd name="connsiteY10" fmla="*/ 2367280 h 6741160"/>
              <a:gd name="connsiteX11" fmla="*/ 5953760 w 7759700"/>
              <a:gd name="connsiteY11" fmla="*/ 2611120 h 6741160"/>
              <a:gd name="connsiteX12" fmla="*/ 5781040 w 7759700"/>
              <a:gd name="connsiteY12" fmla="*/ 2844800 h 6741160"/>
              <a:gd name="connsiteX13" fmla="*/ 5608320 w 7759700"/>
              <a:gd name="connsiteY13" fmla="*/ 3098800 h 6741160"/>
              <a:gd name="connsiteX14" fmla="*/ 5527040 w 7759700"/>
              <a:gd name="connsiteY14" fmla="*/ 3312160 h 6741160"/>
              <a:gd name="connsiteX15" fmla="*/ 5506720 w 7759700"/>
              <a:gd name="connsiteY15" fmla="*/ 3657600 h 6741160"/>
              <a:gd name="connsiteX16" fmla="*/ 5537200 w 7759700"/>
              <a:gd name="connsiteY16" fmla="*/ 3881120 h 6741160"/>
              <a:gd name="connsiteX17" fmla="*/ 5628640 w 7759700"/>
              <a:gd name="connsiteY17" fmla="*/ 4155440 h 6741160"/>
              <a:gd name="connsiteX18" fmla="*/ 5720080 w 7759700"/>
              <a:gd name="connsiteY18" fmla="*/ 4389120 h 6741160"/>
              <a:gd name="connsiteX19" fmla="*/ 5831840 w 7759700"/>
              <a:gd name="connsiteY19" fmla="*/ 4521200 h 6741160"/>
              <a:gd name="connsiteX20" fmla="*/ 6014720 w 7759700"/>
              <a:gd name="connsiteY20" fmla="*/ 4683760 h 6741160"/>
              <a:gd name="connsiteX21" fmla="*/ 6177280 w 7759700"/>
              <a:gd name="connsiteY21" fmla="*/ 4734560 h 6741160"/>
              <a:gd name="connsiteX22" fmla="*/ 6360160 w 7759700"/>
              <a:gd name="connsiteY22" fmla="*/ 4785360 h 6741160"/>
              <a:gd name="connsiteX23" fmla="*/ 6532880 w 7759700"/>
              <a:gd name="connsiteY23" fmla="*/ 4785360 h 6741160"/>
              <a:gd name="connsiteX24" fmla="*/ 6685280 w 7759700"/>
              <a:gd name="connsiteY24" fmla="*/ 4815840 h 6741160"/>
              <a:gd name="connsiteX25" fmla="*/ 6827520 w 7759700"/>
              <a:gd name="connsiteY25" fmla="*/ 4846320 h 6741160"/>
              <a:gd name="connsiteX26" fmla="*/ 6888480 w 7759700"/>
              <a:gd name="connsiteY26" fmla="*/ 4917440 h 6741160"/>
              <a:gd name="connsiteX27" fmla="*/ 6939280 w 7759700"/>
              <a:gd name="connsiteY27" fmla="*/ 5008880 h 6741160"/>
              <a:gd name="connsiteX28" fmla="*/ 6939280 w 7759700"/>
              <a:gd name="connsiteY28" fmla="*/ 5171440 h 6741160"/>
              <a:gd name="connsiteX29" fmla="*/ 6939280 w 7759700"/>
              <a:gd name="connsiteY29" fmla="*/ 5283200 h 6741160"/>
              <a:gd name="connsiteX30" fmla="*/ 6939280 w 7759700"/>
              <a:gd name="connsiteY30" fmla="*/ 5425440 h 6741160"/>
              <a:gd name="connsiteX31" fmla="*/ 6918960 w 7759700"/>
              <a:gd name="connsiteY31" fmla="*/ 5618480 h 6741160"/>
              <a:gd name="connsiteX32" fmla="*/ 6868160 w 7759700"/>
              <a:gd name="connsiteY32" fmla="*/ 5709920 h 6741160"/>
              <a:gd name="connsiteX33" fmla="*/ 6878320 w 7759700"/>
              <a:gd name="connsiteY33" fmla="*/ 5811520 h 6741160"/>
              <a:gd name="connsiteX34" fmla="*/ 6898640 w 7759700"/>
              <a:gd name="connsiteY34" fmla="*/ 6024880 h 6741160"/>
              <a:gd name="connsiteX35" fmla="*/ 6929120 w 7759700"/>
              <a:gd name="connsiteY35" fmla="*/ 6075680 h 6741160"/>
              <a:gd name="connsiteX36" fmla="*/ 7051040 w 7759700"/>
              <a:gd name="connsiteY36" fmla="*/ 6176010 h 6741160"/>
              <a:gd name="connsiteX37" fmla="*/ 7119620 w 7759700"/>
              <a:gd name="connsiteY37" fmla="*/ 6189980 h 6741160"/>
              <a:gd name="connsiteX38" fmla="*/ 7211060 w 7759700"/>
              <a:gd name="connsiteY38" fmla="*/ 6181090 h 6741160"/>
              <a:gd name="connsiteX39" fmla="*/ 7278370 w 7759700"/>
              <a:gd name="connsiteY39" fmla="*/ 6083300 h 6741160"/>
              <a:gd name="connsiteX40" fmla="*/ 7420610 w 7759700"/>
              <a:gd name="connsiteY40" fmla="*/ 5956300 h 6741160"/>
              <a:gd name="connsiteX41" fmla="*/ 7512050 w 7759700"/>
              <a:gd name="connsiteY41" fmla="*/ 5951220 h 6741160"/>
              <a:gd name="connsiteX42" fmla="*/ 7538720 w 7759700"/>
              <a:gd name="connsiteY42" fmla="*/ 6042660 h 6741160"/>
              <a:gd name="connsiteX43" fmla="*/ 7630160 w 7759700"/>
              <a:gd name="connsiteY43" fmla="*/ 6189980 h 6741160"/>
              <a:gd name="connsiteX44" fmla="*/ 7620000 w 7759700"/>
              <a:gd name="connsiteY44" fmla="*/ 6319520 h 6741160"/>
              <a:gd name="connsiteX45" fmla="*/ 7759700 w 7759700"/>
              <a:gd name="connsiteY45" fmla="*/ 6741160 h 6741160"/>
              <a:gd name="connsiteX46" fmla="*/ 6973570 w 7759700"/>
              <a:gd name="connsiteY46" fmla="*/ 6525260 h 6741160"/>
              <a:gd name="connsiteX47" fmla="*/ 5801360 w 7759700"/>
              <a:gd name="connsiteY47" fmla="*/ 6502400 h 6741160"/>
              <a:gd name="connsiteX48" fmla="*/ 4395934 w 7759700"/>
              <a:gd name="connsiteY48" fmla="*/ 6470452 h 6741160"/>
              <a:gd name="connsiteX49" fmla="*/ 4912837 w 7759700"/>
              <a:gd name="connsiteY49" fmla="*/ 4621389 h 6741160"/>
              <a:gd name="connsiteX50" fmla="*/ 4064122 w 7759700"/>
              <a:gd name="connsiteY50" fmla="*/ 3744779 h 6741160"/>
              <a:gd name="connsiteX51" fmla="*/ 3515360 w 7759700"/>
              <a:gd name="connsiteY51" fmla="*/ 4226560 h 6741160"/>
              <a:gd name="connsiteX52" fmla="*/ 2824480 w 7759700"/>
              <a:gd name="connsiteY52" fmla="*/ 4165600 h 6741160"/>
              <a:gd name="connsiteX53" fmla="*/ 2001520 w 7759700"/>
              <a:gd name="connsiteY53" fmla="*/ 4196080 h 6741160"/>
              <a:gd name="connsiteX54" fmla="*/ 1524000 w 7759700"/>
              <a:gd name="connsiteY54" fmla="*/ 4348480 h 6741160"/>
              <a:gd name="connsiteX55" fmla="*/ 1209040 w 7759700"/>
              <a:gd name="connsiteY55" fmla="*/ 4663440 h 6741160"/>
              <a:gd name="connsiteX56" fmla="*/ 1087120 w 7759700"/>
              <a:gd name="connsiteY56" fmla="*/ 5090160 h 6741160"/>
              <a:gd name="connsiteX57" fmla="*/ 101600 w 7759700"/>
              <a:gd name="connsiteY57" fmla="*/ 5120640 h 6741160"/>
              <a:gd name="connsiteX58" fmla="*/ 0 w 7759700"/>
              <a:gd name="connsiteY58" fmla="*/ 5059680 h 6741160"/>
              <a:gd name="connsiteX59" fmla="*/ 335280 w 7759700"/>
              <a:gd name="connsiteY59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09920 w 7759700"/>
              <a:gd name="connsiteY5" fmla="*/ 1412240 h 6741160"/>
              <a:gd name="connsiteX6" fmla="*/ 5963920 w 7759700"/>
              <a:gd name="connsiteY6" fmla="*/ 1544320 h 6741160"/>
              <a:gd name="connsiteX7" fmla="*/ 6035040 w 7759700"/>
              <a:gd name="connsiteY7" fmla="*/ 1727200 h 6741160"/>
              <a:gd name="connsiteX8" fmla="*/ 6075680 w 7759700"/>
              <a:gd name="connsiteY8" fmla="*/ 2123440 h 6741160"/>
              <a:gd name="connsiteX9" fmla="*/ 6065520 w 7759700"/>
              <a:gd name="connsiteY9" fmla="*/ 2367280 h 6741160"/>
              <a:gd name="connsiteX10" fmla="*/ 5953760 w 7759700"/>
              <a:gd name="connsiteY10" fmla="*/ 2611120 h 6741160"/>
              <a:gd name="connsiteX11" fmla="*/ 5781040 w 7759700"/>
              <a:gd name="connsiteY11" fmla="*/ 2844800 h 6741160"/>
              <a:gd name="connsiteX12" fmla="*/ 5608320 w 7759700"/>
              <a:gd name="connsiteY12" fmla="*/ 3098800 h 6741160"/>
              <a:gd name="connsiteX13" fmla="*/ 5527040 w 7759700"/>
              <a:gd name="connsiteY13" fmla="*/ 3312160 h 6741160"/>
              <a:gd name="connsiteX14" fmla="*/ 5506720 w 7759700"/>
              <a:gd name="connsiteY14" fmla="*/ 3657600 h 6741160"/>
              <a:gd name="connsiteX15" fmla="*/ 5537200 w 7759700"/>
              <a:gd name="connsiteY15" fmla="*/ 3881120 h 6741160"/>
              <a:gd name="connsiteX16" fmla="*/ 5628640 w 7759700"/>
              <a:gd name="connsiteY16" fmla="*/ 4155440 h 6741160"/>
              <a:gd name="connsiteX17" fmla="*/ 5720080 w 7759700"/>
              <a:gd name="connsiteY17" fmla="*/ 4389120 h 6741160"/>
              <a:gd name="connsiteX18" fmla="*/ 5831840 w 7759700"/>
              <a:gd name="connsiteY18" fmla="*/ 4521200 h 6741160"/>
              <a:gd name="connsiteX19" fmla="*/ 6014720 w 7759700"/>
              <a:gd name="connsiteY19" fmla="*/ 4683760 h 6741160"/>
              <a:gd name="connsiteX20" fmla="*/ 6177280 w 7759700"/>
              <a:gd name="connsiteY20" fmla="*/ 4734560 h 6741160"/>
              <a:gd name="connsiteX21" fmla="*/ 6360160 w 7759700"/>
              <a:gd name="connsiteY21" fmla="*/ 4785360 h 6741160"/>
              <a:gd name="connsiteX22" fmla="*/ 6532880 w 7759700"/>
              <a:gd name="connsiteY22" fmla="*/ 4785360 h 6741160"/>
              <a:gd name="connsiteX23" fmla="*/ 6685280 w 7759700"/>
              <a:gd name="connsiteY23" fmla="*/ 4815840 h 6741160"/>
              <a:gd name="connsiteX24" fmla="*/ 6827520 w 7759700"/>
              <a:gd name="connsiteY24" fmla="*/ 4846320 h 6741160"/>
              <a:gd name="connsiteX25" fmla="*/ 6888480 w 7759700"/>
              <a:gd name="connsiteY25" fmla="*/ 4917440 h 6741160"/>
              <a:gd name="connsiteX26" fmla="*/ 6939280 w 7759700"/>
              <a:gd name="connsiteY26" fmla="*/ 5008880 h 6741160"/>
              <a:gd name="connsiteX27" fmla="*/ 6939280 w 7759700"/>
              <a:gd name="connsiteY27" fmla="*/ 5171440 h 6741160"/>
              <a:gd name="connsiteX28" fmla="*/ 6939280 w 7759700"/>
              <a:gd name="connsiteY28" fmla="*/ 5283200 h 6741160"/>
              <a:gd name="connsiteX29" fmla="*/ 6939280 w 7759700"/>
              <a:gd name="connsiteY29" fmla="*/ 5425440 h 6741160"/>
              <a:gd name="connsiteX30" fmla="*/ 6918960 w 7759700"/>
              <a:gd name="connsiteY30" fmla="*/ 5618480 h 6741160"/>
              <a:gd name="connsiteX31" fmla="*/ 6868160 w 7759700"/>
              <a:gd name="connsiteY31" fmla="*/ 5709920 h 6741160"/>
              <a:gd name="connsiteX32" fmla="*/ 6878320 w 7759700"/>
              <a:gd name="connsiteY32" fmla="*/ 5811520 h 6741160"/>
              <a:gd name="connsiteX33" fmla="*/ 6898640 w 7759700"/>
              <a:gd name="connsiteY33" fmla="*/ 6024880 h 6741160"/>
              <a:gd name="connsiteX34" fmla="*/ 6929120 w 7759700"/>
              <a:gd name="connsiteY34" fmla="*/ 6075680 h 6741160"/>
              <a:gd name="connsiteX35" fmla="*/ 7051040 w 7759700"/>
              <a:gd name="connsiteY35" fmla="*/ 6176010 h 6741160"/>
              <a:gd name="connsiteX36" fmla="*/ 7119620 w 7759700"/>
              <a:gd name="connsiteY36" fmla="*/ 6189980 h 6741160"/>
              <a:gd name="connsiteX37" fmla="*/ 7211060 w 7759700"/>
              <a:gd name="connsiteY37" fmla="*/ 6181090 h 6741160"/>
              <a:gd name="connsiteX38" fmla="*/ 7278370 w 7759700"/>
              <a:gd name="connsiteY38" fmla="*/ 6083300 h 6741160"/>
              <a:gd name="connsiteX39" fmla="*/ 7420610 w 7759700"/>
              <a:gd name="connsiteY39" fmla="*/ 5956300 h 6741160"/>
              <a:gd name="connsiteX40" fmla="*/ 7512050 w 7759700"/>
              <a:gd name="connsiteY40" fmla="*/ 5951220 h 6741160"/>
              <a:gd name="connsiteX41" fmla="*/ 7538720 w 7759700"/>
              <a:gd name="connsiteY41" fmla="*/ 6042660 h 6741160"/>
              <a:gd name="connsiteX42" fmla="*/ 7630160 w 7759700"/>
              <a:gd name="connsiteY42" fmla="*/ 6189980 h 6741160"/>
              <a:gd name="connsiteX43" fmla="*/ 7620000 w 7759700"/>
              <a:gd name="connsiteY43" fmla="*/ 6319520 h 6741160"/>
              <a:gd name="connsiteX44" fmla="*/ 7759700 w 7759700"/>
              <a:gd name="connsiteY44" fmla="*/ 6741160 h 6741160"/>
              <a:gd name="connsiteX45" fmla="*/ 6973570 w 7759700"/>
              <a:gd name="connsiteY45" fmla="*/ 6525260 h 6741160"/>
              <a:gd name="connsiteX46" fmla="*/ 5801360 w 7759700"/>
              <a:gd name="connsiteY46" fmla="*/ 6502400 h 6741160"/>
              <a:gd name="connsiteX47" fmla="*/ 4395934 w 7759700"/>
              <a:gd name="connsiteY47" fmla="*/ 6470452 h 6741160"/>
              <a:gd name="connsiteX48" fmla="*/ 4912837 w 7759700"/>
              <a:gd name="connsiteY48" fmla="*/ 4621389 h 6741160"/>
              <a:gd name="connsiteX49" fmla="*/ 4064122 w 7759700"/>
              <a:gd name="connsiteY49" fmla="*/ 3744779 h 6741160"/>
              <a:gd name="connsiteX50" fmla="*/ 3515360 w 7759700"/>
              <a:gd name="connsiteY50" fmla="*/ 4226560 h 6741160"/>
              <a:gd name="connsiteX51" fmla="*/ 2824480 w 7759700"/>
              <a:gd name="connsiteY51" fmla="*/ 4165600 h 6741160"/>
              <a:gd name="connsiteX52" fmla="*/ 2001520 w 7759700"/>
              <a:gd name="connsiteY52" fmla="*/ 4196080 h 6741160"/>
              <a:gd name="connsiteX53" fmla="*/ 1524000 w 7759700"/>
              <a:gd name="connsiteY53" fmla="*/ 4348480 h 6741160"/>
              <a:gd name="connsiteX54" fmla="*/ 1209040 w 7759700"/>
              <a:gd name="connsiteY54" fmla="*/ 4663440 h 6741160"/>
              <a:gd name="connsiteX55" fmla="*/ 1087120 w 7759700"/>
              <a:gd name="connsiteY55" fmla="*/ 5090160 h 6741160"/>
              <a:gd name="connsiteX56" fmla="*/ 101600 w 7759700"/>
              <a:gd name="connsiteY56" fmla="*/ 5120640 h 6741160"/>
              <a:gd name="connsiteX57" fmla="*/ 0 w 7759700"/>
              <a:gd name="connsiteY57" fmla="*/ 5059680 h 6741160"/>
              <a:gd name="connsiteX58" fmla="*/ 335280 w 7759700"/>
              <a:gd name="connsiteY58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963920 w 7759700"/>
              <a:gd name="connsiteY5" fmla="*/ 1544320 h 6741160"/>
              <a:gd name="connsiteX6" fmla="*/ 6035040 w 7759700"/>
              <a:gd name="connsiteY6" fmla="*/ 1727200 h 6741160"/>
              <a:gd name="connsiteX7" fmla="*/ 6075680 w 7759700"/>
              <a:gd name="connsiteY7" fmla="*/ 2123440 h 6741160"/>
              <a:gd name="connsiteX8" fmla="*/ 6065520 w 7759700"/>
              <a:gd name="connsiteY8" fmla="*/ 2367280 h 6741160"/>
              <a:gd name="connsiteX9" fmla="*/ 5953760 w 7759700"/>
              <a:gd name="connsiteY9" fmla="*/ 2611120 h 6741160"/>
              <a:gd name="connsiteX10" fmla="*/ 5781040 w 7759700"/>
              <a:gd name="connsiteY10" fmla="*/ 2844800 h 6741160"/>
              <a:gd name="connsiteX11" fmla="*/ 5608320 w 7759700"/>
              <a:gd name="connsiteY11" fmla="*/ 3098800 h 6741160"/>
              <a:gd name="connsiteX12" fmla="*/ 5527040 w 7759700"/>
              <a:gd name="connsiteY12" fmla="*/ 3312160 h 6741160"/>
              <a:gd name="connsiteX13" fmla="*/ 5506720 w 7759700"/>
              <a:gd name="connsiteY13" fmla="*/ 3657600 h 6741160"/>
              <a:gd name="connsiteX14" fmla="*/ 5537200 w 7759700"/>
              <a:gd name="connsiteY14" fmla="*/ 3881120 h 6741160"/>
              <a:gd name="connsiteX15" fmla="*/ 5628640 w 7759700"/>
              <a:gd name="connsiteY15" fmla="*/ 4155440 h 6741160"/>
              <a:gd name="connsiteX16" fmla="*/ 5720080 w 7759700"/>
              <a:gd name="connsiteY16" fmla="*/ 4389120 h 6741160"/>
              <a:gd name="connsiteX17" fmla="*/ 5831840 w 7759700"/>
              <a:gd name="connsiteY17" fmla="*/ 4521200 h 6741160"/>
              <a:gd name="connsiteX18" fmla="*/ 6014720 w 7759700"/>
              <a:gd name="connsiteY18" fmla="*/ 4683760 h 6741160"/>
              <a:gd name="connsiteX19" fmla="*/ 6177280 w 7759700"/>
              <a:gd name="connsiteY19" fmla="*/ 4734560 h 6741160"/>
              <a:gd name="connsiteX20" fmla="*/ 6360160 w 7759700"/>
              <a:gd name="connsiteY20" fmla="*/ 4785360 h 6741160"/>
              <a:gd name="connsiteX21" fmla="*/ 6532880 w 7759700"/>
              <a:gd name="connsiteY21" fmla="*/ 4785360 h 6741160"/>
              <a:gd name="connsiteX22" fmla="*/ 6685280 w 7759700"/>
              <a:gd name="connsiteY22" fmla="*/ 4815840 h 6741160"/>
              <a:gd name="connsiteX23" fmla="*/ 6827520 w 7759700"/>
              <a:gd name="connsiteY23" fmla="*/ 4846320 h 6741160"/>
              <a:gd name="connsiteX24" fmla="*/ 6888480 w 7759700"/>
              <a:gd name="connsiteY24" fmla="*/ 4917440 h 6741160"/>
              <a:gd name="connsiteX25" fmla="*/ 6939280 w 7759700"/>
              <a:gd name="connsiteY25" fmla="*/ 5008880 h 6741160"/>
              <a:gd name="connsiteX26" fmla="*/ 6939280 w 7759700"/>
              <a:gd name="connsiteY26" fmla="*/ 5171440 h 6741160"/>
              <a:gd name="connsiteX27" fmla="*/ 6939280 w 7759700"/>
              <a:gd name="connsiteY27" fmla="*/ 5283200 h 6741160"/>
              <a:gd name="connsiteX28" fmla="*/ 6939280 w 7759700"/>
              <a:gd name="connsiteY28" fmla="*/ 5425440 h 6741160"/>
              <a:gd name="connsiteX29" fmla="*/ 6918960 w 7759700"/>
              <a:gd name="connsiteY29" fmla="*/ 5618480 h 6741160"/>
              <a:gd name="connsiteX30" fmla="*/ 6868160 w 7759700"/>
              <a:gd name="connsiteY30" fmla="*/ 5709920 h 6741160"/>
              <a:gd name="connsiteX31" fmla="*/ 6878320 w 7759700"/>
              <a:gd name="connsiteY31" fmla="*/ 5811520 h 6741160"/>
              <a:gd name="connsiteX32" fmla="*/ 6898640 w 7759700"/>
              <a:gd name="connsiteY32" fmla="*/ 6024880 h 6741160"/>
              <a:gd name="connsiteX33" fmla="*/ 6929120 w 7759700"/>
              <a:gd name="connsiteY33" fmla="*/ 6075680 h 6741160"/>
              <a:gd name="connsiteX34" fmla="*/ 7051040 w 7759700"/>
              <a:gd name="connsiteY34" fmla="*/ 6176010 h 6741160"/>
              <a:gd name="connsiteX35" fmla="*/ 7119620 w 7759700"/>
              <a:gd name="connsiteY35" fmla="*/ 6189980 h 6741160"/>
              <a:gd name="connsiteX36" fmla="*/ 7211060 w 7759700"/>
              <a:gd name="connsiteY36" fmla="*/ 6181090 h 6741160"/>
              <a:gd name="connsiteX37" fmla="*/ 7278370 w 7759700"/>
              <a:gd name="connsiteY37" fmla="*/ 6083300 h 6741160"/>
              <a:gd name="connsiteX38" fmla="*/ 7420610 w 7759700"/>
              <a:gd name="connsiteY38" fmla="*/ 5956300 h 6741160"/>
              <a:gd name="connsiteX39" fmla="*/ 7512050 w 7759700"/>
              <a:gd name="connsiteY39" fmla="*/ 5951220 h 6741160"/>
              <a:gd name="connsiteX40" fmla="*/ 7538720 w 7759700"/>
              <a:gd name="connsiteY40" fmla="*/ 6042660 h 6741160"/>
              <a:gd name="connsiteX41" fmla="*/ 7630160 w 7759700"/>
              <a:gd name="connsiteY41" fmla="*/ 6189980 h 6741160"/>
              <a:gd name="connsiteX42" fmla="*/ 7620000 w 7759700"/>
              <a:gd name="connsiteY42" fmla="*/ 6319520 h 6741160"/>
              <a:gd name="connsiteX43" fmla="*/ 7759700 w 7759700"/>
              <a:gd name="connsiteY43" fmla="*/ 6741160 h 6741160"/>
              <a:gd name="connsiteX44" fmla="*/ 6973570 w 7759700"/>
              <a:gd name="connsiteY44" fmla="*/ 6525260 h 6741160"/>
              <a:gd name="connsiteX45" fmla="*/ 5801360 w 7759700"/>
              <a:gd name="connsiteY45" fmla="*/ 6502400 h 6741160"/>
              <a:gd name="connsiteX46" fmla="*/ 4395934 w 7759700"/>
              <a:gd name="connsiteY46" fmla="*/ 6470452 h 6741160"/>
              <a:gd name="connsiteX47" fmla="*/ 4912837 w 7759700"/>
              <a:gd name="connsiteY47" fmla="*/ 4621389 h 6741160"/>
              <a:gd name="connsiteX48" fmla="*/ 4064122 w 7759700"/>
              <a:gd name="connsiteY48" fmla="*/ 3744779 h 6741160"/>
              <a:gd name="connsiteX49" fmla="*/ 3515360 w 7759700"/>
              <a:gd name="connsiteY49" fmla="*/ 4226560 h 6741160"/>
              <a:gd name="connsiteX50" fmla="*/ 2824480 w 7759700"/>
              <a:gd name="connsiteY50" fmla="*/ 4165600 h 6741160"/>
              <a:gd name="connsiteX51" fmla="*/ 2001520 w 7759700"/>
              <a:gd name="connsiteY51" fmla="*/ 4196080 h 6741160"/>
              <a:gd name="connsiteX52" fmla="*/ 1524000 w 7759700"/>
              <a:gd name="connsiteY52" fmla="*/ 4348480 h 6741160"/>
              <a:gd name="connsiteX53" fmla="*/ 1209040 w 7759700"/>
              <a:gd name="connsiteY53" fmla="*/ 4663440 h 6741160"/>
              <a:gd name="connsiteX54" fmla="*/ 1087120 w 7759700"/>
              <a:gd name="connsiteY54" fmla="*/ 5090160 h 6741160"/>
              <a:gd name="connsiteX55" fmla="*/ 101600 w 7759700"/>
              <a:gd name="connsiteY55" fmla="*/ 5120640 h 6741160"/>
              <a:gd name="connsiteX56" fmla="*/ 0 w 7759700"/>
              <a:gd name="connsiteY56" fmla="*/ 5059680 h 6741160"/>
              <a:gd name="connsiteX57" fmla="*/ 335280 w 7759700"/>
              <a:gd name="connsiteY57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6035040 w 7759700"/>
              <a:gd name="connsiteY5" fmla="*/ 1727200 h 6741160"/>
              <a:gd name="connsiteX6" fmla="*/ 6075680 w 7759700"/>
              <a:gd name="connsiteY6" fmla="*/ 2123440 h 6741160"/>
              <a:gd name="connsiteX7" fmla="*/ 6065520 w 7759700"/>
              <a:gd name="connsiteY7" fmla="*/ 2367280 h 6741160"/>
              <a:gd name="connsiteX8" fmla="*/ 5953760 w 7759700"/>
              <a:gd name="connsiteY8" fmla="*/ 2611120 h 6741160"/>
              <a:gd name="connsiteX9" fmla="*/ 5781040 w 7759700"/>
              <a:gd name="connsiteY9" fmla="*/ 2844800 h 6741160"/>
              <a:gd name="connsiteX10" fmla="*/ 5608320 w 7759700"/>
              <a:gd name="connsiteY10" fmla="*/ 3098800 h 6741160"/>
              <a:gd name="connsiteX11" fmla="*/ 5527040 w 7759700"/>
              <a:gd name="connsiteY11" fmla="*/ 3312160 h 6741160"/>
              <a:gd name="connsiteX12" fmla="*/ 5506720 w 7759700"/>
              <a:gd name="connsiteY12" fmla="*/ 3657600 h 6741160"/>
              <a:gd name="connsiteX13" fmla="*/ 5537200 w 7759700"/>
              <a:gd name="connsiteY13" fmla="*/ 3881120 h 6741160"/>
              <a:gd name="connsiteX14" fmla="*/ 5628640 w 7759700"/>
              <a:gd name="connsiteY14" fmla="*/ 4155440 h 6741160"/>
              <a:gd name="connsiteX15" fmla="*/ 5720080 w 7759700"/>
              <a:gd name="connsiteY15" fmla="*/ 4389120 h 6741160"/>
              <a:gd name="connsiteX16" fmla="*/ 5831840 w 7759700"/>
              <a:gd name="connsiteY16" fmla="*/ 4521200 h 6741160"/>
              <a:gd name="connsiteX17" fmla="*/ 6014720 w 7759700"/>
              <a:gd name="connsiteY17" fmla="*/ 4683760 h 6741160"/>
              <a:gd name="connsiteX18" fmla="*/ 6177280 w 7759700"/>
              <a:gd name="connsiteY18" fmla="*/ 4734560 h 6741160"/>
              <a:gd name="connsiteX19" fmla="*/ 6360160 w 7759700"/>
              <a:gd name="connsiteY19" fmla="*/ 4785360 h 6741160"/>
              <a:gd name="connsiteX20" fmla="*/ 6532880 w 7759700"/>
              <a:gd name="connsiteY20" fmla="*/ 4785360 h 6741160"/>
              <a:gd name="connsiteX21" fmla="*/ 6685280 w 7759700"/>
              <a:gd name="connsiteY21" fmla="*/ 4815840 h 6741160"/>
              <a:gd name="connsiteX22" fmla="*/ 6827520 w 7759700"/>
              <a:gd name="connsiteY22" fmla="*/ 4846320 h 6741160"/>
              <a:gd name="connsiteX23" fmla="*/ 6888480 w 7759700"/>
              <a:gd name="connsiteY23" fmla="*/ 4917440 h 6741160"/>
              <a:gd name="connsiteX24" fmla="*/ 6939280 w 7759700"/>
              <a:gd name="connsiteY24" fmla="*/ 5008880 h 6741160"/>
              <a:gd name="connsiteX25" fmla="*/ 6939280 w 7759700"/>
              <a:gd name="connsiteY25" fmla="*/ 5171440 h 6741160"/>
              <a:gd name="connsiteX26" fmla="*/ 6939280 w 7759700"/>
              <a:gd name="connsiteY26" fmla="*/ 5283200 h 6741160"/>
              <a:gd name="connsiteX27" fmla="*/ 6939280 w 7759700"/>
              <a:gd name="connsiteY27" fmla="*/ 5425440 h 6741160"/>
              <a:gd name="connsiteX28" fmla="*/ 6918960 w 7759700"/>
              <a:gd name="connsiteY28" fmla="*/ 5618480 h 6741160"/>
              <a:gd name="connsiteX29" fmla="*/ 6868160 w 7759700"/>
              <a:gd name="connsiteY29" fmla="*/ 5709920 h 6741160"/>
              <a:gd name="connsiteX30" fmla="*/ 6878320 w 7759700"/>
              <a:gd name="connsiteY30" fmla="*/ 5811520 h 6741160"/>
              <a:gd name="connsiteX31" fmla="*/ 6898640 w 7759700"/>
              <a:gd name="connsiteY31" fmla="*/ 6024880 h 6741160"/>
              <a:gd name="connsiteX32" fmla="*/ 6929120 w 7759700"/>
              <a:gd name="connsiteY32" fmla="*/ 6075680 h 6741160"/>
              <a:gd name="connsiteX33" fmla="*/ 7051040 w 7759700"/>
              <a:gd name="connsiteY33" fmla="*/ 6176010 h 6741160"/>
              <a:gd name="connsiteX34" fmla="*/ 7119620 w 7759700"/>
              <a:gd name="connsiteY34" fmla="*/ 6189980 h 6741160"/>
              <a:gd name="connsiteX35" fmla="*/ 7211060 w 7759700"/>
              <a:gd name="connsiteY35" fmla="*/ 6181090 h 6741160"/>
              <a:gd name="connsiteX36" fmla="*/ 7278370 w 7759700"/>
              <a:gd name="connsiteY36" fmla="*/ 6083300 h 6741160"/>
              <a:gd name="connsiteX37" fmla="*/ 7420610 w 7759700"/>
              <a:gd name="connsiteY37" fmla="*/ 5956300 h 6741160"/>
              <a:gd name="connsiteX38" fmla="*/ 7512050 w 7759700"/>
              <a:gd name="connsiteY38" fmla="*/ 5951220 h 6741160"/>
              <a:gd name="connsiteX39" fmla="*/ 7538720 w 7759700"/>
              <a:gd name="connsiteY39" fmla="*/ 6042660 h 6741160"/>
              <a:gd name="connsiteX40" fmla="*/ 7630160 w 7759700"/>
              <a:gd name="connsiteY40" fmla="*/ 6189980 h 6741160"/>
              <a:gd name="connsiteX41" fmla="*/ 7620000 w 7759700"/>
              <a:gd name="connsiteY41" fmla="*/ 6319520 h 6741160"/>
              <a:gd name="connsiteX42" fmla="*/ 7759700 w 7759700"/>
              <a:gd name="connsiteY42" fmla="*/ 6741160 h 6741160"/>
              <a:gd name="connsiteX43" fmla="*/ 6973570 w 7759700"/>
              <a:gd name="connsiteY43" fmla="*/ 6525260 h 6741160"/>
              <a:gd name="connsiteX44" fmla="*/ 5801360 w 7759700"/>
              <a:gd name="connsiteY44" fmla="*/ 6502400 h 6741160"/>
              <a:gd name="connsiteX45" fmla="*/ 4395934 w 7759700"/>
              <a:gd name="connsiteY45" fmla="*/ 6470452 h 6741160"/>
              <a:gd name="connsiteX46" fmla="*/ 4912837 w 7759700"/>
              <a:gd name="connsiteY46" fmla="*/ 4621389 h 6741160"/>
              <a:gd name="connsiteX47" fmla="*/ 4064122 w 7759700"/>
              <a:gd name="connsiteY47" fmla="*/ 3744779 h 6741160"/>
              <a:gd name="connsiteX48" fmla="*/ 3515360 w 7759700"/>
              <a:gd name="connsiteY48" fmla="*/ 4226560 h 6741160"/>
              <a:gd name="connsiteX49" fmla="*/ 2824480 w 7759700"/>
              <a:gd name="connsiteY49" fmla="*/ 4165600 h 6741160"/>
              <a:gd name="connsiteX50" fmla="*/ 2001520 w 7759700"/>
              <a:gd name="connsiteY50" fmla="*/ 4196080 h 6741160"/>
              <a:gd name="connsiteX51" fmla="*/ 1524000 w 7759700"/>
              <a:gd name="connsiteY51" fmla="*/ 4348480 h 6741160"/>
              <a:gd name="connsiteX52" fmla="*/ 1209040 w 7759700"/>
              <a:gd name="connsiteY52" fmla="*/ 4663440 h 6741160"/>
              <a:gd name="connsiteX53" fmla="*/ 1087120 w 7759700"/>
              <a:gd name="connsiteY53" fmla="*/ 5090160 h 6741160"/>
              <a:gd name="connsiteX54" fmla="*/ 101600 w 7759700"/>
              <a:gd name="connsiteY54" fmla="*/ 5120640 h 6741160"/>
              <a:gd name="connsiteX55" fmla="*/ 0 w 7759700"/>
              <a:gd name="connsiteY55" fmla="*/ 5059680 h 6741160"/>
              <a:gd name="connsiteX56" fmla="*/ 335280 w 7759700"/>
              <a:gd name="connsiteY56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6075680 w 7759700"/>
              <a:gd name="connsiteY5" fmla="*/ 2123440 h 6741160"/>
              <a:gd name="connsiteX6" fmla="*/ 6065520 w 7759700"/>
              <a:gd name="connsiteY6" fmla="*/ 2367280 h 6741160"/>
              <a:gd name="connsiteX7" fmla="*/ 5953760 w 7759700"/>
              <a:gd name="connsiteY7" fmla="*/ 2611120 h 6741160"/>
              <a:gd name="connsiteX8" fmla="*/ 5781040 w 7759700"/>
              <a:gd name="connsiteY8" fmla="*/ 2844800 h 6741160"/>
              <a:gd name="connsiteX9" fmla="*/ 5608320 w 7759700"/>
              <a:gd name="connsiteY9" fmla="*/ 3098800 h 6741160"/>
              <a:gd name="connsiteX10" fmla="*/ 5527040 w 7759700"/>
              <a:gd name="connsiteY10" fmla="*/ 3312160 h 6741160"/>
              <a:gd name="connsiteX11" fmla="*/ 5506720 w 7759700"/>
              <a:gd name="connsiteY11" fmla="*/ 3657600 h 6741160"/>
              <a:gd name="connsiteX12" fmla="*/ 5537200 w 7759700"/>
              <a:gd name="connsiteY12" fmla="*/ 3881120 h 6741160"/>
              <a:gd name="connsiteX13" fmla="*/ 5628640 w 7759700"/>
              <a:gd name="connsiteY13" fmla="*/ 4155440 h 6741160"/>
              <a:gd name="connsiteX14" fmla="*/ 5720080 w 7759700"/>
              <a:gd name="connsiteY14" fmla="*/ 4389120 h 6741160"/>
              <a:gd name="connsiteX15" fmla="*/ 5831840 w 7759700"/>
              <a:gd name="connsiteY15" fmla="*/ 4521200 h 6741160"/>
              <a:gd name="connsiteX16" fmla="*/ 6014720 w 7759700"/>
              <a:gd name="connsiteY16" fmla="*/ 4683760 h 6741160"/>
              <a:gd name="connsiteX17" fmla="*/ 6177280 w 7759700"/>
              <a:gd name="connsiteY17" fmla="*/ 4734560 h 6741160"/>
              <a:gd name="connsiteX18" fmla="*/ 6360160 w 7759700"/>
              <a:gd name="connsiteY18" fmla="*/ 4785360 h 6741160"/>
              <a:gd name="connsiteX19" fmla="*/ 6532880 w 7759700"/>
              <a:gd name="connsiteY19" fmla="*/ 4785360 h 6741160"/>
              <a:gd name="connsiteX20" fmla="*/ 6685280 w 7759700"/>
              <a:gd name="connsiteY20" fmla="*/ 4815840 h 6741160"/>
              <a:gd name="connsiteX21" fmla="*/ 6827520 w 7759700"/>
              <a:gd name="connsiteY21" fmla="*/ 4846320 h 6741160"/>
              <a:gd name="connsiteX22" fmla="*/ 6888480 w 7759700"/>
              <a:gd name="connsiteY22" fmla="*/ 4917440 h 6741160"/>
              <a:gd name="connsiteX23" fmla="*/ 6939280 w 7759700"/>
              <a:gd name="connsiteY23" fmla="*/ 5008880 h 6741160"/>
              <a:gd name="connsiteX24" fmla="*/ 6939280 w 7759700"/>
              <a:gd name="connsiteY24" fmla="*/ 5171440 h 6741160"/>
              <a:gd name="connsiteX25" fmla="*/ 6939280 w 7759700"/>
              <a:gd name="connsiteY25" fmla="*/ 5283200 h 6741160"/>
              <a:gd name="connsiteX26" fmla="*/ 6939280 w 7759700"/>
              <a:gd name="connsiteY26" fmla="*/ 5425440 h 6741160"/>
              <a:gd name="connsiteX27" fmla="*/ 6918960 w 7759700"/>
              <a:gd name="connsiteY27" fmla="*/ 5618480 h 6741160"/>
              <a:gd name="connsiteX28" fmla="*/ 6868160 w 7759700"/>
              <a:gd name="connsiteY28" fmla="*/ 5709920 h 6741160"/>
              <a:gd name="connsiteX29" fmla="*/ 6878320 w 7759700"/>
              <a:gd name="connsiteY29" fmla="*/ 5811520 h 6741160"/>
              <a:gd name="connsiteX30" fmla="*/ 6898640 w 7759700"/>
              <a:gd name="connsiteY30" fmla="*/ 6024880 h 6741160"/>
              <a:gd name="connsiteX31" fmla="*/ 6929120 w 7759700"/>
              <a:gd name="connsiteY31" fmla="*/ 6075680 h 6741160"/>
              <a:gd name="connsiteX32" fmla="*/ 7051040 w 7759700"/>
              <a:gd name="connsiteY32" fmla="*/ 6176010 h 6741160"/>
              <a:gd name="connsiteX33" fmla="*/ 7119620 w 7759700"/>
              <a:gd name="connsiteY33" fmla="*/ 6189980 h 6741160"/>
              <a:gd name="connsiteX34" fmla="*/ 7211060 w 7759700"/>
              <a:gd name="connsiteY34" fmla="*/ 6181090 h 6741160"/>
              <a:gd name="connsiteX35" fmla="*/ 7278370 w 7759700"/>
              <a:gd name="connsiteY35" fmla="*/ 6083300 h 6741160"/>
              <a:gd name="connsiteX36" fmla="*/ 7420610 w 7759700"/>
              <a:gd name="connsiteY36" fmla="*/ 5956300 h 6741160"/>
              <a:gd name="connsiteX37" fmla="*/ 7512050 w 7759700"/>
              <a:gd name="connsiteY37" fmla="*/ 5951220 h 6741160"/>
              <a:gd name="connsiteX38" fmla="*/ 7538720 w 7759700"/>
              <a:gd name="connsiteY38" fmla="*/ 6042660 h 6741160"/>
              <a:gd name="connsiteX39" fmla="*/ 7630160 w 7759700"/>
              <a:gd name="connsiteY39" fmla="*/ 6189980 h 6741160"/>
              <a:gd name="connsiteX40" fmla="*/ 7620000 w 7759700"/>
              <a:gd name="connsiteY40" fmla="*/ 6319520 h 6741160"/>
              <a:gd name="connsiteX41" fmla="*/ 7759700 w 7759700"/>
              <a:gd name="connsiteY41" fmla="*/ 6741160 h 6741160"/>
              <a:gd name="connsiteX42" fmla="*/ 6973570 w 7759700"/>
              <a:gd name="connsiteY42" fmla="*/ 6525260 h 6741160"/>
              <a:gd name="connsiteX43" fmla="*/ 5801360 w 7759700"/>
              <a:gd name="connsiteY43" fmla="*/ 6502400 h 6741160"/>
              <a:gd name="connsiteX44" fmla="*/ 4395934 w 7759700"/>
              <a:gd name="connsiteY44" fmla="*/ 6470452 h 6741160"/>
              <a:gd name="connsiteX45" fmla="*/ 4912837 w 7759700"/>
              <a:gd name="connsiteY45" fmla="*/ 4621389 h 6741160"/>
              <a:gd name="connsiteX46" fmla="*/ 4064122 w 7759700"/>
              <a:gd name="connsiteY46" fmla="*/ 3744779 h 6741160"/>
              <a:gd name="connsiteX47" fmla="*/ 3515360 w 7759700"/>
              <a:gd name="connsiteY47" fmla="*/ 4226560 h 6741160"/>
              <a:gd name="connsiteX48" fmla="*/ 2824480 w 7759700"/>
              <a:gd name="connsiteY48" fmla="*/ 4165600 h 6741160"/>
              <a:gd name="connsiteX49" fmla="*/ 2001520 w 7759700"/>
              <a:gd name="connsiteY49" fmla="*/ 4196080 h 6741160"/>
              <a:gd name="connsiteX50" fmla="*/ 1524000 w 7759700"/>
              <a:gd name="connsiteY50" fmla="*/ 4348480 h 6741160"/>
              <a:gd name="connsiteX51" fmla="*/ 1209040 w 7759700"/>
              <a:gd name="connsiteY51" fmla="*/ 4663440 h 6741160"/>
              <a:gd name="connsiteX52" fmla="*/ 1087120 w 7759700"/>
              <a:gd name="connsiteY52" fmla="*/ 5090160 h 6741160"/>
              <a:gd name="connsiteX53" fmla="*/ 101600 w 7759700"/>
              <a:gd name="connsiteY53" fmla="*/ 5120640 h 6741160"/>
              <a:gd name="connsiteX54" fmla="*/ 0 w 7759700"/>
              <a:gd name="connsiteY54" fmla="*/ 5059680 h 6741160"/>
              <a:gd name="connsiteX55" fmla="*/ 335280 w 7759700"/>
              <a:gd name="connsiteY55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6065520 w 7759700"/>
              <a:gd name="connsiteY5" fmla="*/ 2367280 h 6741160"/>
              <a:gd name="connsiteX6" fmla="*/ 5953760 w 7759700"/>
              <a:gd name="connsiteY6" fmla="*/ 2611120 h 6741160"/>
              <a:gd name="connsiteX7" fmla="*/ 5781040 w 7759700"/>
              <a:gd name="connsiteY7" fmla="*/ 2844800 h 6741160"/>
              <a:gd name="connsiteX8" fmla="*/ 5608320 w 7759700"/>
              <a:gd name="connsiteY8" fmla="*/ 3098800 h 6741160"/>
              <a:gd name="connsiteX9" fmla="*/ 5527040 w 7759700"/>
              <a:gd name="connsiteY9" fmla="*/ 3312160 h 6741160"/>
              <a:gd name="connsiteX10" fmla="*/ 5506720 w 7759700"/>
              <a:gd name="connsiteY10" fmla="*/ 3657600 h 6741160"/>
              <a:gd name="connsiteX11" fmla="*/ 5537200 w 7759700"/>
              <a:gd name="connsiteY11" fmla="*/ 3881120 h 6741160"/>
              <a:gd name="connsiteX12" fmla="*/ 5628640 w 7759700"/>
              <a:gd name="connsiteY12" fmla="*/ 4155440 h 6741160"/>
              <a:gd name="connsiteX13" fmla="*/ 5720080 w 7759700"/>
              <a:gd name="connsiteY13" fmla="*/ 4389120 h 6741160"/>
              <a:gd name="connsiteX14" fmla="*/ 5831840 w 7759700"/>
              <a:gd name="connsiteY14" fmla="*/ 4521200 h 6741160"/>
              <a:gd name="connsiteX15" fmla="*/ 6014720 w 7759700"/>
              <a:gd name="connsiteY15" fmla="*/ 4683760 h 6741160"/>
              <a:gd name="connsiteX16" fmla="*/ 6177280 w 7759700"/>
              <a:gd name="connsiteY16" fmla="*/ 4734560 h 6741160"/>
              <a:gd name="connsiteX17" fmla="*/ 6360160 w 7759700"/>
              <a:gd name="connsiteY17" fmla="*/ 4785360 h 6741160"/>
              <a:gd name="connsiteX18" fmla="*/ 6532880 w 7759700"/>
              <a:gd name="connsiteY18" fmla="*/ 4785360 h 6741160"/>
              <a:gd name="connsiteX19" fmla="*/ 6685280 w 7759700"/>
              <a:gd name="connsiteY19" fmla="*/ 4815840 h 6741160"/>
              <a:gd name="connsiteX20" fmla="*/ 6827520 w 7759700"/>
              <a:gd name="connsiteY20" fmla="*/ 4846320 h 6741160"/>
              <a:gd name="connsiteX21" fmla="*/ 6888480 w 7759700"/>
              <a:gd name="connsiteY21" fmla="*/ 4917440 h 6741160"/>
              <a:gd name="connsiteX22" fmla="*/ 6939280 w 7759700"/>
              <a:gd name="connsiteY22" fmla="*/ 5008880 h 6741160"/>
              <a:gd name="connsiteX23" fmla="*/ 6939280 w 7759700"/>
              <a:gd name="connsiteY23" fmla="*/ 5171440 h 6741160"/>
              <a:gd name="connsiteX24" fmla="*/ 6939280 w 7759700"/>
              <a:gd name="connsiteY24" fmla="*/ 5283200 h 6741160"/>
              <a:gd name="connsiteX25" fmla="*/ 6939280 w 7759700"/>
              <a:gd name="connsiteY25" fmla="*/ 5425440 h 6741160"/>
              <a:gd name="connsiteX26" fmla="*/ 6918960 w 7759700"/>
              <a:gd name="connsiteY26" fmla="*/ 5618480 h 6741160"/>
              <a:gd name="connsiteX27" fmla="*/ 6868160 w 7759700"/>
              <a:gd name="connsiteY27" fmla="*/ 5709920 h 6741160"/>
              <a:gd name="connsiteX28" fmla="*/ 6878320 w 7759700"/>
              <a:gd name="connsiteY28" fmla="*/ 5811520 h 6741160"/>
              <a:gd name="connsiteX29" fmla="*/ 6898640 w 7759700"/>
              <a:gd name="connsiteY29" fmla="*/ 6024880 h 6741160"/>
              <a:gd name="connsiteX30" fmla="*/ 6929120 w 7759700"/>
              <a:gd name="connsiteY30" fmla="*/ 6075680 h 6741160"/>
              <a:gd name="connsiteX31" fmla="*/ 7051040 w 7759700"/>
              <a:gd name="connsiteY31" fmla="*/ 6176010 h 6741160"/>
              <a:gd name="connsiteX32" fmla="*/ 7119620 w 7759700"/>
              <a:gd name="connsiteY32" fmla="*/ 6189980 h 6741160"/>
              <a:gd name="connsiteX33" fmla="*/ 7211060 w 7759700"/>
              <a:gd name="connsiteY33" fmla="*/ 6181090 h 6741160"/>
              <a:gd name="connsiteX34" fmla="*/ 7278370 w 7759700"/>
              <a:gd name="connsiteY34" fmla="*/ 6083300 h 6741160"/>
              <a:gd name="connsiteX35" fmla="*/ 7420610 w 7759700"/>
              <a:gd name="connsiteY35" fmla="*/ 5956300 h 6741160"/>
              <a:gd name="connsiteX36" fmla="*/ 7512050 w 7759700"/>
              <a:gd name="connsiteY36" fmla="*/ 5951220 h 6741160"/>
              <a:gd name="connsiteX37" fmla="*/ 7538720 w 7759700"/>
              <a:gd name="connsiteY37" fmla="*/ 6042660 h 6741160"/>
              <a:gd name="connsiteX38" fmla="*/ 7630160 w 7759700"/>
              <a:gd name="connsiteY38" fmla="*/ 6189980 h 6741160"/>
              <a:gd name="connsiteX39" fmla="*/ 7620000 w 7759700"/>
              <a:gd name="connsiteY39" fmla="*/ 6319520 h 6741160"/>
              <a:gd name="connsiteX40" fmla="*/ 7759700 w 7759700"/>
              <a:gd name="connsiteY40" fmla="*/ 6741160 h 6741160"/>
              <a:gd name="connsiteX41" fmla="*/ 6973570 w 7759700"/>
              <a:gd name="connsiteY41" fmla="*/ 6525260 h 6741160"/>
              <a:gd name="connsiteX42" fmla="*/ 5801360 w 7759700"/>
              <a:gd name="connsiteY42" fmla="*/ 6502400 h 6741160"/>
              <a:gd name="connsiteX43" fmla="*/ 4395934 w 7759700"/>
              <a:gd name="connsiteY43" fmla="*/ 6470452 h 6741160"/>
              <a:gd name="connsiteX44" fmla="*/ 4912837 w 7759700"/>
              <a:gd name="connsiteY44" fmla="*/ 4621389 h 6741160"/>
              <a:gd name="connsiteX45" fmla="*/ 4064122 w 7759700"/>
              <a:gd name="connsiteY45" fmla="*/ 3744779 h 6741160"/>
              <a:gd name="connsiteX46" fmla="*/ 3515360 w 7759700"/>
              <a:gd name="connsiteY46" fmla="*/ 4226560 h 6741160"/>
              <a:gd name="connsiteX47" fmla="*/ 2824480 w 7759700"/>
              <a:gd name="connsiteY47" fmla="*/ 4165600 h 6741160"/>
              <a:gd name="connsiteX48" fmla="*/ 2001520 w 7759700"/>
              <a:gd name="connsiteY48" fmla="*/ 4196080 h 6741160"/>
              <a:gd name="connsiteX49" fmla="*/ 1524000 w 7759700"/>
              <a:gd name="connsiteY49" fmla="*/ 4348480 h 6741160"/>
              <a:gd name="connsiteX50" fmla="*/ 1209040 w 7759700"/>
              <a:gd name="connsiteY50" fmla="*/ 4663440 h 6741160"/>
              <a:gd name="connsiteX51" fmla="*/ 1087120 w 7759700"/>
              <a:gd name="connsiteY51" fmla="*/ 5090160 h 6741160"/>
              <a:gd name="connsiteX52" fmla="*/ 101600 w 7759700"/>
              <a:gd name="connsiteY52" fmla="*/ 5120640 h 6741160"/>
              <a:gd name="connsiteX53" fmla="*/ 0 w 7759700"/>
              <a:gd name="connsiteY53" fmla="*/ 5059680 h 6741160"/>
              <a:gd name="connsiteX54" fmla="*/ 335280 w 7759700"/>
              <a:gd name="connsiteY54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953760 w 7759700"/>
              <a:gd name="connsiteY5" fmla="*/ 2611120 h 6741160"/>
              <a:gd name="connsiteX6" fmla="*/ 5781040 w 7759700"/>
              <a:gd name="connsiteY6" fmla="*/ 2844800 h 6741160"/>
              <a:gd name="connsiteX7" fmla="*/ 5608320 w 7759700"/>
              <a:gd name="connsiteY7" fmla="*/ 3098800 h 6741160"/>
              <a:gd name="connsiteX8" fmla="*/ 5527040 w 7759700"/>
              <a:gd name="connsiteY8" fmla="*/ 3312160 h 6741160"/>
              <a:gd name="connsiteX9" fmla="*/ 5506720 w 7759700"/>
              <a:gd name="connsiteY9" fmla="*/ 3657600 h 6741160"/>
              <a:gd name="connsiteX10" fmla="*/ 5537200 w 7759700"/>
              <a:gd name="connsiteY10" fmla="*/ 3881120 h 6741160"/>
              <a:gd name="connsiteX11" fmla="*/ 5628640 w 7759700"/>
              <a:gd name="connsiteY11" fmla="*/ 4155440 h 6741160"/>
              <a:gd name="connsiteX12" fmla="*/ 5720080 w 7759700"/>
              <a:gd name="connsiteY12" fmla="*/ 4389120 h 6741160"/>
              <a:gd name="connsiteX13" fmla="*/ 5831840 w 7759700"/>
              <a:gd name="connsiteY13" fmla="*/ 4521200 h 6741160"/>
              <a:gd name="connsiteX14" fmla="*/ 6014720 w 7759700"/>
              <a:gd name="connsiteY14" fmla="*/ 4683760 h 6741160"/>
              <a:gd name="connsiteX15" fmla="*/ 6177280 w 7759700"/>
              <a:gd name="connsiteY15" fmla="*/ 4734560 h 6741160"/>
              <a:gd name="connsiteX16" fmla="*/ 6360160 w 7759700"/>
              <a:gd name="connsiteY16" fmla="*/ 4785360 h 6741160"/>
              <a:gd name="connsiteX17" fmla="*/ 6532880 w 7759700"/>
              <a:gd name="connsiteY17" fmla="*/ 4785360 h 6741160"/>
              <a:gd name="connsiteX18" fmla="*/ 6685280 w 7759700"/>
              <a:gd name="connsiteY18" fmla="*/ 4815840 h 6741160"/>
              <a:gd name="connsiteX19" fmla="*/ 6827520 w 7759700"/>
              <a:gd name="connsiteY19" fmla="*/ 4846320 h 6741160"/>
              <a:gd name="connsiteX20" fmla="*/ 6888480 w 7759700"/>
              <a:gd name="connsiteY20" fmla="*/ 4917440 h 6741160"/>
              <a:gd name="connsiteX21" fmla="*/ 6939280 w 7759700"/>
              <a:gd name="connsiteY21" fmla="*/ 5008880 h 6741160"/>
              <a:gd name="connsiteX22" fmla="*/ 6939280 w 7759700"/>
              <a:gd name="connsiteY22" fmla="*/ 5171440 h 6741160"/>
              <a:gd name="connsiteX23" fmla="*/ 6939280 w 7759700"/>
              <a:gd name="connsiteY23" fmla="*/ 5283200 h 6741160"/>
              <a:gd name="connsiteX24" fmla="*/ 6939280 w 7759700"/>
              <a:gd name="connsiteY24" fmla="*/ 5425440 h 6741160"/>
              <a:gd name="connsiteX25" fmla="*/ 6918960 w 7759700"/>
              <a:gd name="connsiteY25" fmla="*/ 5618480 h 6741160"/>
              <a:gd name="connsiteX26" fmla="*/ 6868160 w 7759700"/>
              <a:gd name="connsiteY26" fmla="*/ 5709920 h 6741160"/>
              <a:gd name="connsiteX27" fmla="*/ 6878320 w 7759700"/>
              <a:gd name="connsiteY27" fmla="*/ 5811520 h 6741160"/>
              <a:gd name="connsiteX28" fmla="*/ 6898640 w 7759700"/>
              <a:gd name="connsiteY28" fmla="*/ 6024880 h 6741160"/>
              <a:gd name="connsiteX29" fmla="*/ 6929120 w 7759700"/>
              <a:gd name="connsiteY29" fmla="*/ 6075680 h 6741160"/>
              <a:gd name="connsiteX30" fmla="*/ 7051040 w 7759700"/>
              <a:gd name="connsiteY30" fmla="*/ 6176010 h 6741160"/>
              <a:gd name="connsiteX31" fmla="*/ 7119620 w 7759700"/>
              <a:gd name="connsiteY31" fmla="*/ 6189980 h 6741160"/>
              <a:gd name="connsiteX32" fmla="*/ 7211060 w 7759700"/>
              <a:gd name="connsiteY32" fmla="*/ 6181090 h 6741160"/>
              <a:gd name="connsiteX33" fmla="*/ 7278370 w 7759700"/>
              <a:gd name="connsiteY33" fmla="*/ 6083300 h 6741160"/>
              <a:gd name="connsiteX34" fmla="*/ 7420610 w 7759700"/>
              <a:gd name="connsiteY34" fmla="*/ 5956300 h 6741160"/>
              <a:gd name="connsiteX35" fmla="*/ 7512050 w 7759700"/>
              <a:gd name="connsiteY35" fmla="*/ 5951220 h 6741160"/>
              <a:gd name="connsiteX36" fmla="*/ 7538720 w 7759700"/>
              <a:gd name="connsiteY36" fmla="*/ 6042660 h 6741160"/>
              <a:gd name="connsiteX37" fmla="*/ 7630160 w 7759700"/>
              <a:gd name="connsiteY37" fmla="*/ 6189980 h 6741160"/>
              <a:gd name="connsiteX38" fmla="*/ 7620000 w 7759700"/>
              <a:gd name="connsiteY38" fmla="*/ 6319520 h 6741160"/>
              <a:gd name="connsiteX39" fmla="*/ 7759700 w 7759700"/>
              <a:gd name="connsiteY39" fmla="*/ 6741160 h 6741160"/>
              <a:gd name="connsiteX40" fmla="*/ 6973570 w 7759700"/>
              <a:gd name="connsiteY40" fmla="*/ 6525260 h 6741160"/>
              <a:gd name="connsiteX41" fmla="*/ 5801360 w 7759700"/>
              <a:gd name="connsiteY41" fmla="*/ 6502400 h 6741160"/>
              <a:gd name="connsiteX42" fmla="*/ 4395934 w 7759700"/>
              <a:gd name="connsiteY42" fmla="*/ 6470452 h 6741160"/>
              <a:gd name="connsiteX43" fmla="*/ 4912837 w 7759700"/>
              <a:gd name="connsiteY43" fmla="*/ 4621389 h 6741160"/>
              <a:gd name="connsiteX44" fmla="*/ 4064122 w 7759700"/>
              <a:gd name="connsiteY44" fmla="*/ 3744779 h 6741160"/>
              <a:gd name="connsiteX45" fmla="*/ 3515360 w 7759700"/>
              <a:gd name="connsiteY45" fmla="*/ 4226560 h 6741160"/>
              <a:gd name="connsiteX46" fmla="*/ 2824480 w 7759700"/>
              <a:gd name="connsiteY46" fmla="*/ 4165600 h 6741160"/>
              <a:gd name="connsiteX47" fmla="*/ 2001520 w 7759700"/>
              <a:gd name="connsiteY47" fmla="*/ 4196080 h 6741160"/>
              <a:gd name="connsiteX48" fmla="*/ 1524000 w 7759700"/>
              <a:gd name="connsiteY48" fmla="*/ 4348480 h 6741160"/>
              <a:gd name="connsiteX49" fmla="*/ 1209040 w 7759700"/>
              <a:gd name="connsiteY49" fmla="*/ 4663440 h 6741160"/>
              <a:gd name="connsiteX50" fmla="*/ 1087120 w 7759700"/>
              <a:gd name="connsiteY50" fmla="*/ 5090160 h 6741160"/>
              <a:gd name="connsiteX51" fmla="*/ 101600 w 7759700"/>
              <a:gd name="connsiteY51" fmla="*/ 5120640 h 6741160"/>
              <a:gd name="connsiteX52" fmla="*/ 0 w 7759700"/>
              <a:gd name="connsiteY52" fmla="*/ 5059680 h 6741160"/>
              <a:gd name="connsiteX53" fmla="*/ 335280 w 7759700"/>
              <a:gd name="connsiteY53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608320 w 7759700"/>
              <a:gd name="connsiteY6" fmla="*/ 3098800 h 6741160"/>
              <a:gd name="connsiteX7" fmla="*/ 5527040 w 7759700"/>
              <a:gd name="connsiteY7" fmla="*/ 3312160 h 6741160"/>
              <a:gd name="connsiteX8" fmla="*/ 5506720 w 7759700"/>
              <a:gd name="connsiteY8" fmla="*/ 3657600 h 6741160"/>
              <a:gd name="connsiteX9" fmla="*/ 5537200 w 7759700"/>
              <a:gd name="connsiteY9" fmla="*/ 3881120 h 6741160"/>
              <a:gd name="connsiteX10" fmla="*/ 5628640 w 7759700"/>
              <a:gd name="connsiteY10" fmla="*/ 4155440 h 6741160"/>
              <a:gd name="connsiteX11" fmla="*/ 5720080 w 7759700"/>
              <a:gd name="connsiteY11" fmla="*/ 4389120 h 6741160"/>
              <a:gd name="connsiteX12" fmla="*/ 5831840 w 7759700"/>
              <a:gd name="connsiteY12" fmla="*/ 4521200 h 6741160"/>
              <a:gd name="connsiteX13" fmla="*/ 6014720 w 7759700"/>
              <a:gd name="connsiteY13" fmla="*/ 4683760 h 6741160"/>
              <a:gd name="connsiteX14" fmla="*/ 6177280 w 7759700"/>
              <a:gd name="connsiteY14" fmla="*/ 4734560 h 6741160"/>
              <a:gd name="connsiteX15" fmla="*/ 6360160 w 7759700"/>
              <a:gd name="connsiteY15" fmla="*/ 4785360 h 6741160"/>
              <a:gd name="connsiteX16" fmla="*/ 6532880 w 7759700"/>
              <a:gd name="connsiteY16" fmla="*/ 4785360 h 6741160"/>
              <a:gd name="connsiteX17" fmla="*/ 6685280 w 7759700"/>
              <a:gd name="connsiteY17" fmla="*/ 4815840 h 6741160"/>
              <a:gd name="connsiteX18" fmla="*/ 6827520 w 7759700"/>
              <a:gd name="connsiteY18" fmla="*/ 4846320 h 6741160"/>
              <a:gd name="connsiteX19" fmla="*/ 6888480 w 7759700"/>
              <a:gd name="connsiteY19" fmla="*/ 4917440 h 6741160"/>
              <a:gd name="connsiteX20" fmla="*/ 6939280 w 7759700"/>
              <a:gd name="connsiteY20" fmla="*/ 5008880 h 6741160"/>
              <a:gd name="connsiteX21" fmla="*/ 6939280 w 7759700"/>
              <a:gd name="connsiteY21" fmla="*/ 5171440 h 6741160"/>
              <a:gd name="connsiteX22" fmla="*/ 6939280 w 7759700"/>
              <a:gd name="connsiteY22" fmla="*/ 5283200 h 6741160"/>
              <a:gd name="connsiteX23" fmla="*/ 6939280 w 7759700"/>
              <a:gd name="connsiteY23" fmla="*/ 5425440 h 6741160"/>
              <a:gd name="connsiteX24" fmla="*/ 6918960 w 7759700"/>
              <a:gd name="connsiteY24" fmla="*/ 5618480 h 6741160"/>
              <a:gd name="connsiteX25" fmla="*/ 6868160 w 7759700"/>
              <a:gd name="connsiteY25" fmla="*/ 5709920 h 6741160"/>
              <a:gd name="connsiteX26" fmla="*/ 6878320 w 7759700"/>
              <a:gd name="connsiteY26" fmla="*/ 5811520 h 6741160"/>
              <a:gd name="connsiteX27" fmla="*/ 6898640 w 7759700"/>
              <a:gd name="connsiteY27" fmla="*/ 6024880 h 6741160"/>
              <a:gd name="connsiteX28" fmla="*/ 6929120 w 7759700"/>
              <a:gd name="connsiteY28" fmla="*/ 6075680 h 6741160"/>
              <a:gd name="connsiteX29" fmla="*/ 7051040 w 7759700"/>
              <a:gd name="connsiteY29" fmla="*/ 6176010 h 6741160"/>
              <a:gd name="connsiteX30" fmla="*/ 7119620 w 7759700"/>
              <a:gd name="connsiteY30" fmla="*/ 6189980 h 6741160"/>
              <a:gd name="connsiteX31" fmla="*/ 7211060 w 7759700"/>
              <a:gd name="connsiteY31" fmla="*/ 6181090 h 6741160"/>
              <a:gd name="connsiteX32" fmla="*/ 7278370 w 7759700"/>
              <a:gd name="connsiteY32" fmla="*/ 6083300 h 6741160"/>
              <a:gd name="connsiteX33" fmla="*/ 7420610 w 7759700"/>
              <a:gd name="connsiteY33" fmla="*/ 5956300 h 6741160"/>
              <a:gd name="connsiteX34" fmla="*/ 7512050 w 7759700"/>
              <a:gd name="connsiteY34" fmla="*/ 5951220 h 6741160"/>
              <a:gd name="connsiteX35" fmla="*/ 7538720 w 7759700"/>
              <a:gd name="connsiteY35" fmla="*/ 6042660 h 6741160"/>
              <a:gd name="connsiteX36" fmla="*/ 7630160 w 7759700"/>
              <a:gd name="connsiteY36" fmla="*/ 6189980 h 6741160"/>
              <a:gd name="connsiteX37" fmla="*/ 7620000 w 7759700"/>
              <a:gd name="connsiteY37" fmla="*/ 6319520 h 6741160"/>
              <a:gd name="connsiteX38" fmla="*/ 7759700 w 7759700"/>
              <a:gd name="connsiteY38" fmla="*/ 6741160 h 6741160"/>
              <a:gd name="connsiteX39" fmla="*/ 6973570 w 7759700"/>
              <a:gd name="connsiteY39" fmla="*/ 6525260 h 6741160"/>
              <a:gd name="connsiteX40" fmla="*/ 5801360 w 7759700"/>
              <a:gd name="connsiteY40" fmla="*/ 6502400 h 6741160"/>
              <a:gd name="connsiteX41" fmla="*/ 4395934 w 7759700"/>
              <a:gd name="connsiteY41" fmla="*/ 6470452 h 6741160"/>
              <a:gd name="connsiteX42" fmla="*/ 4912837 w 7759700"/>
              <a:gd name="connsiteY42" fmla="*/ 4621389 h 6741160"/>
              <a:gd name="connsiteX43" fmla="*/ 4064122 w 7759700"/>
              <a:gd name="connsiteY43" fmla="*/ 3744779 h 6741160"/>
              <a:gd name="connsiteX44" fmla="*/ 3515360 w 7759700"/>
              <a:gd name="connsiteY44" fmla="*/ 4226560 h 6741160"/>
              <a:gd name="connsiteX45" fmla="*/ 2824480 w 7759700"/>
              <a:gd name="connsiteY45" fmla="*/ 4165600 h 6741160"/>
              <a:gd name="connsiteX46" fmla="*/ 2001520 w 7759700"/>
              <a:gd name="connsiteY46" fmla="*/ 4196080 h 6741160"/>
              <a:gd name="connsiteX47" fmla="*/ 1524000 w 7759700"/>
              <a:gd name="connsiteY47" fmla="*/ 4348480 h 6741160"/>
              <a:gd name="connsiteX48" fmla="*/ 1209040 w 7759700"/>
              <a:gd name="connsiteY48" fmla="*/ 4663440 h 6741160"/>
              <a:gd name="connsiteX49" fmla="*/ 1087120 w 7759700"/>
              <a:gd name="connsiteY49" fmla="*/ 5090160 h 6741160"/>
              <a:gd name="connsiteX50" fmla="*/ 101600 w 7759700"/>
              <a:gd name="connsiteY50" fmla="*/ 5120640 h 6741160"/>
              <a:gd name="connsiteX51" fmla="*/ 0 w 7759700"/>
              <a:gd name="connsiteY51" fmla="*/ 5059680 h 6741160"/>
              <a:gd name="connsiteX52" fmla="*/ 335280 w 7759700"/>
              <a:gd name="connsiteY52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27040 w 7759700"/>
              <a:gd name="connsiteY6" fmla="*/ 3312160 h 6741160"/>
              <a:gd name="connsiteX7" fmla="*/ 5506720 w 7759700"/>
              <a:gd name="connsiteY7" fmla="*/ 3657600 h 6741160"/>
              <a:gd name="connsiteX8" fmla="*/ 5537200 w 7759700"/>
              <a:gd name="connsiteY8" fmla="*/ 3881120 h 6741160"/>
              <a:gd name="connsiteX9" fmla="*/ 5628640 w 7759700"/>
              <a:gd name="connsiteY9" fmla="*/ 4155440 h 6741160"/>
              <a:gd name="connsiteX10" fmla="*/ 5720080 w 7759700"/>
              <a:gd name="connsiteY10" fmla="*/ 4389120 h 6741160"/>
              <a:gd name="connsiteX11" fmla="*/ 5831840 w 7759700"/>
              <a:gd name="connsiteY11" fmla="*/ 4521200 h 6741160"/>
              <a:gd name="connsiteX12" fmla="*/ 6014720 w 7759700"/>
              <a:gd name="connsiteY12" fmla="*/ 4683760 h 6741160"/>
              <a:gd name="connsiteX13" fmla="*/ 6177280 w 7759700"/>
              <a:gd name="connsiteY13" fmla="*/ 4734560 h 6741160"/>
              <a:gd name="connsiteX14" fmla="*/ 6360160 w 7759700"/>
              <a:gd name="connsiteY14" fmla="*/ 4785360 h 6741160"/>
              <a:gd name="connsiteX15" fmla="*/ 6532880 w 7759700"/>
              <a:gd name="connsiteY15" fmla="*/ 4785360 h 6741160"/>
              <a:gd name="connsiteX16" fmla="*/ 6685280 w 7759700"/>
              <a:gd name="connsiteY16" fmla="*/ 4815840 h 6741160"/>
              <a:gd name="connsiteX17" fmla="*/ 6827520 w 7759700"/>
              <a:gd name="connsiteY17" fmla="*/ 4846320 h 6741160"/>
              <a:gd name="connsiteX18" fmla="*/ 6888480 w 7759700"/>
              <a:gd name="connsiteY18" fmla="*/ 4917440 h 6741160"/>
              <a:gd name="connsiteX19" fmla="*/ 6939280 w 7759700"/>
              <a:gd name="connsiteY19" fmla="*/ 5008880 h 6741160"/>
              <a:gd name="connsiteX20" fmla="*/ 6939280 w 7759700"/>
              <a:gd name="connsiteY20" fmla="*/ 5171440 h 6741160"/>
              <a:gd name="connsiteX21" fmla="*/ 6939280 w 7759700"/>
              <a:gd name="connsiteY21" fmla="*/ 5283200 h 6741160"/>
              <a:gd name="connsiteX22" fmla="*/ 6939280 w 7759700"/>
              <a:gd name="connsiteY22" fmla="*/ 5425440 h 6741160"/>
              <a:gd name="connsiteX23" fmla="*/ 6918960 w 7759700"/>
              <a:gd name="connsiteY23" fmla="*/ 5618480 h 6741160"/>
              <a:gd name="connsiteX24" fmla="*/ 6868160 w 7759700"/>
              <a:gd name="connsiteY24" fmla="*/ 5709920 h 6741160"/>
              <a:gd name="connsiteX25" fmla="*/ 6878320 w 7759700"/>
              <a:gd name="connsiteY25" fmla="*/ 5811520 h 6741160"/>
              <a:gd name="connsiteX26" fmla="*/ 6898640 w 7759700"/>
              <a:gd name="connsiteY26" fmla="*/ 6024880 h 6741160"/>
              <a:gd name="connsiteX27" fmla="*/ 6929120 w 7759700"/>
              <a:gd name="connsiteY27" fmla="*/ 6075680 h 6741160"/>
              <a:gd name="connsiteX28" fmla="*/ 7051040 w 7759700"/>
              <a:gd name="connsiteY28" fmla="*/ 6176010 h 6741160"/>
              <a:gd name="connsiteX29" fmla="*/ 7119620 w 7759700"/>
              <a:gd name="connsiteY29" fmla="*/ 6189980 h 6741160"/>
              <a:gd name="connsiteX30" fmla="*/ 7211060 w 7759700"/>
              <a:gd name="connsiteY30" fmla="*/ 6181090 h 6741160"/>
              <a:gd name="connsiteX31" fmla="*/ 7278370 w 7759700"/>
              <a:gd name="connsiteY31" fmla="*/ 6083300 h 6741160"/>
              <a:gd name="connsiteX32" fmla="*/ 7420610 w 7759700"/>
              <a:gd name="connsiteY32" fmla="*/ 5956300 h 6741160"/>
              <a:gd name="connsiteX33" fmla="*/ 7512050 w 7759700"/>
              <a:gd name="connsiteY33" fmla="*/ 5951220 h 6741160"/>
              <a:gd name="connsiteX34" fmla="*/ 7538720 w 7759700"/>
              <a:gd name="connsiteY34" fmla="*/ 6042660 h 6741160"/>
              <a:gd name="connsiteX35" fmla="*/ 7630160 w 7759700"/>
              <a:gd name="connsiteY35" fmla="*/ 6189980 h 6741160"/>
              <a:gd name="connsiteX36" fmla="*/ 7620000 w 7759700"/>
              <a:gd name="connsiteY36" fmla="*/ 6319520 h 6741160"/>
              <a:gd name="connsiteX37" fmla="*/ 7759700 w 7759700"/>
              <a:gd name="connsiteY37" fmla="*/ 6741160 h 6741160"/>
              <a:gd name="connsiteX38" fmla="*/ 6973570 w 7759700"/>
              <a:gd name="connsiteY38" fmla="*/ 6525260 h 6741160"/>
              <a:gd name="connsiteX39" fmla="*/ 5801360 w 7759700"/>
              <a:gd name="connsiteY39" fmla="*/ 6502400 h 6741160"/>
              <a:gd name="connsiteX40" fmla="*/ 4395934 w 7759700"/>
              <a:gd name="connsiteY40" fmla="*/ 6470452 h 6741160"/>
              <a:gd name="connsiteX41" fmla="*/ 4912837 w 7759700"/>
              <a:gd name="connsiteY41" fmla="*/ 4621389 h 6741160"/>
              <a:gd name="connsiteX42" fmla="*/ 4064122 w 7759700"/>
              <a:gd name="connsiteY42" fmla="*/ 3744779 h 6741160"/>
              <a:gd name="connsiteX43" fmla="*/ 3515360 w 7759700"/>
              <a:gd name="connsiteY43" fmla="*/ 4226560 h 6741160"/>
              <a:gd name="connsiteX44" fmla="*/ 2824480 w 7759700"/>
              <a:gd name="connsiteY44" fmla="*/ 4165600 h 6741160"/>
              <a:gd name="connsiteX45" fmla="*/ 2001520 w 7759700"/>
              <a:gd name="connsiteY45" fmla="*/ 4196080 h 6741160"/>
              <a:gd name="connsiteX46" fmla="*/ 1524000 w 7759700"/>
              <a:gd name="connsiteY46" fmla="*/ 4348480 h 6741160"/>
              <a:gd name="connsiteX47" fmla="*/ 1209040 w 7759700"/>
              <a:gd name="connsiteY47" fmla="*/ 4663440 h 6741160"/>
              <a:gd name="connsiteX48" fmla="*/ 1087120 w 7759700"/>
              <a:gd name="connsiteY48" fmla="*/ 5090160 h 6741160"/>
              <a:gd name="connsiteX49" fmla="*/ 101600 w 7759700"/>
              <a:gd name="connsiteY49" fmla="*/ 5120640 h 6741160"/>
              <a:gd name="connsiteX50" fmla="*/ 0 w 7759700"/>
              <a:gd name="connsiteY50" fmla="*/ 5059680 h 6741160"/>
              <a:gd name="connsiteX51" fmla="*/ 335280 w 7759700"/>
              <a:gd name="connsiteY51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06720 w 7759700"/>
              <a:gd name="connsiteY6" fmla="*/ 3657600 h 6741160"/>
              <a:gd name="connsiteX7" fmla="*/ 5537200 w 7759700"/>
              <a:gd name="connsiteY7" fmla="*/ 3881120 h 6741160"/>
              <a:gd name="connsiteX8" fmla="*/ 5628640 w 7759700"/>
              <a:gd name="connsiteY8" fmla="*/ 4155440 h 6741160"/>
              <a:gd name="connsiteX9" fmla="*/ 5720080 w 7759700"/>
              <a:gd name="connsiteY9" fmla="*/ 4389120 h 6741160"/>
              <a:gd name="connsiteX10" fmla="*/ 5831840 w 7759700"/>
              <a:gd name="connsiteY10" fmla="*/ 4521200 h 6741160"/>
              <a:gd name="connsiteX11" fmla="*/ 6014720 w 7759700"/>
              <a:gd name="connsiteY11" fmla="*/ 4683760 h 6741160"/>
              <a:gd name="connsiteX12" fmla="*/ 6177280 w 7759700"/>
              <a:gd name="connsiteY12" fmla="*/ 4734560 h 6741160"/>
              <a:gd name="connsiteX13" fmla="*/ 6360160 w 7759700"/>
              <a:gd name="connsiteY13" fmla="*/ 4785360 h 6741160"/>
              <a:gd name="connsiteX14" fmla="*/ 6532880 w 7759700"/>
              <a:gd name="connsiteY14" fmla="*/ 4785360 h 6741160"/>
              <a:gd name="connsiteX15" fmla="*/ 6685280 w 7759700"/>
              <a:gd name="connsiteY15" fmla="*/ 4815840 h 6741160"/>
              <a:gd name="connsiteX16" fmla="*/ 6827520 w 7759700"/>
              <a:gd name="connsiteY16" fmla="*/ 4846320 h 6741160"/>
              <a:gd name="connsiteX17" fmla="*/ 6888480 w 7759700"/>
              <a:gd name="connsiteY17" fmla="*/ 4917440 h 6741160"/>
              <a:gd name="connsiteX18" fmla="*/ 6939280 w 7759700"/>
              <a:gd name="connsiteY18" fmla="*/ 5008880 h 6741160"/>
              <a:gd name="connsiteX19" fmla="*/ 6939280 w 7759700"/>
              <a:gd name="connsiteY19" fmla="*/ 5171440 h 6741160"/>
              <a:gd name="connsiteX20" fmla="*/ 6939280 w 7759700"/>
              <a:gd name="connsiteY20" fmla="*/ 5283200 h 6741160"/>
              <a:gd name="connsiteX21" fmla="*/ 6939280 w 7759700"/>
              <a:gd name="connsiteY21" fmla="*/ 5425440 h 6741160"/>
              <a:gd name="connsiteX22" fmla="*/ 6918960 w 7759700"/>
              <a:gd name="connsiteY22" fmla="*/ 5618480 h 6741160"/>
              <a:gd name="connsiteX23" fmla="*/ 6868160 w 7759700"/>
              <a:gd name="connsiteY23" fmla="*/ 5709920 h 6741160"/>
              <a:gd name="connsiteX24" fmla="*/ 6878320 w 7759700"/>
              <a:gd name="connsiteY24" fmla="*/ 5811520 h 6741160"/>
              <a:gd name="connsiteX25" fmla="*/ 6898640 w 7759700"/>
              <a:gd name="connsiteY25" fmla="*/ 6024880 h 6741160"/>
              <a:gd name="connsiteX26" fmla="*/ 6929120 w 7759700"/>
              <a:gd name="connsiteY26" fmla="*/ 6075680 h 6741160"/>
              <a:gd name="connsiteX27" fmla="*/ 7051040 w 7759700"/>
              <a:gd name="connsiteY27" fmla="*/ 6176010 h 6741160"/>
              <a:gd name="connsiteX28" fmla="*/ 7119620 w 7759700"/>
              <a:gd name="connsiteY28" fmla="*/ 6189980 h 6741160"/>
              <a:gd name="connsiteX29" fmla="*/ 7211060 w 7759700"/>
              <a:gd name="connsiteY29" fmla="*/ 6181090 h 6741160"/>
              <a:gd name="connsiteX30" fmla="*/ 7278370 w 7759700"/>
              <a:gd name="connsiteY30" fmla="*/ 6083300 h 6741160"/>
              <a:gd name="connsiteX31" fmla="*/ 7420610 w 7759700"/>
              <a:gd name="connsiteY31" fmla="*/ 5956300 h 6741160"/>
              <a:gd name="connsiteX32" fmla="*/ 7512050 w 7759700"/>
              <a:gd name="connsiteY32" fmla="*/ 5951220 h 6741160"/>
              <a:gd name="connsiteX33" fmla="*/ 7538720 w 7759700"/>
              <a:gd name="connsiteY33" fmla="*/ 6042660 h 6741160"/>
              <a:gd name="connsiteX34" fmla="*/ 7630160 w 7759700"/>
              <a:gd name="connsiteY34" fmla="*/ 6189980 h 6741160"/>
              <a:gd name="connsiteX35" fmla="*/ 7620000 w 7759700"/>
              <a:gd name="connsiteY35" fmla="*/ 6319520 h 6741160"/>
              <a:gd name="connsiteX36" fmla="*/ 7759700 w 7759700"/>
              <a:gd name="connsiteY36" fmla="*/ 6741160 h 6741160"/>
              <a:gd name="connsiteX37" fmla="*/ 6973570 w 7759700"/>
              <a:gd name="connsiteY37" fmla="*/ 6525260 h 6741160"/>
              <a:gd name="connsiteX38" fmla="*/ 5801360 w 7759700"/>
              <a:gd name="connsiteY38" fmla="*/ 6502400 h 6741160"/>
              <a:gd name="connsiteX39" fmla="*/ 4395934 w 7759700"/>
              <a:gd name="connsiteY39" fmla="*/ 6470452 h 6741160"/>
              <a:gd name="connsiteX40" fmla="*/ 4912837 w 7759700"/>
              <a:gd name="connsiteY40" fmla="*/ 4621389 h 6741160"/>
              <a:gd name="connsiteX41" fmla="*/ 4064122 w 7759700"/>
              <a:gd name="connsiteY41" fmla="*/ 3744779 h 6741160"/>
              <a:gd name="connsiteX42" fmla="*/ 3515360 w 7759700"/>
              <a:gd name="connsiteY42" fmla="*/ 4226560 h 6741160"/>
              <a:gd name="connsiteX43" fmla="*/ 2824480 w 7759700"/>
              <a:gd name="connsiteY43" fmla="*/ 4165600 h 6741160"/>
              <a:gd name="connsiteX44" fmla="*/ 2001520 w 7759700"/>
              <a:gd name="connsiteY44" fmla="*/ 4196080 h 6741160"/>
              <a:gd name="connsiteX45" fmla="*/ 1524000 w 7759700"/>
              <a:gd name="connsiteY45" fmla="*/ 4348480 h 6741160"/>
              <a:gd name="connsiteX46" fmla="*/ 1209040 w 7759700"/>
              <a:gd name="connsiteY46" fmla="*/ 4663440 h 6741160"/>
              <a:gd name="connsiteX47" fmla="*/ 1087120 w 7759700"/>
              <a:gd name="connsiteY47" fmla="*/ 5090160 h 6741160"/>
              <a:gd name="connsiteX48" fmla="*/ 101600 w 7759700"/>
              <a:gd name="connsiteY48" fmla="*/ 5120640 h 6741160"/>
              <a:gd name="connsiteX49" fmla="*/ 0 w 7759700"/>
              <a:gd name="connsiteY49" fmla="*/ 5059680 h 6741160"/>
              <a:gd name="connsiteX50" fmla="*/ 335280 w 7759700"/>
              <a:gd name="connsiteY50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177280 w 7759700"/>
              <a:gd name="connsiteY11" fmla="*/ 4734560 h 6741160"/>
              <a:gd name="connsiteX12" fmla="*/ 6360160 w 7759700"/>
              <a:gd name="connsiteY12" fmla="*/ 4785360 h 6741160"/>
              <a:gd name="connsiteX13" fmla="*/ 6532880 w 7759700"/>
              <a:gd name="connsiteY13" fmla="*/ 4785360 h 6741160"/>
              <a:gd name="connsiteX14" fmla="*/ 6685280 w 7759700"/>
              <a:gd name="connsiteY14" fmla="*/ 4815840 h 6741160"/>
              <a:gd name="connsiteX15" fmla="*/ 6827520 w 7759700"/>
              <a:gd name="connsiteY15" fmla="*/ 4846320 h 6741160"/>
              <a:gd name="connsiteX16" fmla="*/ 6888480 w 7759700"/>
              <a:gd name="connsiteY16" fmla="*/ 4917440 h 6741160"/>
              <a:gd name="connsiteX17" fmla="*/ 6939280 w 7759700"/>
              <a:gd name="connsiteY17" fmla="*/ 5008880 h 6741160"/>
              <a:gd name="connsiteX18" fmla="*/ 6939280 w 7759700"/>
              <a:gd name="connsiteY18" fmla="*/ 5171440 h 6741160"/>
              <a:gd name="connsiteX19" fmla="*/ 6939280 w 7759700"/>
              <a:gd name="connsiteY19" fmla="*/ 5283200 h 6741160"/>
              <a:gd name="connsiteX20" fmla="*/ 6939280 w 7759700"/>
              <a:gd name="connsiteY20" fmla="*/ 5425440 h 6741160"/>
              <a:gd name="connsiteX21" fmla="*/ 6918960 w 7759700"/>
              <a:gd name="connsiteY21" fmla="*/ 5618480 h 6741160"/>
              <a:gd name="connsiteX22" fmla="*/ 6868160 w 7759700"/>
              <a:gd name="connsiteY22" fmla="*/ 5709920 h 6741160"/>
              <a:gd name="connsiteX23" fmla="*/ 6878320 w 7759700"/>
              <a:gd name="connsiteY23" fmla="*/ 5811520 h 6741160"/>
              <a:gd name="connsiteX24" fmla="*/ 6898640 w 7759700"/>
              <a:gd name="connsiteY24" fmla="*/ 6024880 h 6741160"/>
              <a:gd name="connsiteX25" fmla="*/ 6929120 w 7759700"/>
              <a:gd name="connsiteY25" fmla="*/ 6075680 h 6741160"/>
              <a:gd name="connsiteX26" fmla="*/ 7051040 w 7759700"/>
              <a:gd name="connsiteY26" fmla="*/ 6176010 h 6741160"/>
              <a:gd name="connsiteX27" fmla="*/ 7119620 w 7759700"/>
              <a:gd name="connsiteY27" fmla="*/ 6189980 h 6741160"/>
              <a:gd name="connsiteX28" fmla="*/ 7211060 w 7759700"/>
              <a:gd name="connsiteY28" fmla="*/ 6181090 h 6741160"/>
              <a:gd name="connsiteX29" fmla="*/ 7278370 w 7759700"/>
              <a:gd name="connsiteY29" fmla="*/ 6083300 h 6741160"/>
              <a:gd name="connsiteX30" fmla="*/ 7420610 w 7759700"/>
              <a:gd name="connsiteY30" fmla="*/ 5956300 h 6741160"/>
              <a:gd name="connsiteX31" fmla="*/ 7512050 w 7759700"/>
              <a:gd name="connsiteY31" fmla="*/ 5951220 h 6741160"/>
              <a:gd name="connsiteX32" fmla="*/ 7538720 w 7759700"/>
              <a:gd name="connsiteY32" fmla="*/ 6042660 h 6741160"/>
              <a:gd name="connsiteX33" fmla="*/ 7630160 w 7759700"/>
              <a:gd name="connsiteY33" fmla="*/ 6189980 h 6741160"/>
              <a:gd name="connsiteX34" fmla="*/ 7620000 w 7759700"/>
              <a:gd name="connsiteY34" fmla="*/ 6319520 h 6741160"/>
              <a:gd name="connsiteX35" fmla="*/ 7759700 w 7759700"/>
              <a:gd name="connsiteY35" fmla="*/ 6741160 h 6741160"/>
              <a:gd name="connsiteX36" fmla="*/ 6973570 w 7759700"/>
              <a:gd name="connsiteY36" fmla="*/ 6525260 h 6741160"/>
              <a:gd name="connsiteX37" fmla="*/ 5801360 w 7759700"/>
              <a:gd name="connsiteY37" fmla="*/ 6502400 h 6741160"/>
              <a:gd name="connsiteX38" fmla="*/ 4395934 w 7759700"/>
              <a:gd name="connsiteY38" fmla="*/ 6470452 h 6741160"/>
              <a:gd name="connsiteX39" fmla="*/ 4912837 w 7759700"/>
              <a:gd name="connsiteY39" fmla="*/ 4621389 h 6741160"/>
              <a:gd name="connsiteX40" fmla="*/ 4064122 w 7759700"/>
              <a:gd name="connsiteY40" fmla="*/ 3744779 h 6741160"/>
              <a:gd name="connsiteX41" fmla="*/ 3515360 w 7759700"/>
              <a:gd name="connsiteY41" fmla="*/ 4226560 h 6741160"/>
              <a:gd name="connsiteX42" fmla="*/ 2824480 w 7759700"/>
              <a:gd name="connsiteY42" fmla="*/ 4165600 h 6741160"/>
              <a:gd name="connsiteX43" fmla="*/ 2001520 w 7759700"/>
              <a:gd name="connsiteY43" fmla="*/ 4196080 h 6741160"/>
              <a:gd name="connsiteX44" fmla="*/ 1524000 w 7759700"/>
              <a:gd name="connsiteY44" fmla="*/ 4348480 h 6741160"/>
              <a:gd name="connsiteX45" fmla="*/ 1209040 w 7759700"/>
              <a:gd name="connsiteY45" fmla="*/ 4663440 h 6741160"/>
              <a:gd name="connsiteX46" fmla="*/ 1087120 w 7759700"/>
              <a:gd name="connsiteY46" fmla="*/ 5090160 h 6741160"/>
              <a:gd name="connsiteX47" fmla="*/ 101600 w 7759700"/>
              <a:gd name="connsiteY47" fmla="*/ 5120640 h 6741160"/>
              <a:gd name="connsiteX48" fmla="*/ 0 w 7759700"/>
              <a:gd name="connsiteY48" fmla="*/ 5059680 h 6741160"/>
              <a:gd name="connsiteX49" fmla="*/ 335280 w 7759700"/>
              <a:gd name="connsiteY49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360160 w 7759700"/>
              <a:gd name="connsiteY11" fmla="*/ 4785360 h 6741160"/>
              <a:gd name="connsiteX12" fmla="*/ 6532880 w 7759700"/>
              <a:gd name="connsiteY12" fmla="*/ 4785360 h 6741160"/>
              <a:gd name="connsiteX13" fmla="*/ 6685280 w 7759700"/>
              <a:gd name="connsiteY13" fmla="*/ 4815840 h 6741160"/>
              <a:gd name="connsiteX14" fmla="*/ 6827520 w 7759700"/>
              <a:gd name="connsiteY14" fmla="*/ 4846320 h 6741160"/>
              <a:gd name="connsiteX15" fmla="*/ 6888480 w 7759700"/>
              <a:gd name="connsiteY15" fmla="*/ 4917440 h 6741160"/>
              <a:gd name="connsiteX16" fmla="*/ 6939280 w 7759700"/>
              <a:gd name="connsiteY16" fmla="*/ 5008880 h 6741160"/>
              <a:gd name="connsiteX17" fmla="*/ 6939280 w 7759700"/>
              <a:gd name="connsiteY17" fmla="*/ 5171440 h 6741160"/>
              <a:gd name="connsiteX18" fmla="*/ 6939280 w 7759700"/>
              <a:gd name="connsiteY18" fmla="*/ 5283200 h 6741160"/>
              <a:gd name="connsiteX19" fmla="*/ 6939280 w 7759700"/>
              <a:gd name="connsiteY19" fmla="*/ 5425440 h 6741160"/>
              <a:gd name="connsiteX20" fmla="*/ 6918960 w 7759700"/>
              <a:gd name="connsiteY20" fmla="*/ 5618480 h 6741160"/>
              <a:gd name="connsiteX21" fmla="*/ 6868160 w 7759700"/>
              <a:gd name="connsiteY21" fmla="*/ 5709920 h 6741160"/>
              <a:gd name="connsiteX22" fmla="*/ 6878320 w 7759700"/>
              <a:gd name="connsiteY22" fmla="*/ 5811520 h 6741160"/>
              <a:gd name="connsiteX23" fmla="*/ 6898640 w 7759700"/>
              <a:gd name="connsiteY23" fmla="*/ 6024880 h 6741160"/>
              <a:gd name="connsiteX24" fmla="*/ 6929120 w 7759700"/>
              <a:gd name="connsiteY24" fmla="*/ 6075680 h 6741160"/>
              <a:gd name="connsiteX25" fmla="*/ 7051040 w 7759700"/>
              <a:gd name="connsiteY25" fmla="*/ 6176010 h 6741160"/>
              <a:gd name="connsiteX26" fmla="*/ 7119620 w 7759700"/>
              <a:gd name="connsiteY26" fmla="*/ 6189980 h 6741160"/>
              <a:gd name="connsiteX27" fmla="*/ 7211060 w 7759700"/>
              <a:gd name="connsiteY27" fmla="*/ 6181090 h 6741160"/>
              <a:gd name="connsiteX28" fmla="*/ 7278370 w 7759700"/>
              <a:gd name="connsiteY28" fmla="*/ 6083300 h 6741160"/>
              <a:gd name="connsiteX29" fmla="*/ 7420610 w 7759700"/>
              <a:gd name="connsiteY29" fmla="*/ 5956300 h 6741160"/>
              <a:gd name="connsiteX30" fmla="*/ 7512050 w 7759700"/>
              <a:gd name="connsiteY30" fmla="*/ 5951220 h 6741160"/>
              <a:gd name="connsiteX31" fmla="*/ 7538720 w 7759700"/>
              <a:gd name="connsiteY31" fmla="*/ 6042660 h 6741160"/>
              <a:gd name="connsiteX32" fmla="*/ 7630160 w 7759700"/>
              <a:gd name="connsiteY32" fmla="*/ 6189980 h 6741160"/>
              <a:gd name="connsiteX33" fmla="*/ 7620000 w 7759700"/>
              <a:gd name="connsiteY33" fmla="*/ 6319520 h 6741160"/>
              <a:gd name="connsiteX34" fmla="*/ 7759700 w 7759700"/>
              <a:gd name="connsiteY34" fmla="*/ 6741160 h 6741160"/>
              <a:gd name="connsiteX35" fmla="*/ 6973570 w 7759700"/>
              <a:gd name="connsiteY35" fmla="*/ 6525260 h 6741160"/>
              <a:gd name="connsiteX36" fmla="*/ 5801360 w 7759700"/>
              <a:gd name="connsiteY36" fmla="*/ 6502400 h 6741160"/>
              <a:gd name="connsiteX37" fmla="*/ 4395934 w 7759700"/>
              <a:gd name="connsiteY37" fmla="*/ 6470452 h 6741160"/>
              <a:gd name="connsiteX38" fmla="*/ 4912837 w 7759700"/>
              <a:gd name="connsiteY38" fmla="*/ 4621389 h 6741160"/>
              <a:gd name="connsiteX39" fmla="*/ 4064122 w 7759700"/>
              <a:gd name="connsiteY39" fmla="*/ 3744779 h 6741160"/>
              <a:gd name="connsiteX40" fmla="*/ 3515360 w 7759700"/>
              <a:gd name="connsiteY40" fmla="*/ 4226560 h 6741160"/>
              <a:gd name="connsiteX41" fmla="*/ 2824480 w 7759700"/>
              <a:gd name="connsiteY41" fmla="*/ 4165600 h 6741160"/>
              <a:gd name="connsiteX42" fmla="*/ 2001520 w 7759700"/>
              <a:gd name="connsiteY42" fmla="*/ 4196080 h 6741160"/>
              <a:gd name="connsiteX43" fmla="*/ 1524000 w 7759700"/>
              <a:gd name="connsiteY43" fmla="*/ 4348480 h 6741160"/>
              <a:gd name="connsiteX44" fmla="*/ 1209040 w 7759700"/>
              <a:gd name="connsiteY44" fmla="*/ 4663440 h 6741160"/>
              <a:gd name="connsiteX45" fmla="*/ 1087120 w 7759700"/>
              <a:gd name="connsiteY45" fmla="*/ 5090160 h 6741160"/>
              <a:gd name="connsiteX46" fmla="*/ 101600 w 7759700"/>
              <a:gd name="connsiteY46" fmla="*/ 5120640 h 6741160"/>
              <a:gd name="connsiteX47" fmla="*/ 0 w 7759700"/>
              <a:gd name="connsiteY47" fmla="*/ 5059680 h 6741160"/>
              <a:gd name="connsiteX48" fmla="*/ 335280 w 7759700"/>
              <a:gd name="connsiteY48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532880 w 7759700"/>
              <a:gd name="connsiteY11" fmla="*/ 4785360 h 6741160"/>
              <a:gd name="connsiteX12" fmla="*/ 6685280 w 7759700"/>
              <a:gd name="connsiteY12" fmla="*/ 4815840 h 6741160"/>
              <a:gd name="connsiteX13" fmla="*/ 6827520 w 7759700"/>
              <a:gd name="connsiteY13" fmla="*/ 4846320 h 6741160"/>
              <a:gd name="connsiteX14" fmla="*/ 6888480 w 7759700"/>
              <a:gd name="connsiteY14" fmla="*/ 4917440 h 6741160"/>
              <a:gd name="connsiteX15" fmla="*/ 6939280 w 7759700"/>
              <a:gd name="connsiteY15" fmla="*/ 5008880 h 6741160"/>
              <a:gd name="connsiteX16" fmla="*/ 6939280 w 7759700"/>
              <a:gd name="connsiteY16" fmla="*/ 5171440 h 6741160"/>
              <a:gd name="connsiteX17" fmla="*/ 6939280 w 7759700"/>
              <a:gd name="connsiteY17" fmla="*/ 5283200 h 6741160"/>
              <a:gd name="connsiteX18" fmla="*/ 6939280 w 7759700"/>
              <a:gd name="connsiteY18" fmla="*/ 5425440 h 6741160"/>
              <a:gd name="connsiteX19" fmla="*/ 6918960 w 7759700"/>
              <a:gd name="connsiteY19" fmla="*/ 5618480 h 6741160"/>
              <a:gd name="connsiteX20" fmla="*/ 6868160 w 7759700"/>
              <a:gd name="connsiteY20" fmla="*/ 5709920 h 6741160"/>
              <a:gd name="connsiteX21" fmla="*/ 6878320 w 7759700"/>
              <a:gd name="connsiteY21" fmla="*/ 5811520 h 6741160"/>
              <a:gd name="connsiteX22" fmla="*/ 6898640 w 7759700"/>
              <a:gd name="connsiteY22" fmla="*/ 6024880 h 6741160"/>
              <a:gd name="connsiteX23" fmla="*/ 6929120 w 7759700"/>
              <a:gd name="connsiteY23" fmla="*/ 6075680 h 6741160"/>
              <a:gd name="connsiteX24" fmla="*/ 7051040 w 7759700"/>
              <a:gd name="connsiteY24" fmla="*/ 6176010 h 6741160"/>
              <a:gd name="connsiteX25" fmla="*/ 7119620 w 7759700"/>
              <a:gd name="connsiteY25" fmla="*/ 6189980 h 6741160"/>
              <a:gd name="connsiteX26" fmla="*/ 7211060 w 7759700"/>
              <a:gd name="connsiteY26" fmla="*/ 6181090 h 6741160"/>
              <a:gd name="connsiteX27" fmla="*/ 7278370 w 7759700"/>
              <a:gd name="connsiteY27" fmla="*/ 6083300 h 6741160"/>
              <a:gd name="connsiteX28" fmla="*/ 7420610 w 7759700"/>
              <a:gd name="connsiteY28" fmla="*/ 5956300 h 6741160"/>
              <a:gd name="connsiteX29" fmla="*/ 7512050 w 7759700"/>
              <a:gd name="connsiteY29" fmla="*/ 5951220 h 6741160"/>
              <a:gd name="connsiteX30" fmla="*/ 7538720 w 7759700"/>
              <a:gd name="connsiteY30" fmla="*/ 6042660 h 6741160"/>
              <a:gd name="connsiteX31" fmla="*/ 7630160 w 7759700"/>
              <a:gd name="connsiteY31" fmla="*/ 6189980 h 6741160"/>
              <a:gd name="connsiteX32" fmla="*/ 7620000 w 7759700"/>
              <a:gd name="connsiteY32" fmla="*/ 6319520 h 6741160"/>
              <a:gd name="connsiteX33" fmla="*/ 7759700 w 7759700"/>
              <a:gd name="connsiteY33" fmla="*/ 6741160 h 6741160"/>
              <a:gd name="connsiteX34" fmla="*/ 6973570 w 7759700"/>
              <a:gd name="connsiteY34" fmla="*/ 6525260 h 6741160"/>
              <a:gd name="connsiteX35" fmla="*/ 5801360 w 7759700"/>
              <a:gd name="connsiteY35" fmla="*/ 6502400 h 6741160"/>
              <a:gd name="connsiteX36" fmla="*/ 4395934 w 7759700"/>
              <a:gd name="connsiteY36" fmla="*/ 6470452 h 6741160"/>
              <a:gd name="connsiteX37" fmla="*/ 4912837 w 7759700"/>
              <a:gd name="connsiteY37" fmla="*/ 4621389 h 6741160"/>
              <a:gd name="connsiteX38" fmla="*/ 4064122 w 7759700"/>
              <a:gd name="connsiteY38" fmla="*/ 3744779 h 6741160"/>
              <a:gd name="connsiteX39" fmla="*/ 3515360 w 7759700"/>
              <a:gd name="connsiteY39" fmla="*/ 4226560 h 6741160"/>
              <a:gd name="connsiteX40" fmla="*/ 2824480 w 7759700"/>
              <a:gd name="connsiteY40" fmla="*/ 4165600 h 6741160"/>
              <a:gd name="connsiteX41" fmla="*/ 2001520 w 7759700"/>
              <a:gd name="connsiteY41" fmla="*/ 4196080 h 6741160"/>
              <a:gd name="connsiteX42" fmla="*/ 1524000 w 7759700"/>
              <a:gd name="connsiteY42" fmla="*/ 4348480 h 6741160"/>
              <a:gd name="connsiteX43" fmla="*/ 1209040 w 7759700"/>
              <a:gd name="connsiteY43" fmla="*/ 4663440 h 6741160"/>
              <a:gd name="connsiteX44" fmla="*/ 1087120 w 7759700"/>
              <a:gd name="connsiteY44" fmla="*/ 5090160 h 6741160"/>
              <a:gd name="connsiteX45" fmla="*/ 101600 w 7759700"/>
              <a:gd name="connsiteY45" fmla="*/ 5120640 h 6741160"/>
              <a:gd name="connsiteX46" fmla="*/ 0 w 7759700"/>
              <a:gd name="connsiteY46" fmla="*/ 5059680 h 6741160"/>
              <a:gd name="connsiteX47" fmla="*/ 335280 w 7759700"/>
              <a:gd name="connsiteY47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685280 w 7759700"/>
              <a:gd name="connsiteY11" fmla="*/ 4815840 h 6741160"/>
              <a:gd name="connsiteX12" fmla="*/ 6827520 w 7759700"/>
              <a:gd name="connsiteY12" fmla="*/ 4846320 h 6741160"/>
              <a:gd name="connsiteX13" fmla="*/ 6888480 w 7759700"/>
              <a:gd name="connsiteY13" fmla="*/ 4917440 h 6741160"/>
              <a:gd name="connsiteX14" fmla="*/ 6939280 w 7759700"/>
              <a:gd name="connsiteY14" fmla="*/ 5008880 h 6741160"/>
              <a:gd name="connsiteX15" fmla="*/ 6939280 w 7759700"/>
              <a:gd name="connsiteY15" fmla="*/ 5171440 h 6741160"/>
              <a:gd name="connsiteX16" fmla="*/ 6939280 w 7759700"/>
              <a:gd name="connsiteY16" fmla="*/ 5283200 h 6741160"/>
              <a:gd name="connsiteX17" fmla="*/ 6939280 w 7759700"/>
              <a:gd name="connsiteY17" fmla="*/ 5425440 h 6741160"/>
              <a:gd name="connsiteX18" fmla="*/ 6918960 w 7759700"/>
              <a:gd name="connsiteY18" fmla="*/ 5618480 h 6741160"/>
              <a:gd name="connsiteX19" fmla="*/ 6868160 w 7759700"/>
              <a:gd name="connsiteY19" fmla="*/ 5709920 h 6741160"/>
              <a:gd name="connsiteX20" fmla="*/ 6878320 w 7759700"/>
              <a:gd name="connsiteY20" fmla="*/ 5811520 h 6741160"/>
              <a:gd name="connsiteX21" fmla="*/ 6898640 w 7759700"/>
              <a:gd name="connsiteY21" fmla="*/ 6024880 h 6741160"/>
              <a:gd name="connsiteX22" fmla="*/ 6929120 w 7759700"/>
              <a:gd name="connsiteY22" fmla="*/ 6075680 h 6741160"/>
              <a:gd name="connsiteX23" fmla="*/ 7051040 w 7759700"/>
              <a:gd name="connsiteY23" fmla="*/ 6176010 h 6741160"/>
              <a:gd name="connsiteX24" fmla="*/ 7119620 w 7759700"/>
              <a:gd name="connsiteY24" fmla="*/ 6189980 h 6741160"/>
              <a:gd name="connsiteX25" fmla="*/ 7211060 w 7759700"/>
              <a:gd name="connsiteY25" fmla="*/ 6181090 h 6741160"/>
              <a:gd name="connsiteX26" fmla="*/ 7278370 w 7759700"/>
              <a:gd name="connsiteY26" fmla="*/ 6083300 h 6741160"/>
              <a:gd name="connsiteX27" fmla="*/ 7420610 w 7759700"/>
              <a:gd name="connsiteY27" fmla="*/ 5956300 h 6741160"/>
              <a:gd name="connsiteX28" fmla="*/ 7512050 w 7759700"/>
              <a:gd name="connsiteY28" fmla="*/ 5951220 h 6741160"/>
              <a:gd name="connsiteX29" fmla="*/ 7538720 w 7759700"/>
              <a:gd name="connsiteY29" fmla="*/ 6042660 h 6741160"/>
              <a:gd name="connsiteX30" fmla="*/ 7630160 w 7759700"/>
              <a:gd name="connsiteY30" fmla="*/ 6189980 h 6741160"/>
              <a:gd name="connsiteX31" fmla="*/ 7620000 w 7759700"/>
              <a:gd name="connsiteY31" fmla="*/ 6319520 h 6741160"/>
              <a:gd name="connsiteX32" fmla="*/ 7759700 w 7759700"/>
              <a:gd name="connsiteY32" fmla="*/ 6741160 h 6741160"/>
              <a:gd name="connsiteX33" fmla="*/ 6973570 w 7759700"/>
              <a:gd name="connsiteY33" fmla="*/ 6525260 h 6741160"/>
              <a:gd name="connsiteX34" fmla="*/ 5801360 w 7759700"/>
              <a:gd name="connsiteY34" fmla="*/ 6502400 h 6741160"/>
              <a:gd name="connsiteX35" fmla="*/ 4395934 w 7759700"/>
              <a:gd name="connsiteY35" fmla="*/ 6470452 h 6741160"/>
              <a:gd name="connsiteX36" fmla="*/ 4912837 w 7759700"/>
              <a:gd name="connsiteY36" fmla="*/ 4621389 h 6741160"/>
              <a:gd name="connsiteX37" fmla="*/ 4064122 w 7759700"/>
              <a:gd name="connsiteY37" fmla="*/ 3744779 h 6741160"/>
              <a:gd name="connsiteX38" fmla="*/ 3515360 w 7759700"/>
              <a:gd name="connsiteY38" fmla="*/ 4226560 h 6741160"/>
              <a:gd name="connsiteX39" fmla="*/ 2824480 w 7759700"/>
              <a:gd name="connsiteY39" fmla="*/ 4165600 h 6741160"/>
              <a:gd name="connsiteX40" fmla="*/ 2001520 w 7759700"/>
              <a:gd name="connsiteY40" fmla="*/ 4196080 h 6741160"/>
              <a:gd name="connsiteX41" fmla="*/ 1524000 w 7759700"/>
              <a:gd name="connsiteY41" fmla="*/ 4348480 h 6741160"/>
              <a:gd name="connsiteX42" fmla="*/ 1209040 w 7759700"/>
              <a:gd name="connsiteY42" fmla="*/ 4663440 h 6741160"/>
              <a:gd name="connsiteX43" fmla="*/ 1087120 w 7759700"/>
              <a:gd name="connsiteY43" fmla="*/ 5090160 h 6741160"/>
              <a:gd name="connsiteX44" fmla="*/ 101600 w 7759700"/>
              <a:gd name="connsiteY44" fmla="*/ 5120640 h 6741160"/>
              <a:gd name="connsiteX45" fmla="*/ 0 w 7759700"/>
              <a:gd name="connsiteY45" fmla="*/ 5059680 h 6741160"/>
              <a:gd name="connsiteX46" fmla="*/ 335280 w 7759700"/>
              <a:gd name="connsiteY46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008880 h 6741160"/>
              <a:gd name="connsiteX14" fmla="*/ 6939280 w 7759700"/>
              <a:gd name="connsiteY14" fmla="*/ 5171440 h 6741160"/>
              <a:gd name="connsiteX15" fmla="*/ 6939280 w 7759700"/>
              <a:gd name="connsiteY15" fmla="*/ 5283200 h 6741160"/>
              <a:gd name="connsiteX16" fmla="*/ 6939280 w 7759700"/>
              <a:gd name="connsiteY16" fmla="*/ 5425440 h 6741160"/>
              <a:gd name="connsiteX17" fmla="*/ 6918960 w 7759700"/>
              <a:gd name="connsiteY17" fmla="*/ 5618480 h 6741160"/>
              <a:gd name="connsiteX18" fmla="*/ 6868160 w 7759700"/>
              <a:gd name="connsiteY18" fmla="*/ 5709920 h 6741160"/>
              <a:gd name="connsiteX19" fmla="*/ 6878320 w 7759700"/>
              <a:gd name="connsiteY19" fmla="*/ 5811520 h 6741160"/>
              <a:gd name="connsiteX20" fmla="*/ 6898640 w 7759700"/>
              <a:gd name="connsiteY20" fmla="*/ 6024880 h 6741160"/>
              <a:gd name="connsiteX21" fmla="*/ 6929120 w 7759700"/>
              <a:gd name="connsiteY21" fmla="*/ 6075680 h 6741160"/>
              <a:gd name="connsiteX22" fmla="*/ 7051040 w 7759700"/>
              <a:gd name="connsiteY22" fmla="*/ 6176010 h 6741160"/>
              <a:gd name="connsiteX23" fmla="*/ 7119620 w 7759700"/>
              <a:gd name="connsiteY23" fmla="*/ 6189980 h 6741160"/>
              <a:gd name="connsiteX24" fmla="*/ 7211060 w 7759700"/>
              <a:gd name="connsiteY24" fmla="*/ 6181090 h 6741160"/>
              <a:gd name="connsiteX25" fmla="*/ 7278370 w 7759700"/>
              <a:gd name="connsiteY25" fmla="*/ 6083300 h 6741160"/>
              <a:gd name="connsiteX26" fmla="*/ 7420610 w 7759700"/>
              <a:gd name="connsiteY26" fmla="*/ 5956300 h 6741160"/>
              <a:gd name="connsiteX27" fmla="*/ 7512050 w 7759700"/>
              <a:gd name="connsiteY27" fmla="*/ 5951220 h 6741160"/>
              <a:gd name="connsiteX28" fmla="*/ 7538720 w 7759700"/>
              <a:gd name="connsiteY28" fmla="*/ 6042660 h 6741160"/>
              <a:gd name="connsiteX29" fmla="*/ 7630160 w 7759700"/>
              <a:gd name="connsiteY29" fmla="*/ 6189980 h 6741160"/>
              <a:gd name="connsiteX30" fmla="*/ 7620000 w 7759700"/>
              <a:gd name="connsiteY30" fmla="*/ 6319520 h 6741160"/>
              <a:gd name="connsiteX31" fmla="*/ 7759700 w 7759700"/>
              <a:gd name="connsiteY31" fmla="*/ 6741160 h 6741160"/>
              <a:gd name="connsiteX32" fmla="*/ 6973570 w 7759700"/>
              <a:gd name="connsiteY32" fmla="*/ 6525260 h 6741160"/>
              <a:gd name="connsiteX33" fmla="*/ 5801360 w 7759700"/>
              <a:gd name="connsiteY33" fmla="*/ 6502400 h 6741160"/>
              <a:gd name="connsiteX34" fmla="*/ 4395934 w 7759700"/>
              <a:gd name="connsiteY34" fmla="*/ 6470452 h 6741160"/>
              <a:gd name="connsiteX35" fmla="*/ 4912837 w 7759700"/>
              <a:gd name="connsiteY35" fmla="*/ 4621389 h 6741160"/>
              <a:gd name="connsiteX36" fmla="*/ 4064122 w 7759700"/>
              <a:gd name="connsiteY36" fmla="*/ 3744779 h 6741160"/>
              <a:gd name="connsiteX37" fmla="*/ 3515360 w 7759700"/>
              <a:gd name="connsiteY37" fmla="*/ 4226560 h 6741160"/>
              <a:gd name="connsiteX38" fmla="*/ 2824480 w 7759700"/>
              <a:gd name="connsiteY38" fmla="*/ 4165600 h 6741160"/>
              <a:gd name="connsiteX39" fmla="*/ 2001520 w 7759700"/>
              <a:gd name="connsiteY39" fmla="*/ 4196080 h 6741160"/>
              <a:gd name="connsiteX40" fmla="*/ 1524000 w 7759700"/>
              <a:gd name="connsiteY40" fmla="*/ 4348480 h 6741160"/>
              <a:gd name="connsiteX41" fmla="*/ 1209040 w 7759700"/>
              <a:gd name="connsiteY41" fmla="*/ 4663440 h 6741160"/>
              <a:gd name="connsiteX42" fmla="*/ 1087120 w 7759700"/>
              <a:gd name="connsiteY42" fmla="*/ 5090160 h 6741160"/>
              <a:gd name="connsiteX43" fmla="*/ 101600 w 7759700"/>
              <a:gd name="connsiteY43" fmla="*/ 5120640 h 6741160"/>
              <a:gd name="connsiteX44" fmla="*/ 0 w 7759700"/>
              <a:gd name="connsiteY44" fmla="*/ 5059680 h 6741160"/>
              <a:gd name="connsiteX45" fmla="*/ 335280 w 7759700"/>
              <a:gd name="connsiteY45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171440 h 6741160"/>
              <a:gd name="connsiteX14" fmla="*/ 6939280 w 7759700"/>
              <a:gd name="connsiteY14" fmla="*/ 5283200 h 6741160"/>
              <a:gd name="connsiteX15" fmla="*/ 6939280 w 7759700"/>
              <a:gd name="connsiteY15" fmla="*/ 5425440 h 6741160"/>
              <a:gd name="connsiteX16" fmla="*/ 6918960 w 7759700"/>
              <a:gd name="connsiteY16" fmla="*/ 5618480 h 6741160"/>
              <a:gd name="connsiteX17" fmla="*/ 6868160 w 7759700"/>
              <a:gd name="connsiteY17" fmla="*/ 5709920 h 6741160"/>
              <a:gd name="connsiteX18" fmla="*/ 6878320 w 7759700"/>
              <a:gd name="connsiteY18" fmla="*/ 5811520 h 6741160"/>
              <a:gd name="connsiteX19" fmla="*/ 6898640 w 7759700"/>
              <a:gd name="connsiteY19" fmla="*/ 6024880 h 6741160"/>
              <a:gd name="connsiteX20" fmla="*/ 6929120 w 7759700"/>
              <a:gd name="connsiteY20" fmla="*/ 6075680 h 6741160"/>
              <a:gd name="connsiteX21" fmla="*/ 7051040 w 7759700"/>
              <a:gd name="connsiteY21" fmla="*/ 6176010 h 6741160"/>
              <a:gd name="connsiteX22" fmla="*/ 7119620 w 7759700"/>
              <a:gd name="connsiteY22" fmla="*/ 6189980 h 6741160"/>
              <a:gd name="connsiteX23" fmla="*/ 7211060 w 7759700"/>
              <a:gd name="connsiteY23" fmla="*/ 6181090 h 6741160"/>
              <a:gd name="connsiteX24" fmla="*/ 7278370 w 7759700"/>
              <a:gd name="connsiteY24" fmla="*/ 6083300 h 6741160"/>
              <a:gd name="connsiteX25" fmla="*/ 7420610 w 7759700"/>
              <a:gd name="connsiteY25" fmla="*/ 5956300 h 6741160"/>
              <a:gd name="connsiteX26" fmla="*/ 7512050 w 7759700"/>
              <a:gd name="connsiteY26" fmla="*/ 5951220 h 6741160"/>
              <a:gd name="connsiteX27" fmla="*/ 7538720 w 7759700"/>
              <a:gd name="connsiteY27" fmla="*/ 6042660 h 6741160"/>
              <a:gd name="connsiteX28" fmla="*/ 7630160 w 7759700"/>
              <a:gd name="connsiteY28" fmla="*/ 6189980 h 6741160"/>
              <a:gd name="connsiteX29" fmla="*/ 7620000 w 7759700"/>
              <a:gd name="connsiteY29" fmla="*/ 6319520 h 6741160"/>
              <a:gd name="connsiteX30" fmla="*/ 7759700 w 7759700"/>
              <a:gd name="connsiteY30" fmla="*/ 6741160 h 6741160"/>
              <a:gd name="connsiteX31" fmla="*/ 6973570 w 7759700"/>
              <a:gd name="connsiteY31" fmla="*/ 6525260 h 6741160"/>
              <a:gd name="connsiteX32" fmla="*/ 5801360 w 7759700"/>
              <a:gd name="connsiteY32" fmla="*/ 6502400 h 6741160"/>
              <a:gd name="connsiteX33" fmla="*/ 4395934 w 7759700"/>
              <a:gd name="connsiteY33" fmla="*/ 6470452 h 6741160"/>
              <a:gd name="connsiteX34" fmla="*/ 4912837 w 7759700"/>
              <a:gd name="connsiteY34" fmla="*/ 4621389 h 6741160"/>
              <a:gd name="connsiteX35" fmla="*/ 4064122 w 7759700"/>
              <a:gd name="connsiteY35" fmla="*/ 3744779 h 6741160"/>
              <a:gd name="connsiteX36" fmla="*/ 3515360 w 7759700"/>
              <a:gd name="connsiteY36" fmla="*/ 4226560 h 6741160"/>
              <a:gd name="connsiteX37" fmla="*/ 2824480 w 7759700"/>
              <a:gd name="connsiteY37" fmla="*/ 4165600 h 6741160"/>
              <a:gd name="connsiteX38" fmla="*/ 2001520 w 7759700"/>
              <a:gd name="connsiteY38" fmla="*/ 4196080 h 6741160"/>
              <a:gd name="connsiteX39" fmla="*/ 1524000 w 7759700"/>
              <a:gd name="connsiteY39" fmla="*/ 4348480 h 6741160"/>
              <a:gd name="connsiteX40" fmla="*/ 1209040 w 7759700"/>
              <a:gd name="connsiteY40" fmla="*/ 4663440 h 6741160"/>
              <a:gd name="connsiteX41" fmla="*/ 1087120 w 7759700"/>
              <a:gd name="connsiteY41" fmla="*/ 5090160 h 6741160"/>
              <a:gd name="connsiteX42" fmla="*/ 101600 w 7759700"/>
              <a:gd name="connsiteY42" fmla="*/ 5120640 h 6741160"/>
              <a:gd name="connsiteX43" fmla="*/ 0 w 7759700"/>
              <a:gd name="connsiteY43" fmla="*/ 5059680 h 6741160"/>
              <a:gd name="connsiteX44" fmla="*/ 335280 w 7759700"/>
              <a:gd name="connsiteY44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39280 w 7759700"/>
              <a:gd name="connsiteY14" fmla="*/ 5425440 h 6741160"/>
              <a:gd name="connsiteX15" fmla="*/ 6918960 w 7759700"/>
              <a:gd name="connsiteY15" fmla="*/ 5618480 h 6741160"/>
              <a:gd name="connsiteX16" fmla="*/ 6868160 w 7759700"/>
              <a:gd name="connsiteY16" fmla="*/ 5709920 h 6741160"/>
              <a:gd name="connsiteX17" fmla="*/ 6878320 w 7759700"/>
              <a:gd name="connsiteY17" fmla="*/ 5811520 h 6741160"/>
              <a:gd name="connsiteX18" fmla="*/ 6898640 w 7759700"/>
              <a:gd name="connsiteY18" fmla="*/ 6024880 h 6741160"/>
              <a:gd name="connsiteX19" fmla="*/ 6929120 w 7759700"/>
              <a:gd name="connsiteY19" fmla="*/ 6075680 h 6741160"/>
              <a:gd name="connsiteX20" fmla="*/ 7051040 w 7759700"/>
              <a:gd name="connsiteY20" fmla="*/ 6176010 h 6741160"/>
              <a:gd name="connsiteX21" fmla="*/ 7119620 w 7759700"/>
              <a:gd name="connsiteY21" fmla="*/ 6189980 h 6741160"/>
              <a:gd name="connsiteX22" fmla="*/ 7211060 w 7759700"/>
              <a:gd name="connsiteY22" fmla="*/ 6181090 h 6741160"/>
              <a:gd name="connsiteX23" fmla="*/ 7278370 w 7759700"/>
              <a:gd name="connsiteY23" fmla="*/ 6083300 h 6741160"/>
              <a:gd name="connsiteX24" fmla="*/ 7420610 w 7759700"/>
              <a:gd name="connsiteY24" fmla="*/ 5956300 h 6741160"/>
              <a:gd name="connsiteX25" fmla="*/ 7512050 w 7759700"/>
              <a:gd name="connsiteY25" fmla="*/ 5951220 h 6741160"/>
              <a:gd name="connsiteX26" fmla="*/ 7538720 w 7759700"/>
              <a:gd name="connsiteY26" fmla="*/ 6042660 h 6741160"/>
              <a:gd name="connsiteX27" fmla="*/ 7630160 w 7759700"/>
              <a:gd name="connsiteY27" fmla="*/ 6189980 h 6741160"/>
              <a:gd name="connsiteX28" fmla="*/ 7620000 w 7759700"/>
              <a:gd name="connsiteY28" fmla="*/ 6319520 h 6741160"/>
              <a:gd name="connsiteX29" fmla="*/ 7759700 w 7759700"/>
              <a:gd name="connsiteY29" fmla="*/ 6741160 h 6741160"/>
              <a:gd name="connsiteX30" fmla="*/ 6973570 w 7759700"/>
              <a:gd name="connsiteY30" fmla="*/ 6525260 h 6741160"/>
              <a:gd name="connsiteX31" fmla="*/ 5801360 w 7759700"/>
              <a:gd name="connsiteY31" fmla="*/ 6502400 h 6741160"/>
              <a:gd name="connsiteX32" fmla="*/ 4395934 w 7759700"/>
              <a:gd name="connsiteY32" fmla="*/ 6470452 h 6741160"/>
              <a:gd name="connsiteX33" fmla="*/ 4912837 w 7759700"/>
              <a:gd name="connsiteY33" fmla="*/ 4621389 h 6741160"/>
              <a:gd name="connsiteX34" fmla="*/ 4064122 w 7759700"/>
              <a:gd name="connsiteY34" fmla="*/ 3744779 h 6741160"/>
              <a:gd name="connsiteX35" fmla="*/ 3515360 w 7759700"/>
              <a:gd name="connsiteY35" fmla="*/ 4226560 h 6741160"/>
              <a:gd name="connsiteX36" fmla="*/ 2824480 w 7759700"/>
              <a:gd name="connsiteY36" fmla="*/ 4165600 h 6741160"/>
              <a:gd name="connsiteX37" fmla="*/ 2001520 w 7759700"/>
              <a:gd name="connsiteY37" fmla="*/ 4196080 h 6741160"/>
              <a:gd name="connsiteX38" fmla="*/ 1524000 w 7759700"/>
              <a:gd name="connsiteY38" fmla="*/ 4348480 h 6741160"/>
              <a:gd name="connsiteX39" fmla="*/ 1209040 w 7759700"/>
              <a:gd name="connsiteY39" fmla="*/ 4663440 h 6741160"/>
              <a:gd name="connsiteX40" fmla="*/ 1087120 w 7759700"/>
              <a:gd name="connsiteY40" fmla="*/ 5090160 h 6741160"/>
              <a:gd name="connsiteX41" fmla="*/ 101600 w 7759700"/>
              <a:gd name="connsiteY41" fmla="*/ 5120640 h 6741160"/>
              <a:gd name="connsiteX42" fmla="*/ 0 w 7759700"/>
              <a:gd name="connsiteY42" fmla="*/ 5059680 h 6741160"/>
              <a:gd name="connsiteX43" fmla="*/ 335280 w 7759700"/>
              <a:gd name="connsiteY43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68160 w 7759700"/>
              <a:gd name="connsiteY15" fmla="*/ 5709920 h 6741160"/>
              <a:gd name="connsiteX16" fmla="*/ 6878320 w 7759700"/>
              <a:gd name="connsiteY16" fmla="*/ 5811520 h 6741160"/>
              <a:gd name="connsiteX17" fmla="*/ 6898640 w 7759700"/>
              <a:gd name="connsiteY17" fmla="*/ 6024880 h 6741160"/>
              <a:gd name="connsiteX18" fmla="*/ 6929120 w 7759700"/>
              <a:gd name="connsiteY18" fmla="*/ 6075680 h 6741160"/>
              <a:gd name="connsiteX19" fmla="*/ 7051040 w 7759700"/>
              <a:gd name="connsiteY19" fmla="*/ 6176010 h 6741160"/>
              <a:gd name="connsiteX20" fmla="*/ 7119620 w 7759700"/>
              <a:gd name="connsiteY20" fmla="*/ 6189980 h 6741160"/>
              <a:gd name="connsiteX21" fmla="*/ 7211060 w 7759700"/>
              <a:gd name="connsiteY21" fmla="*/ 6181090 h 6741160"/>
              <a:gd name="connsiteX22" fmla="*/ 7278370 w 7759700"/>
              <a:gd name="connsiteY22" fmla="*/ 6083300 h 6741160"/>
              <a:gd name="connsiteX23" fmla="*/ 7420610 w 7759700"/>
              <a:gd name="connsiteY23" fmla="*/ 5956300 h 6741160"/>
              <a:gd name="connsiteX24" fmla="*/ 7512050 w 7759700"/>
              <a:gd name="connsiteY24" fmla="*/ 5951220 h 6741160"/>
              <a:gd name="connsiteX25" fmla="*/ 7538720 w 7759700"/>
              <a:gd name="connsiteY25" fmla="*/ 6042660 h 6741160"/>
              <a:gd name="connsiteX26" fmla="*/ 7630160 w 7759700"/>
              <a:gd name="connsiteY26" fmla="*/ 6189980 h 6741160"/>
              <a:gd name="connsiteX27" fmla="*/ 7620000 w 7759700"/>
              <a:gd name="connsiteY27" fmla="*/ 6319520 h 6741160"/>
              <a:gd name="connsiteX28" fmla="*/ 7759700 w 7759700"/>
              <a:gd name="connsiteY28" fmla="*/ 6741160 h 6741160"/>
              <a:gd name="connsiteX29" fmla="*/ 6973570 w 7759700"/>
              <a:gd name="connsiteY29" fmla="*/ 6525260 h 6741160"/>
              <a:gd name="connsiteX30" fmla="*/ 5801360 w 7759700"/>
              <a:gd name="connsiteY30" fmla="*/ 6502400 h 6741160"/>
              <a:gd name="connsiteX31" fmla="*/ 4395934 w 7759700"/>
              <a:gd name="connsiteY31" fmla="*/ 6470452 h 6741160"/>
              <a:gd name="connsiteX32" fmla="*/ 4912837 w 7759700"/>
              <a:gd name="connsiteY32" fmla="*/ 4621389 h 6741160"/>
              <a:gd name="connsiteX33" fmla="*/ 4064122 w 7759700"/>
              <a:gd name="connsiteY33" fmla="*/ 3744779 h 6741160"/>
              <a:gd name="connsiteX34" fmla="*/ 3515360 w 7759700"/>
              <a:gd name="connsiteY34" fmla="*/ 4226560 h 6741160"/>
              <a:gd name="connsiteX35" fmla="*/ 2824480 w 7759700"/>
              <a:gd name="connsiteY35" fmla="*/ 4165600 h 6741160"/>
              <a:gd name="connsiteX36" fmla="*/ 2001520 w 7759700"/>
              <a:gd name="connsiteY36" fmla="*/ 4196080 h 6741160"/>
              <a:gd name="connsiteX37" fmla="*/ 1524000 w 7759700"/>
              <a:gd name="connsiteY37" fmla="*/ 4348480 h 6741160"/>
              <a:gd name="connsiteX38" fmla="*/ 1209040 w 7759700"/>
              <a:gd name="connsiteY38" fmla="*/ 4663440 h 6741160"/>
              <a:gd name="connsiteX39" fmla="*/ 1087120 w 7759700"/>
              <a:gd name="connsiteY39" fmla="*/ 5090160 h 6741160"/>
              <a:gd name="connsiteX40" fmla="*/ 101600 w 7759700"/>
              <a:gd name="connsiteY40" fmla="*/ 5120640 h 6741160"/>
              <a:gd name="connsiteX41" fmla="*/ 0 w 7759700"/>
              <a:gd name="connsiteY41" fmla="*/ 5059680 h 6741160"/>
              <a:gd name="connsiteX42" fmla="*/ 335280 w 7759700"/>
              <a:gd name="connsiteY42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78320 w 7759700"/>
              <a:gd name="connsiteY15" fmla="*/ 5811520 h 6741160"/>
              <a:gd name="connsiteX16" fmla="*/ 6898640 w 7759700"/>
              <a:gd name="connsiteY16" fmla="*/ 6024880 h 6741160"/>
              <a:gd name="connsiteX17" fmla="*/ 6929120 w 7759700"/>
              <a:gd name="connsiteY17" fmla="*/ 6075680 h 6741160"/>
              <a:gd name="connsiteX18" fmla="*/ 7051040 w 7759700"/>
              <a:gd name="connsiteY18" fmla="*/ 6176010 h 6741160"/>
              <a:gd name="connsiteX19" fmla="*/ 7119620 w 7759700"/>
              <a:gd name="connsiteY19" fmla="*/ 6189980 h 6741160"/>
              <a:gd name="connsiteX20" fmla="*/ 7211060 w 7759700"/>
              <a:gd name="connsiteY20" fmla="*/ 6181090 h 6741160"/>
              <a:gd name="connsiteX21" fmla="*/ 7278370 w 7759700"/>
              <a:gd name="connsiteY21" fmla="*/ 6083300 h 6741160"/>
              <a:gd name="connsiteX22" fmla="*/ 7420610 w 7759700"/>
              <a:gd name="connsiteY22" fmla="*/ 5956300 h 6741160"/>
              <a:gd name="connsiteX23" fmla="*/ 7512050 w 7759700"/>
              <a:gd name="connsiteY23" fmla="*/ 5951220 h 6741160"/>
              <a:gd name="connsiteX24" fmla="*/ 7538720 w 7759700"/>
              <a:gd name="connsiteY24" fmla="*/ 6042660 h 6741160"/>
              <a:gd name="connsiteX25" fmla="*/ 7630160 w 7759700"/>
              <a:gd name="connsiteY25" fmla="*/ 6189980 h 6741160"/>
              <a:gd name="connsiteX26" fmla="*/ 7620000 w 7759700"/>
              <a:gd name="connsiteY26" fmla="*/ 6319520 h 6741160"/>
              <a:gd name="connsiteX27" fmla="*/ 7759700 w 7759700"/>
              <a:gd name="connsiteY27" fmla="*/ 6741160 h 6741160"/>
              <a:gd name="connsiteX28" fmla="*/ 6973570 w 7759700"/>
              <a:gd name="connsiteY28" fmla="*/ 6525260 h 6741160"/>
              <a:gd name="connsiteX29" fmla="*/ 5801360 w 7759700"/>
              <a:gd name="connsiteY29" fmla="*/ 6502400 h 6741160"/>
              <a:gd name="connsiteX30" fmla="*/ 4395934 w 7759700"/>
              <a:gd name="connsiteY30" fmla="*/ 6470452 h 6741160"/>
              <a:gd name="connsiteX31" fmla="*/ 4912837 w 7759700"/>
              <a:gd name="connsiteY31" fmla="*/ 4621389 h 6741160"/>
              <a:gd name="connsiteX32" fmla="*/ 4064122 w 7759700"/>
              <a:gd name="connsiteY32" fmla="*/ 3744779 h 6741160"/>
              <a:gd name="connsiteX33" fmla="*/ 3515360 w 7759700"/>
              <a:gd name="connsiteY33" fmla="*/ 4226560 h 6741160"/>
              <a:gd name="connsiteX34" fmla="*/ 2824480 w 7759700"/>
              <a:gd name="connsiteY34" fmla="*/ 4165600 h 6741160"/>
              <a:gd name="connsiteX35" fmla="*/ 2001520 w 7759700"/>
              <a:gd name="connsiteY35" fmla="*/ 4196080 h 6741160"/>
              <a:gd name="connsiteX36" fmla="*/ 1524000 w 7759700"/>
              <a:gd name="connsiteY36" fmla="*/ 4348480 h 6741160"/>
              <a:gd name="connsiteX37" fmla="*/ 1209040 w 7759700"/>
              <a:gd name="connsiteY37" fmla="*/ 4663440 h 6741160"/>
              <a:gd name="connsiteX38" fmla="*/ 1087120 w 7759700"/>
              <a:gd name="connsiteY38" fmla="*/ 5090160 h 6741160"/>
              <a:gd name="connsiteX39" fmla="*/ 101600 w 7759700"/>
              <a:gd name="connsiteY39" fmla="*/ 5120640 h 6741160"/>
              <a:gd name="connsiteX40" fmla="*/ 0 w 7759700"/>
              <a:gd name="connsiteY40" fmla="*/ 5059680 h 6741160"/>
              <a:gd name="connsiteX41" fmla="*/ 335280 w 7759700"/>
              <a:gd name="connsiteY41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051040 w 7759700"/>
              <a:gd name="connsiteY17" fmla="*/ 6176010 h 6741160"/>
              <a:gd name="connsiteX18" fmla="*/ 7119620 w 7759700"/>
              <a:gd name="connsiteY18" fmla="*/ 6189980 h 6741160"/>
              <a:gd name="connsiteX19" fmla="*/ 7211060 w 7759700"/>
              <a:gd name="connsiteY19" fmla="*/ 6181090 h 6741160"/>
              <a:gd name="connsiteX20" fmla="*/ 7278370 w 7759700"/>
              <a:gd name="connsiteY20" fmla="*/ 6083300 h 6741160"/>
              <a:gd name="connsiteX21" fmla="*/ 7420610 w 7759700"/>
              <a:gd name="connsiteY21" fmla="*/ 5956300 h 6741160"/>
              <a:gd name="connsiteX22" fmla="*/ 7512050 w 7759700"/>
              <a:gd name="connsiteY22" fmla="*/ 5951220 h 6741160"/>
              <a:gd name="connsiteX23" fmla="*/ 7538720 w 7759700"/>
              <a:gd name="connsiteY23" fmla="*/ 6042660 h 6741160"/>
              <a:gd name="connsiteX24" fmla="*/ 7630160 w 7759700"/>
              <a:gd name="connsiteY24" fmla="*/ 6189980 h 6741160"/>
              <a:gd name="connsiteX25" fmla="*/ 7620000 w 7759700"/>
              <a:gd name="connsiteY25" fmla="*/ 6319520 h 6741160"/>
              <a:gd name="connsiteX26" fmla="*/ 7759700 w 7759700"/>
              <a:gd name="connsiteY26" fmla="*/ 6741160 h 6741160"/>
              <a:gd name="connsiteX27" fmla="*/ 6973570 w 7759700"/>
              <a:gd name="connsiteY27" fmla="*/ 6525260 h 6741160"/>
              <a:gd name="connsiteX28" fmla="*/ 5801360 w 7759700"/>
              <a:gd name="connsiteY28" fmla="*/ 6502400 h 6741160"/>
              <a:gd name="connsiteX29" fmla="*/ 4395934 w 7759700"/>
              <a:gd name="connsiteY29" fmla="*/ 6470452 h 6741160"/>
              <a:gd name="connsiteX30" fmla="*/ 4912837 w 7759700"/>
              <a:gd name="connsiteY30" fmla="*/ 4621389 h 6741160"/>
              <a:gd name="connsiteX31" fmla="*/ 4064122 w 7759700"/>
              <a:gd name="connsiteY31" fmla="*/ 3744779 h 6741160"/>
              <a:gd name="connsiteX32" fmla="*/ 3515360 w 7759700"/>
              <a:gd name="connsiteY32" fmla="*/ 4226560 h 6741160"/>
              <a:gd name="connsiteX33" fmla="*/ 2824480 w 7759700"/>
              <a:gd name="connsiteY33" fmla="*/ 4165600 h 6741160"/>
              <a:gd name="connsiteX34" fmla="*/ 2001520 w 7759700"/>
              <a:gd name="connsiteY34" fmla="*/ 4196080 h 6741160"/>
              <a:gd name="connsiteX35" fmla="*/ 1524000 w 7759700"/>
              <a:gd name="connsiteY35" fmla="*/ 4348480 h 6741160"/>
              <a:gd name="connsiteX36" fmla="*/ 1209040 w 7759700"/>
              <a:gd name="connsiteY36" fmla="*/ 4663440 h 6741160"/>
              <a:gd name="connsiteX37" fmla="*/ 1087120 w 7759700"/>
              <a:gd name="connsiteY37" fmla="*/ 5090160 h 6741160"/>
              <a:gd name="connsiteX38" fmla="*/ 101600 w 7759700"/>
              <a:gd name="connsiteY38" fmla="*/ 5120640 h 6741160"/>
              <a:gd name="connsiteX39" fmla="*/ 0 w 7759700"/>
              <a:gd name="connsiteY39" fmla="*/ 5059680 h 6741160"/>
              <a:gd name="connsiteX40" fmla="*/ 335280 w 7759700"/>
              <a:gd name="connsiteY40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119620 w 7759700"/>
              <a:gd name="connsiteY17" fmla="*/ 6189980 h 6741160"/>
              <a:gd name="connsiteX18" fmla="*/ 7211060 w 7759700"/>
              <a:gd name="connsiteY18" fmla="*/ 6181090 h 6741160"/>
              <a:gd name="connsiteX19" fmla="*/ 7278370 w 7759700"/>
              <a:gd name="connsiteY19" fmla="*/ 6083300 h 6741160"/>
              <a:gd name="connsiteX20" fmla="*/ 7420610 w 7759700"/>
              <a:gd name="connsiteY20" fmla="*/ 5956300 h 6741160"/>
              <a:gd name="connsiteX21" fmla="*/ 7512050 w 7759700"/>
              <a:gd name="connsiteY21" fmla="*/ 5951220 h 6741160"/>
              <a:gd name="connsiteX22" fmla="*/ 7538720 w 7759700"/>
              <a:gd name="connsiteY22" fmla="*/ 6042660 h 6741160"/>
              <a:gd name="connsiteX23" fmla="*/ 7630160 w 7759700"/>
              <a:gd name="connsiteY23" fmla="*/ 6189980 h 6741160"/>
              <a:gd name="connsiteX24" fmla="*/ 7620000 w 7759700"/>
              <a:gd name="connsiteY24" fmla="*/ 6319520 h 6741160"/>
              <a:gd name="connsiteX25" fmla="*/ 7759700 w 7759700"/>
              <a:gd name="connsiteY25" fmla="*/ 6741160 h 6741160"/>
              <a:gd name="connsiteX26" fmla="*/ 6973570 w 7759700"/>
              <a:gd name="connsiteY26" fmla="*/ 6525260 h 6741160"/>
              <a:gd name="connsiteX27" fmla="*/ 5801360 w 7759700"/>
              <a:gd name="connsiteY27" fmla="*/ 6502400 h 6741160"/>
              <a:gd name="connsiteX28" fmla="*/ 4395934 w 7759700"/>
              <a:gd name="connsiteY28" fmla="*/ 6470452 h 6741160"/>
              <a:gd name="connsiteX29" fmla="*/ 4912837 w 7759700"/>
              <a:gd name="connsiteY29" fmla="*/ 4621389 h 6741160"/>
              <a:gd name="connsiteX30" fmla="*/ 4064122 w 7759700"/>
              <a:gd name="connsiteY30" fmla="*/ 3744779 h 6741160"/>
              <a:gd name="connsiteX31" fmla="*/ 3515360 w 7759700"/>
              <a:gd name="connsiteY31" fmla="*/ 4226560 h 6741160"/>
              <a:gd name="connsiteX32" fmla="*/ 2824480 w 7759700"/>
              <a:gd name="connsiteY32" fmla="*/ 4165600 h 6741160"/>
              <a:gd name="connsiteX33" fmla="*/ 2001520 w 7759700"/>
              <a:gd name="connsiteY33" fmla="*/ 4196080 h 6741160"/>
              <a:gd name="connsiteX34" fmla="*/ 1524000 w 7759700"/>
              <a:gd name="connsiteY34" fmla="*/ 4348480 h 6741160"/>
              <a:gd name="connsiteX35" fmla="*/ 1209040 w 7759700"/>
              <a:gd name="connsiteY35" fmla="*/ 4663440 h 6741160"/>
              <a:gd name="connsiteX36" fmla="*/ 1087120 w 7759700"/>
              <a:gd name="connsiteY36" fmla="*/ 5090160 h 6741160"/>
              <a:gd name="connsiteX37" fmla="*/ 101600 w 7759700"/>
              <a:gd name="connsiteY37" fmla="*/ 5120640 h 6741160"/>
              <a:gd name="connsiteX38" fmla="*/ 0 w 7759700"/>
              <a:gd name="connsiteY38" fmla="*/ 5059680 h 6741160"/>
              <a:gd name="connsiteX39" fmla="*/ 335280 w 7759700"/>
              <a:gd name="connsiteY39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119620 w 7759700"/>
              <a:gd name="connsiteY17" fmla="*/ 6189980 h 6741160"/>
              <a:gd name="connsiteX18" fmla="*/ 7211060 w 7759700"/>
              <a:gd name="connsiteY18" fmla="*/ 6181090 h 6741160"/>
              <a:gd name="connsiteX19" fmla="*/ 7420610 w 7759700"/>
              <a:gd name="connsiteY19" fmla="*/ 5956300 h 6741160"/>
              <a:gd name="connsiteX20" fmla="*/ 7512050 w 7759700"/>
              <a:gd name="connsiteY20" fmla="*/ 5951220 h 6741160"/>
              <a:gd name="connsiteX21" fmla="*/ 7538720 w 7759700"/>
              <a:gd name="connsiteY21" fmla="*/ 6042660 h 6741160"/>
              <a:gd name="connsiteX22" fmla="*/ 7630160 w 7759700"/>
              <a:gd name="connsiteY22" fmla="*/ 6189980 h 6741160"/>
              <a:gd name="connsiteX23" fmla="*/ 7620000 w 7759700"/>
              <a:gd name="connsiteY23" fmla="*/ 6319520 h 6741160"/>
              <a:gd name="connsiteX24" fmla="*/ 7759700 w 7759700"/>
              <a:gd name="connsiteY24" fmla="*/ 6741160 h 6741160"/>
              <a:gd name="connsiteX25" fmla="*/ 6973570 w 7759700"/>
              <a:gd name="connsiteY25" fmla="*/ 6525260 h 6741160"/>
              <a:gd name="connsiteX26" fmla="*/ 5801360 w 7759700"/>
              <a:gd name="connsiteY26" fmla="*/ 6502400 h 6741160"/>
              <a:gd name="connsiteX27" fmla="*/ 4395934 w 7759700"/>
              <a:gd name="connsiteY27" fmla="*/ 6470452 h 6741160"/>
              <a:gd name="connsiteX28" fmla="*/ 4912837 w 7759700"/>
              <a:gd name="connsiteY28" fmla="*/ 4621389 h 6741160"/>
              <a:gd name="connsiteX29" fmla="*/ 4064122 w 7759700"/>
              <a:gd name="connsiteY29" fmla="*/ 3744779 h 6741160"/>
              <a:gd name="connsiteX30" fmla="*/ 3515360 w 7759700"/>
              <a:gd name="connsiteY30" fmla="*/ 4226560 h 6741160"/>
              <a:gd name="connsiteX31" fmla="*/ 2824480 w 7759700"/>
              <a:gd name="connsiteY31" fmla="*/ 4165600 h 6741160"/>
              <a:gd name="connsiteX32" fmla="*/ 2001520 w 7759700"/>
              <a:gd name="connsiteY32" fmla="*/ 4196080 h 6741160"/>
              <a:gd name="connsiteX33" fmla="*/ 1524000 w 7759700"/>
              <a:gd name="connsiteY33" fmla="*/ 4348480 h 6741160"/>
              <a:gd name="connsiteX34" fmla="*/ 1209040 w 7759700"/>
              <a:gd name="connsiteY34" fmla="*/ 4663440 h 6741160"/>
              <a:gd name="connsiteX35" fmla="*/ 1087120 w 7759700"/>
              <a:gd name="connsiteY35" fmla="*/ 5090160 h 6741160"/>
              <a:gd name="connsiteX36" fmla="*/ 101600 w 7759700"/>
              <a:gd name="connsiteY36" fmla="*/ 5120640 h 6741160"/>
              <a:gd name="connsiteX37" fmla="*/ 0 w 7759700"/>
              <a:gd name="connsiteY37" fmla="*/ 5059680 h 6741160"/>
              <a:gd name="connsiteX38" fmla="*/ 335280 w 7759700"/>
              <a:gd name="connsiteY38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119620 w 7759700"/>
              <a:gd name="connsiteY17" fmla="*/ 6189980 h 6741160"/>
              <a:gd name="connsiteX18" fmla="*/ 7420610 w 7759700"/>
              <a:gd name="connsiteY18" fmla="*/ 5956300 h 6741160"/>
              <a:gd name="connsiteX19" fmla="*/ 7512050 w 7759700"/>
              <a:gd name="connsiteY19" fmla="*/ 5951220 h 6741160"/>
              <a:gd name="connsiteX20" fmla="*/ 7538720 w 7759700"/>
              <a:gd name="connsiteY20" fmla="*/ 6042660 h 6741160"/>
              <a:gd name="connsiteX21" fmla="*/ 7630160 w 7759700"/>
              <a:gd name="connsiteY21" fmla="*/ 6189980 h 6741160"/>
              <a:gd name="connsiteX22" fmla="*/ 7620000 w 7759700"/>
              <a:gd name="connsiteY22" fmla="*/ 6319520 h 6741160"/>
              <a:gd name="connsiteX23" fmla="*/ 7759700 w 7759700"/>
              <a:gd name="connsiteY23" fmla="*/ 6741160 h 6741160"/>
              <a:gd name="connsiteX24" fmla="*/ 6973570 w 7759700"/>
              <a:gd name="connsiteY24" fmla="*/ 6525260 h 6741160"/>
              <a:gd name="connsiteX25" fmla="*/ 5801360 w 7759700"/>
              <a:gd name="connsiteY25" fmla="*/ 6502400 h 6741160"/>
              <a:gd name="connsiteX26" fmla="*/ 4395934 w 7759700"/>
              <a:gd name="connsiteY26" fmla="*/ 6470452 h 6741160"/>
              <a:gd name="connsiteX27" fmla="*/ 4912837 w 7759700"/>
              <a:gd name="connsiteY27" fmla="*/ 4621389 h 6741160"/>
              <a:gd name="connsiteX28" fmla="*/ 4064122 w 7759700"/>
              <a:gd name="connsiteY28" fmla="*/ 3744779 h 6741160"/>
              <a:gd name="connsiteX29" fmla="*/ 3515360 w 7759700"/>
              <a:gd name="connsiteY29" fmla="*/ 4226560 h 6741160"/>
              <a:gd name="connsiteX30" fmla="*/ 2824480 w 7759700"/>
              <a:gd name="connsiteY30" fmla="*/ 4165600 h 6741160"/>
              <a:gd name="connsiteX31" fmla="*/ 2001520 w 7759700"/>
              <a:gd name="connsiteY31" fmla="*/ 4196080 h 6741160"/>
              <a:gd name="connsiteX32" fmla="*/ 1524000 w 7759700"/>
              <a:gd name="connsiteY32" fmla="*/ 4348480 h 6741160"/>
              <a:gd name="connsiteX33" fmla="*/ 1209040 w 7759700"/>
              <a:gd name="connsiteY33" fmla="*/ 4663440 h 6741160"/>
              <a:gd name="connsiteX34" fmla="*/ 1087120 w 7759700"/>
              <a:gd name="connsiteY34" fmla="*/ 5090160 h 6741160"/>
              <a:gd name="connsiteX35" fmla="*/ 101600 w 7759700"/>
              <a:gd name="connsiteY35" fmla="*/ 5120640 h 6741160"/>
              <a:gd name="connsiteX36" fmla="*/ 0 w 7759700"/>
              <a:gd name="connsiteY36" fmla="*/ 5059680 h 6741160"/>
              <a:gd name="connsiteX37" fmla="*/ 335280 w 7759700"/>
              <a:gd name="connsiteY37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420610 w 7759700"/>
              <a:gd name="connsiteY17" fmla="*/ 5956300 h 6741160"/>
              <a:gd name="connsiteX18" fmla="*/ 7512050 w 7759700"/>
              <a:gd name="connsiteY18" fmla="*/ 5951220 h 6741160"/>
              <a:gd name="connsiteX19" fmla="*/ 7538720 w 7759700"/>
              <a:gd name="connsiteY19" fmla="*/ 6042660 h 6741160"/>
              <a:gd name="connsiteX20" fmla="*/ 7630160 w 7759700"/>
              <a:gd name="connsiteY20" fmla="*/ 6189980 h 6741160"/>
              <a:gd name="connsiteX21" fmla="*/ 7620000 w 7759700"/>
              <a:gd name="connsiteY21" fmla="*/ 6319520 h 6741160"/>
              <a:gd name="connsiteX22" fmla="*/ 7759700 w 7759700"/>
              <a:gd name="connsiteY22" fmla="*/ 6741160 h 6741160"/>
              <a:gd name="connsiteX23" fmla="*/ 6973570 w 7759700"/>
              <a:gd name="connsiteY23" fmla="*/ 6525260 h 6741160"/>
              <a:gd name="connsiteX24" fmla="*/ 5801360 w 7759700"/>
              <a:gd name="connsiteY24" fmla="*/ 6502400 h 6741160"/>
              <a:gd name="connsiteX25" fmla="*/ 4395934 w 7759700"/>
              <a:gd name="connsiteY25" fmla="*/ 6470452 h 6741160"/>
              <a:gd name="connsiteX26" fmla="*/ 4912837 w 7759700"/>
              <a:gd name="connsiteY26" fmla="*/ 4621389 h 6741160"/>
              <a:gd name="connsiteX27" fmla="*/ 4064122 w 7759700"/>
              <a:gd name="connsiteY27" fmla="*/ 3744779 h 6741160"/>
              <a:gd name="connsiteX28" fmla="*/ 3515360 w 7759700"/>
              <a:gd name="connsiteY28" fmla="*/ 4226560 h 6741160"/>
              <a:gd name="connsiteX29" fmla="*/ 2824480 w 7759700"/>
              <a:gd name="connsiteY29" fmla="*/ 4165600 h 6741160"/>
              <a:gd name="connsiteX30" fmla="*/ 2001520 w 7759700"/>
              <a:gd name="connsiteY30" fmla="*/ 4196080 h 6741160"/>
              <a:gd name="connsiteX31" fmla="*/ 1524000 w 7759700"/>
              <a:gd name="connsiteY31" fmla="*/ 4348480 h 6741160"/>
              <a:gd name="connsiteX32" fmla="*/ 1209040 w 7759700"/>
              <a:gd name="connsiteY32" fmla="*/ 4663440 h 6741160"/>
              <a:gd name="connsiteX33" fmla="*/ 1087120 w 7759700"/>
              <a:gd name="connsiteY33" fmla="*/ 5090160 h 6741160"/>
              <a:gd name="connsiteX34" fmla="*/ 101600 w 7759700"/>
              <a:gd name="connsiteY34" fmla="*/ 5120640 h 6741160"/>
              <a:gd name="connsiteX35" fmla="*/ 0 w 7759700"/>
              <a:gd name="connsiteY35" fmla="*/ 5059680 h 6741160"/>
              <a:gd name="connsiteX36" fmla="*/ 335280 w 7759700"/>
              <a:gd name="connsiteY36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512050 w 7759700"/>
              <a:gd name="connsiteY17" fmla="*/ 5951220 h 6741160"/>
              <a:gd name="connsiteX18" fmla="*/ 7538720 w 7759700"/>
              <a:gd name="connsiteY18" fmla="*/ 6042660 h 6741160"/>
              <a:gd name="connsiteX19" fmla="*/ 7630160 w 7759700"/>
              <a:gd name="connsiteY19" fmla="*/ 6189980 h 6741160"/>
              <a:gd name="connsiteX20" fmla="*/ 7620000 w 7759700"/>
              <a:gd name="connsiteY20" fmla="*/ 6319520 h 6741160"/>
              <a:gd name="connsiteX21" fmla="*/ 7759700 w 7759700"/>
              <a:gd name="connsiteY21" fmla="*/ 6741160 h 6741160"/>
              <a:gd name="connsiteX22" fmla="*/ 6973570 w 7759700"/>
              <a:gd name="connsiteY22" fmla="*/ 6525260 h 6741160"/>
              <a:gd name="connsiteX23" fmla="*/ 5801360 w 7759700"/>
              <a:gd name="connsiteY23" fmla="*/ 6502400 h 6741160"/>
              <a:gd name="connsiteX24" fmla="*/ 4395934 w 7759700"/>
              <a:gd name="connsiteY24" fmla="*/ 6470452 h 6741160"/>
              <a:gd name="connsiteX25" fmla="*/ 4912837 w 7759700"/>
              <a:gd name="connsiteY25" fmla="*/ 4621389 h 6741160"/>
              <a:gd name="connsiteX26" fmla="*/ 4064122 w 7759700"/>
              <a:gd name="connsiteY26" fmla="*/ 3744779 h 6741160"/>
              <a:gd name="connsiteX27" fmla="*/ 3515360 w 7759700"/>
              <a:gd name="connsiteY27" fmla="*/ 4226560 h 6741160"/>
              <a:gd name="connsiteX28" fmla="*/ 2824480 w 7759700"/>
              <a:gd name="connsiteY28" fmla="*/ 4165600 h 6741160"/>
              <a:gd name="connsiteX29" fmla="*/ 2001520 w 7759700"/>
              <a:gd name="connsiteY29" fmla="*/ 4196080 h 6741160"/>
              <a:gd name="connsiteX30" fmla="*/ 1524000 w 7759700"/>
              <a:gd name="connsiteY30" fmla="*/ 4348480 h 6741160"/>
              <a:gd name="connsiteX31" fmla="*/ 1209040 w 7759700"/>
              <a:gd name="connsiteY31" fmla="*/ 4663440 h 6741160"/>
              <a:gd name="connsiteX32" fmla="*/ 1087120 w 7759700"/>
              <a:gd name="connsiteY32" fmla="*/ 5090160 h 6741160"/>
              <a:gd name="connsiteX33" fmla="*/ 101600 w 7759700"/>
              <a:gd name="connsiteY33" fmla="*/ 5120640 h 6741160"/>
              <a:gd name="connsiteX34" fmla="*/ 0 w 7759700"/>
              <a:gd name="connsiteY34" fmla="*/ 5059680 h 6741160"/>
              <a:gd name="connsiteX35" fmla="*/ 335280 w 7759700"/>
              <a:gd name="connsiteY35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512050 w 7759700"/>
              <a:gd name="connsiteY17" fmla="*/ 5951220 h 6741160"/>
              <a:gd name="connsiteX18" fmla="*/ 7630160 w 7759700"/>
              <a:gd name="connsiteY18" fmla="*/ 6189980 h 6741160"/>
              <a:gd name="connsiteX19" fmla="*/ 7620000 w 7759700"/>
              <a:gd name="connsiteY19" fmla="*/ 6319520 h 6741160"/>
              <a:gd name="connsiteX20" fmla="*/ 7759700 w 7759700"/>
              <a:gd name="connsiteY20" fmla="*/ 6741160 h 6741160"/>
              <a:gd name="connsiteX21" fmla="*/ 6973570 w 7759700"/>
              <a:gd name="connsiteY21" fmla="*/ 6525260 h 6741160"/>
              <a:gd name="connsiteX22" fmla="*/ 5801360 w 7759700"/>
              <a:gd name="connsiteY22" fmla="*/ 6502400 h 6741160"/>
              <a:gd name="connsiteX23" fmla="*/ 4395934 w 7759700"/>
              <a:gd name="connsiteY23" fmla="*/ 6470452 h 6741160"/>
              <a:gd name="connsiteX24" fmla="*/ 4912837 w 7759700"/>
              <a:gd name="connsiteY24" fmla="*/ 4621389 h 6741160"/>
              <a:gd name="connsiteX25" fmla="*/ 4064122 w 7759700"/>
              <a:gd name="connsiteY25" fmla="*/ 3744779 h 6741160"/>
              <a:gd name="connsiteX26" fmla="*/ 3515360 w 7759700"/>
              <a:gd name="connsiteY26" fmla="*/ 4226560 h 6741160"/>
              <a:gd name="connsiteX27" fmla="*/ 2824480 w 7759700"/>
              <a:gd name="connsiteY27" fmla="*/ 4165600 h 6741160"/>
              <a:gd name="connsiteX28" fmla="*/ 2001520 w 7759700"/>
              <a:gd name="connsiteY28" fmla="*/ 4196080 h 6741160"/>
              <a:gd name="connsiteX29" fmla="*/ 1524000 w 7759700"/>
              <a:gd name="connsiteY29" fmla="*/ 4348480 h 6741160"/>
              <a:gd name="connsiteX30" fmla="*/ 1209040 w 7759700"/>
              <a:gd name="connsiteY30" fmla="*/ 4663440 h 6741160"/>
              <a:gd name="connsiteX31" fmla="*/ 1087120 w 7759700"/>
              <a:gd name="connsiteY31" fmla="*/ 5090160 h 6741160"/>
              <a:gd name="connsiteX32" fmla="*/ 101600 w 7759700"/>
              <a:gd name="connsiteY32" fmla="*/ 5120640 h 6741160"/>
              <a:gd name="connsiteX33" fmla="*/ 0 w 7759700"/>
              <a:gd name="connsiteY33" fmla="*/ 5059680 h 6741160"/>
              <a:gd name="connsiteX34" fmla="*/ 335280 w 7759700"/>
              <a:gd name="connsiteY34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512050 w 7759700"/>
              <a:gd name="connsiteY17" fmla="*/ 5951220 h 6741160"/>
              <a:gd name="connsiteX18" fmla="*/ 7620000 w 7759700"/>
              <a:gd name="connsiteY18" fmla="*/ 6319520 h 6741160"/>
              <a:gd name="connsiteX19" fmla="*/ 7759700 w 7759700"/>
              <a:gd name="connsiteY19" fmla="*/ 6741160 h 6741160"/>
              <a:gd name="connsiteX20" fmla="*/ 6973570 w 7759700"/>
              <a:gd name="connsiteY20" fmla="*/ 6525260 h 6741160"/>
              <a:gd name="connsiteX21" fmla="*/ 5801360 w 7759700"/>
              <a:gd name="connsiteY21" fmla="*/ 6502400 h 6741160"/>
              <a:gd name="connsiteX22" fmla="*/ 4395934 w 7759700"/>
              <a:gd name="connsiteY22" fmla="*/ 6470452 h 6741160"/>
              <a:gd name="connsiteX23" fmla="*/ 4912837 w 7759700"/>
              <a:gd name="connsiteY23" fmla="*/ 4621389 h 6741160"/>
              <a:gd name="connsiteX24" fmla="*/ 4064122 w 7759700"/>
              <a:gd name="connsiteY24" fmla="*/ 3744779 h 6741160"/>
              <a:gd name="connsiteX25" fmla="*/ 3515360 w 7759700"/>
              <a:gd name="connsiteY25" fmla="*/ 4226560 h 6741160"/>
              <a:gd name="connsiteX26" fmla="*/ 2824480 w 7759700"/>
              <a:gd name="connsiteY26" fmla="*/ 4165600 h 6741160"/>
              <a:gd name="connsiteX27" fmla="*/ 2001520 w 7759700"/>
              <a:gd name="connsiteY27" fmla="*/ 4196080 h 6741160"/>
              <a:gd name="connsiteX28" fmla="*/ 1524000 w 7759700"/>
              <a:gd name="connsiteY28" fmla="*/ 4348480 h 6741160"/>
              <a:gd name="connsiteX29" fmla="*/ 1209040 w 7759700"/>
              <a:gd name="connsiteY29" fmla="*/ 4663440 h 6741160"/>
              <a:gd name="connsiteX30" fmla="*/ 1087120 w 7759700"/>
              <a:gd name="connsiteY30" fmla="*/ 5090160 h 6741160"/>
              <a:gd name="connsiteX31" fmla="*/ 101600 w 7759700"/>
              <a:gd name="connsiteY31" fmla="*/ 5120640 h 6741160"/>
              <a:gd name="connsiteX32" fmla="*/ 0 w 7759700"/>
              <a:gd name="connsiteY32" fmla="*/ 5059680 h 6741160"/>
              <a:gd name="connsiteX33" fmla="*/ 335280 w 7759700"/>
              <a:gd name="connsiteY33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620000 w 7759700"/>
              <a:gd name="connsiteY17" fmla="*/ 6319520 h 6741160"/>
              <a:gd name="connsiteX18" fmla="*/ 7759700 w 7759700"/>
              <a:gd name="connsiteY18" fmla="*/ 6741160 h 6741160"/>
              <a:gd name="connsiteX19" fmla="*/ 6973570 w 7759700"/>
              <a:gd name="connsiteY19" fmla="*/ 6525260 h 6741160"/>
              <a:gd name="connsiteX20" fmla="*/ 5801360 w 7759700"/>
              <a:gd name="connsiteY20" fmla="*/ 6502400 h 6741160"/>
              <a:gd name="connsiteX21" fmla="*/ 4395934 w 7759700"/>
              <a:gd name="connsiteY21" fmla="*/ 6470452 h 6741160"/>
              <a:gd name="connsiteX22" fmla="*/ 4912837 w 7759700"/>
              <a:gd name="connsiteY22" fmla="*/ 4621389 h 6741160"/>
              <a:gd name="connsiteX23" fmla="*/ 4064122 w 7759700"/>
              <a:gd name="connsiteY23" fmla="*/ 3744779 h 6741160"/>
              <a:gd name="connsiteX24" fmla="*/ 3515360 w 7759700"/>
              <a:gd name="connsiteY24" fmla="*/ 4226560 h 6741160"/>
              <a:gd name="connsiteX25" fmla="*/ 2824480 w 7759700"/>
              <a:gd name="connsiteY25" fmla="*/ 4165600 h 6741160"/>
              <a:gd name="connsiteX26" fmla="*/ 2001520 w 7759700"/>
              <a:gd name="connsiteY26" fmla="*/ 4196080 h 6741160"/>
              <a:gd name="connsiteX27" fmla="*/ 1524000 w 7759700"/>
              <a:gd name="connsiteY27" fmla="*/ 4348480 h 6741160"/>
              <a:gd name="connsiteX28" fmla="*/ 1209040 w 7759700"/>
              <a:gd name="connsiteY28" fmla="*/ 4663440 h 6741160"/>
              <a:gd name="connsiteX29" fmla="*/ 1087120 w 7759700"/>
              <a:gd name="connsiteY29" fmla="*/ 5090160 h 6741160"/>
              <a:gd name="connsiteX30" fmla="*/ 101600 w 7759700"/>
              <a:gd name="connsiteY30" fmla="*/ 5120640 h 6741160"/>
              <a:gd name="connsiteX31" fmla="*/ 0 w 7759700"/>
              <a:gd name="connsiteY31" fmla="*/ 5059680 h 6741160"/>
              <a:gd name="connsiteX32" fmla="*/ 335280 w 7759700"/>
              <a:gd name="connsiteY32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759700 w 7759700"/>
              <a:gd name="connsiteY17" fmla="*/ 6741160 h 6741160"/>
              <a:gd name="connsiteX18" fmla="*/ 6973570 w 7759700"/>
              <a:gd name="connsiteY18" fmla="*/ 6525260 h 6741160"/>
              <a:gd name="connsiteX19" fmla="*/ 5801360 w 7759700"/>
              <a:gd name="connsiteY19" fmla="*/ 6502400 h 6741160"/>
              <a:gd name="connsiteX20" fmla="*/ 4395934 w 7759700"/>
              <a:gd name="connsiteY20" fmla="*/ 6470452 h 6741160"/>
              <a:gd name="connsiteX21" fmla="*/ 4912837 w 7759700"/>
              <a:gd name="connsiteY21" fmla="*/ 4621389 h 6741160"/>
              <a:gd name="connsiteX22" fmla="*/ 4064122 w 7759700"/>
              <a:gd name="connsiteY22" fmla="*/ 3744779 h 6741160"/>
              <a:gd name="connsiteX23" fmla="*/ 3515360 w 7759700"/>
              <a:gd name="connsiteY23" fmla="*/ 4226560 h 6741160"/>
              <a:gd name="connsiteX24" fmla="*/ 2824480 w 7759700"/>
              <a:gd name="connsiteY24" fmla="*/ 4165600 h 6741160"/>
              <a:gd name="connsiteX25" fmla="*/ 2001520 w 7759700"/>
              <a:gd name="connsiteY25" fmla="*/ 4196080 h 6741160"/>
              <a:gd name="connsiteX26" fmla="*/ 1524000 w 7759700"/>
              <a:gd name="connsiteY26" fmla="*/ 4348480 h 6741160"/>
              <a:gd name="connsiteX27" fmla="*/ 1209040 w 7759700"/>
              <a:gd name="connsiteY27" fmla="*/ 4663440 h 6741160"/>
              <a:gd name="connsiteX28" fmla="*/ 1087120 w 7759700"/>
              <a:gd name="connsiteY28" fmla="*/ 5090160 h 6741160"/>
              <a:gd name="connsiteX29" fmla="*/ 101600 w 7759700"/>
              <a:gd name="connsiteY29" fmla="*/ 5120640 h 6741160"/>
              <a:gd name="connsiteX30" fmla="*/ 0 w 7759700"/>
              <a:gd name="connsiteY30" fmla="*/ 5059680 h 6741160"/>
              <a:gd name="connsiteX31" fmla="*/ 335280 w 7759700"/>
              <a:gd name="connsiteY31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7759700 w 7759700"/>
              <a:gd name="connsiteY16" fmla="*/ 6741160 h 6741160"/>
              <a:gd name="connsiteX17" fmla="*/ 6973570 w 7759700"/>
              <a:gd name="connsiteY17" fmla="*/ 6525260 h 6741160"/>
              <a:gd name="connsiteX18" fmla="*/ 5801360 w 7759700"/>
              <a:gd name="connsiteY18" fmla="*/ 6502400 h 6741160"/>
              <a:gd name="connsiteX19" fmla="*/ 4395934 w 7759700"/>
              <a:gd name="connsiteY19" fmla="*/ 6470452 h 6741160"/>
              <a:gd name="connsiteX20" fmla="*/ 4912837 w 7759700"/>
              <a:gd name="connsiteY20" fmla="*/ 4621389 h 6741160"/>
              <a:gd name="connsiteX21" fmla="*/ 4064122 w 7759700"/>
              <a:gd name="connsiteY21" fmla="*/ 3744779 h 6741160"/>
              <a:gd name="connsiteX22" fmla="*/ 3515360 w 7759700"/>
              <a:gd name="connsiteY22" fmla="*/ 4226560 h 6741160"/>
              <a:gd name="connsiteX23" fmla="*/ 2824480 w 7759700"/>
              <a:gd name="connsiteY23" fmla="*/ 4165600 h 6741160"/>
              <a:gd name="connsiteX24" fmla="*/ 2001520 w 7759700"/>
              <a:gd name="connsiteY24" fmla="*/ 4196080 h 6741160"/>
              <a:gd name="connsiteX25" fmla="*/ 1524000 w 7759700"/>
              <a:gd name="connsiteY25" fmla="*/ 4348480 h 6741160"/>
              <a:gd name="connsiteX26" fmla="*/ 1209040 w 7759700"/>
              <a:gd name="connsiteY26" fmla="*/ 4663440 h 6741160"/>
              <a:gd name="connsiteX27" fmla="*/ 1087120 w 7759700"/>
              <a:gd name="connsiteY27" fmla="*/ 5090160 h 6741160"/>
              <a:gd name="connsiteX28" fmla="*/ 101600 w 7759700"/>
              <a:gd name="connsiteY28" fmla="*/ 5120640 h 6741160"/>
              <a:gd name="connsiteX29" fmla="*/ 0 w 7759700"/>
              <a:gd name="connsiteY29" fmla="*/ 5059680 h 6741160"/>
              <a:gd name="connsiteX30" fmla="*/ 335280 w 7759700"/>
              <a:gd name="connsiteY30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7759700 w 7759700"/>
              <a:gd name="connsiteY15" fmla="*/ 6741160 h 6741160"/>
              <a:gd name="connsiteX16" fmla="*/ 6973570 w 7759700"/>
              <a:gd name="connsiteY16" fmla="*/ 6525260 h 6741160"/>
              <a:gd name="connsiteX17" fmla="*/ 5801360 w 7759700"/>
              <a:gd name="connsiteY17" fmla="*/ 6502400 h 6741160"/>
              <a:gd name="connsiteX18" fmla="*/ 4395934 w 7759700"/>
              <a:gd name="connsiteY18" fmla="*/ 6470452 h 6741160"/>
              <a:gd name="connsiteX19" fmla="*/ 4912837 w 7759700"/>
              <a:gd name="connsiteY19" fmla="*/ 4621389 h 6741160"/>
              <a:gd name="connsiteX20" fmla="*/ 4064122 w 7759700"/>
              <a:gd name="connsiteY20" fmla="*/ 3744779 h 6741160"/>
              <a:gd name="connsiteX21" fmla="*/ 3515360 w 7759700"/>
              <a:gd name="connsiteY21" fmla="*/ 4226560 h 6741160"/>
              <a:gd name="connsiteX22" fmla="*/ 2824480 w 7759700"/>
              <a:gd name="connsiteY22" fmla="*/ 4165600 h 6741160"/>
              <a:gd name="connsiteX23" fmla="*/ 2001520 w 7759700"/>
              <a:gd name="connsiteY23" fmla="*/ 4196080 h 6741160"/>
              <a:gd name="connsiteX24" fmla="*/ 1524000 w 7759700"/>
              <a:gd name="connsiteY24" fmla="*/ 4348480 h 6741160"/>
              <a:gd name="connsiteX25" fmla="*/ 1209040 w 7759700"/>
              <a:gd name="connsiteY25" fmla="*/ 4663440 h 6741160"/>
              <a:gd name="connsiteX26" fmla="*/ 1087120 w 7759700"/>
              <a:gd name="connsiteY26" fmla="*/ 5090160 h 6741160"/>
              <a:gd name="connsiteX27" fmla="*/ 101600 w 7759700"/>
              <a:gd name="connsiteY27" fmla="*/ 5120640 h 6741160"/>
              <a:gd name="connsiteX28" fmla="*/ 0 w 7759700"/>
              <a:gd name="connsiteY28" fmla="*/ 5059680 h 6741160"/>
              <a:gd name="connsiteX29" fmla="*/ 335280 w 7759700"/>
              <a:gd name="connsiteY29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7759700 w 7759700"/>
              <a:gd name="connsiteY14" fmla="*/ 6741160 h 6741160"/>
              <a:gd name="connsiteX15" fmla="*/ 6973570 w 7759700"/>
              <a:gd name="connsiteY15" fmla="*/ 6525260 h 6741160"/>
              <a:gd name="connsiteX16" fmla="*/ 5801360 w 7759700"/>
              <a:gd name="connsiteY16" fmla="*/ 6502400 h 6741160"/>
              <a:gd name="connsiteX17" fmla="*/ 4395934 w 7759700"/>
              <a:gd name="connsiteY17" fmla="*/ 6470452 h 6741160"/>
              <a:gd name="connsiteX18" fmla="*/ 4912837 w 7759700"/>
              <a:gd name="connsiteY18" fmla="*/ 4621389 h 6741160"/>
              <a:gd name="connsiteX19" fmla="*/ 4064122 w 7759700"/>
              <a:gd name="connsiteY19" fmla="*/ 3744779 h 6741160"/>
              <a:gd name="connsiteX20" fmla="*/ 3515360 w 7759700"/>
              <a:gd name="connsiteY20" fmla="*/ 4226560 h 6741160"/>
              <a:gd name="connsiteX21" fmla="*/ 2824480 w 7759700"/>
              <a:gd name="connsiteY21" fmla="*/ 4165600 h 6741160"/>
              <a:gd name="connsiteX22" fmla="*/ 2001520 w 7759700"/>
              <a:gd name="connsiteY22" fmla="*/ 4196080 h 6741160"/>
              <a:gd name="connsiteX23" fmla="*/ 1524000 w 7759700"/>
              <a:gd name="connsiteY23" fmla="*/ 4348480 h 6741160"/>
              <a:gd name="connsiteX24" fmla="*/ 1209040 w 7759700"/>
              <a:gd name="connsiteY24" fmla="*/ 4663440 h 6741160"/>
              <a:gd name="connsiteX25" fmla="*/ 1087120 w 7759700"/>
              <a:gd name="connsiteY25" fmla="*/ 5090160 h 6741160"/>
              <a:gd name="connsiteX26" fmla="*/ 101600 w 7759700"/>
              <a:gd name="connsiteY26" fmla="*/ 5120640 h 6741160"/>
              <a:gd name="connsiteX27" fmla="*/ 0 w 7759700"/>
              <a:gd name="connsiteY27" fmla="*/ 5059680 h 6741160"/>
              <a:gd name="connsiteX28" fmla="*/ 335280 w 7759700"/>
              <a:gd name="connsiteY28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7759700 w 7759700"/>
              <a:gd name="connsiteY13" fmla="*/ 6741160 h 6741160"/>
              <a:gd name="connsiteX14" fmla="*/ 6973570 w 7759700"/>
              <a:gd name="connsiteY14" fmla="*/ 6525260 h 6741160"/>
              <a:gd name="connsiteX15" fmla="*/ 5801360 w 7759700"/>
              <a:gd name="connsiteY15" fmla="*/ 6502400 h 6741160"/>
              <a:gd name="connsiteX16" fmla="*/ 4395934 w 7759700"/>
              <a:gd name="connsiteY16" fmla="*/ 6470452 h 6741160"/>
              <a:gd name="connsiteX17" fmla="*/ 4912837 w 7759700"/>
              <a:gd name="connsiteY17" fmla="*/ 4621389 h 6741160"/>
              <a:gd name="connsiteX18" fmla="*/ 4064122 w 7759700"/>
              <a:gd name="connsiteY18" fmla="*/ 3744779 h 6741160"/>
              <a:gd name="connsiteX19" fmla="*/ 3515360 w 7759700"/>
              <a:gd name="connsiteY19" fmla="*/ 4226560 h 6741160"/>
              <a:gd name="connsiteX20" fmla="*/ 2824480 w 7759700"/>
              <a:gd name="connsiteY20" fmla="*/ 4165600 h 6741160"/>
              <a:gd name="connsiteX21" fmla="*/ 2001520 w 7759700"/>
              <a:gd name="connsiteY21" fmla="*/ 4196080 h 6741160"/>
              <a:gd name="connsiteX22" fmla="*/ 1524000 w 7759700"/>
              <a:gd name="connsiteY22" fmla="*/ 4348480 h 6741160"/>
              <a:gd name="connsiteX23" fmla="*/ 1209040 w 7759700"/>
              <a:gd name="connsiteY23" fmla="*/ 4663440 h 6741160"/>
              <a:gd name="connsiteX24" fmla="*/ 1087120 w 7759700"/>
              <a:gd name="connsiteY24" fmla="*/ 5090160 h 6741160"/>
              <a:gd name="connsiteX25" fmla="*/ 101600 w 7759700"/>
              <a:gd name="connsiteY25" fmla="*/ 5120640 h 6741160"/>
              <a:gd name="connsiteX26" fmla="*/ 0 w 7759700"/>
              <a:gd name="connsiteY26" fmla="*/ 5059680 h 6741160"/>
              <a:gd name="connsiteX27" fmla="*/ 335280 w 7759700"/>
              <a:gd name="connsiteY27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7759700 w 7759700"/>
              <a:gd name="connsiteY12" fmla="*/ 6741160 h 6741160"/>
              <a:gd name="connsiteX13" fmla="*/ 6973570 w 7759700"/>
              <a:gd name="connsiteY13" fmla="*/ 6525260 h 6741160"/>
              <a:gd name="connsiteX14" fmla="*/ 5801360 w 7759700"/>
              <a:gd name="connsiteY14" fmla="*/ 6502400 h 6741160"/>
              <a:gd name="connsiteX15" fmla="*/ 4395934 w 7759700"/>
              <a:gd name="connsiteY15" fmla="*/ 6470452 h 6741160"/>
              <a:gd name="connsiteX16" fmla="*/ 4912837 w 7759700"/>
              <a:gd name="connsiteY16" fmla="*/ 4621389 h 6741160"/>
              <a:gd name="connsiteX17" fmla="*/ 4064122 w 7759700"/>
              <a:gd name="connsiteY17" fmla="*/ 3744779 h 6741160"/>
              <a:gd name="connsiteX18" fmla="*/ 3515360 w 7759700"/>
              <a:gd name="connsiteY18" fmla="*/ 4226560 h 6741160"/>
              <a:gd name="connsiteX19" fmla="*/ 2824480 w 7759700"/>
              <a:gd name="connsiteY19" fmla="*/ 4165600 h 6741160"/>
              <a:gd name="connsiteX20" fmla="*/ 2001520 w 7759700"/>
              <a:gd name="connsiteY20" fmla="*/ 4196080 h 6741160"/>
              <a:gd name="connsiteX21" fmla="*/ 1524000 w 7759700"/>
              <a:gd name="connsiteY21" fmla="*/ 4348480 h 6741160"/>
              <a:gd name="connsiteX22" fmla="*/ 1209040 w 7759700"/>
              <a:gd name="connsiteY22" fmla="*/ 4663440 h 6741160"/>
              <a:gd name="connsiteX23" fmla="*/ 1087120 w 7759700"/>
              <a:gd name="connsiteY23" fmla="*/ 5090160 h 6741160"/>
              <a:gd name="connsiteX24" fmla="*/ 101600 w 7759700"/>
              <a:gd name="connsiteY24" fmla="*/ 5120640 h 6741160"/>
              <a:gd name="connsiteX25" fmla="*/ 0 w 7759700"/>
              <a:gd name="connsiteY25" fmla="*/ 5059680 h 6741160"/>
              <a:gd name="connsiteX26" fmla="*/ 335280 w 7759700"/>
              <a:gd name="connsiteY26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7759700 w 7759700"/>
              <a:gd name="connsiteY11" fmla="*/ 6741160 h 6741160"/>
              <a:gd name="connsiteX12" fmla="*/ 6973570 w 7759700"/>
              <a:gd name="connsiteY12" fmla="*/ 6525260 h 6741160"/>
              <a:gd name="connsiteX13" fmla="*/ 5801360 w 7759700"/>
              <a:gd name="connsiteY13" fmla="*/ 6502400 h 6741160"/>
              <a:gd name="connsiteX14" fmla="*/ 4395934 w 7759700"/>
              <a:gd name="connsiteY14" fmla="*/ 6470452 h 6741160"/>
              <a:gd name="connsiteX15" fmla="*/ 4912837 w 7759700"/>
              <a:gd name="connsiteY15" fmla="*/ 4621389 h 6741160"/>
              <a:gd name="connsiteX16" fmla="*/ 4064122 w 7759700"/>
              <a:gd name="connsiteY16" fmla="*/ 3744779 h 6741160"/>
              <a:gd name="connsiteX17" fmla="*/ 3515360 w 7759700"/>
              <a:gd name="connsiteY17" fmla="*/ 4226560 h 6741160"/>
              <a:gd name="connsiteX18" fmla="*/ 2824480 w 7759700"/>
              <a:gd name="connsiteY18" fmla="*/ 4165600 h 6741160"/>
              <a:gd name="connsiteX19" fmla="*/ 2001520 w 7759700"/>
              <a:gd name="connsiteY19" fmla="*/ 4196080 h 6741160"/>
              <a:gd name="connsiteX20" fmla="*/ 1524000 w 7759700"/>
              <a:gd name="connsiteY20" fmla="*/ 4348480 h 6741160"/>
              <a:gd name="connsiteX21" fmla="*/ 1209040 w 7759700"/>
              <a:gd name="connsiteY21" fmla="*/ 4663440 h 6741160"/>
              <a:gd name="connsiteX22" fmla="*/ 1087120 w 7759700"/>
              <a:gd name="connsiteY22" fmla="*/ 5090160 h 6741160"/>
              <a:gd name="connsiteX23" fmla="*/ 101600 w 7759700"/>
              <a:gd name="connsiteY23" fmla="*/ 5120640 h 6741160"/>
              <a:gd name="connsiteX24" fmla="*/ 0 w 7759700"/>
              <a:gd name="connsiteY24" fmla="*/ 5059680 h 6741160"/>
              <a:gd name="connsiteX25" fmla="*/ 335280 w 7759700"/>
              <a:gd name="connsiteY25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7759700 w 7759700"/>
              <a:gd name="connsiteY10" fmla="*/ 6741160 h 6741160"/>
              <a:gd name="connsiteX11" fmla="*/ 6973570 w 7759700"/>
              <a:gd name="connsiteY11" fmla="*/ 6525260 h 6741160"/>
              <a:gd name="connsiteX12" fmla="*/ 5801360 w 7759700"/>
              <a:gd name="connsiteY12" fmla="*/ 6502400 h 6741160"/>
              <a:gd name="connsiteX13" fmla="*/ 4395934 w 7759700"/>
              <a:gd name="connsiteY13" fmla="*/ 6470452 h 6741160"/>
              <a:gd name="connsiteX14" fmla="*/ 4912837 w 7759700"/>
              <a:gd name="connsiteY14" fmla="*/ 4621389 h 6741160"/>
              <a:gd name="connsiteX15" fmla="*/ 4064122 w 7759700"/>
              <a:gd name="connsiteY15" fmla="*/ 3744779 h 6741160"/>
              <a:gd name="connsiteX16" fmla="*/ 3515360 w 7759700"/>
              <a:gd name="connsiteY16" fmla="*/ 4226560 h 6741160"/>
              <a:gd name="connsiteX17" fmla="*/ 2824480 w 7759700"/>
              <a:gd name="connsiteY17" fmla="*/ 4165600 h 6741160"/>
              <a:gd name="connsiteX18" fmla="*/ 2001520 w 7759700"/>
              <a:gd name="connsiteY18" fmla="*/ 4196080 h 6741160"/>
              <a:gd name="connsiteX19" fmla="*/ 1524000 w 7759700"/>
              <a:gd name="connsiteY19" fmla="*/ 4348480 h 6741160"/>
              <a:gd name="connsiteX20" fmla="*/ 1209040 w 7759700"/>
              <a:gd name="connsiteY20" fmla="*/ 4663440 h 6741160"/>
              <a:gd name="connsiteX21" fmla="*/ 1087120 w 7759700"/>
              <a:gd name="connsiteY21" fmla="*/ 5090160 h 6741160"/>
              <a:gd name="connsiteX22" fmla="*/ 101600 w 7759700"/>
              <a:gd name="connsiteY22" fmla="*/ 5120640 h 6741160"/>
              <a:gd name="connsiteX23" fmla="*/ 0 w 7759700"/>
              <a:gd name="connsiteY23" fmla="*/ 5059680 h 6741160"/>
              <a:gd name="connsiteX24" fmla="*/ 335280 w 7759700"/>
              <a:gd name="connsiteY24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720080 w 7759700"/>
              <a:gd name="connsiteY7" fmla="*/ 4389120 h 6741160"/>
              <a:gd name="connsiteX8" fmla="*/ 5831840 w 7759700"/>
              <a:gd name="connsiteY8" fmla="*/ 4521200 h 6741160"/>
              <a:gd name="connsiteX9" fmla="*/ 7759700 w 7759700"/>
              <a:gd name="connsiteY9" fmla="*/ 6741160 h 6741160"/>
              <a:gd name="connsiteX10" fmla="*/ 6973570 w 7759700"/>
              <a:gd name="connsiteY10" fmla="*/ 6525260 h 6741160"/>
              <a:gd name="connsiteX11" fmla="*/ 5801360 w 7759700"/>
              <a:gd name="connsiteY11" fmla="*/ 6502400 h 6741160"/>
              <a:gd name="connsiteX12" fmla="*/ 4395934 w 7759700"/>
              <a:gd name="connsiteY12" fmla="*/ 6470452 h 6741160"/>
              <a:gd name="connsiteX13" fmla="*/ 4912837 w 7759700"/>
              <a:gd name="connsiteY13" fmla="*/ 4621389 h 6741160"/>
              <a:gd name="connsiteX14" fmla="*/ 4064122 w 7759700"/>
              <a:gd name="connsiteY14" fmla="*/ 3744779 h 6741160"/>
              <a:gd name="connsiteX15" fmla="*/ 3515360 w 7759700"/>
              <a:gd name="connsiteY15" fmla="*/ 4226560 h 6741160"/>
              <a:gd name="connsiteX16" fmla="*/ 2824480 w 7759700"/>
              <a:gd name="connsiteY16" fmla="*/ 4165600 h 6741160"/>
              <a:gd name="connsiteX17" fmla="*/ 2001520 w 7759700"/>
              <a:gd name="connsiteY17" fmla="*/ 4196080 h 6741160"/>
              <a:gd name="connsiteX18" fmla="*/ 1524000 w 7759700"/>
              <a:gd name="connsiteY18" fmla="*/ 4348480 h 6741160"/>
              <a:gd name="connsiteX19" fmla="*/ 1209040 w 7759700"/>
              <a:gd name="connsiteY19" fmla="*/ 4663440 h 6741160"/>
              <a:gd name="connsiteX20" fmla="*/ 1087120 w 7759700"/>
              <a:gd name="connsiteY20" fmla="*/ 5090160 h 6741160"/>
              <a:gd name="connsiteX21" fmla="*/ 101600 w 7759700"/>
              <a:gd name="connsiteY21" fmla="*/ 5120640 h 6741160"/>
              <a:gd name="connsiteX22" fmla="*/ 0 w 7759700"/>
              <a:gd name="connsiteY22" fmla="*/ 5059680 h 6741160"/>
              <a:gd name="connsiteX23" fmla="*/ 335280 w 7759700"/>
              <a:gd name="connsiteY23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720080 w 7759700"/>
              <a:gd name="connsiteY7" fmla="*/ 4389120 h 6741160"/>
              <a:gd name="connsiteX8" fmla="*/ 7759700 w 7759700"/>
              <a:gd name="connsiteY8" fmla="*/ 6741160 h 6741160"/>
              <a:gd name="connsiteX9" fmla="*/ 6973570 w 7759700"/>
              <a:gd name="connsiteY9" fmla="*/ 6525260 h 6741160"/>
              <a:gd name="connsiteX10" fmla="*/ 5801360 w 7759700"/>
              <a:gd name="connsiteY10" fmla="*/ 6502400 h 6741160"/>
              <a:gd name="connsiteX11" fmla="*/ 4395934 w 7759700"/>
              <a:gd name="connsiteY11" fmla="*/ 6470452 h 6741160"/>
              <a:gd name="connsiteX12" fmla="*/ 4912837 w 7759700"/>
              <a:gd name="connsiteY12" fmla="*/ 4621389 h 6741160"/>
              <a:gd name="connsiteX13" fmla="*/ 4064122 w 7759700"/>
              <a:gd name="connsiteY13" fmla="*/ 3744779 h 6741160"/>
              <a:gd name="connsiteX14" fmla="*/ 3515360 w 7759700"/>
              <a:gd name="connsiteY14" fmla="*/ 4226560 h 6741160"/>
              <a:gd name="connsiteX15" fmla="*/ 2824480 w 7759700"/>
              <a:gd name="connsiteY15" fmla="*/ 4165600 h 6741160"/>
              <a:gd name="connsiteX16" fmla="*/ 2001520 w 7759700"/>
              <a:gd name="connsiteY16" fmla="*/ 4196080 h 6741160"/>
              <a:gd name="connsiteX17" fmla="*/ 1524000 w 7759700"/>
              <a:gd name="connsiteY17" fmla="*/ 4348480 h 6741160"/>
              <a:gd name="connsiteX18" fmla="*/ 1209040 w 7759700"/>
              <a:gd name="connsiteY18" fmla="*/ 4663440 h 6741160"/>
              <a:gd name="connsiteX19" fmla="*/ 1087120 w 7759700"/>
              <a:gd name="connsiteY19" fmla="*/ 5090160 h 6741160"/>
              <a:gd name="connsiteX20" fmla="*/ 101600 w 7759700"/>
              <a:gd name="connsiteY20" fmla="*/ 5120640 h 6741160"/>
              <a:gd name="connsiteX21" fmla="*/ 0 w 7759700"/>
              <a:gd name="connsiteY21" fmla="*/ 5059680 h 6741160"/>
              <a:gd name="connsiteX22" fmla="*/ 335280 w 7759700"/>
              <a:gd name="connsiteY22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7759700 w 7759700"/>
              <a:gd name="connsiteY7" fmla="*/ 6741160 h 6741160"/>
              <a:gd name="connsiteX8" fmla="*/ 6973570 w 7759700"/>
              <a:gd name="connsiteY8" fmla="*/ 6525260 h 6741160"/>
              <a:gd name="connsiteX9" fmla="*/ 5801360 w 7759700"/>
              <a:gd name="connsiteY9" fmla="*/ 6502400 h 6741160"/>
              <a:gd name="connsiteX10" fmla="*/ 4395934 w 7759700"/>
              <a:gd name="connsiteY10" fmla="*/ 6470452 h 6741160"/>
              <a:gd name="connsiteX11" fmla="*/ 4912837 w 7759700"/>
              <a:gd name="connsiteY11" fmla="*/ 4621389 h 6741160"/>
              <a:gd name="connsiteX12" fmla="*/ 4064122 w 7759700"/>
              <a:gd name="connsiteY12" fmla="*/ 3744779 h 6741160"/>
              <a:gd name="connsiteX13" fmla="*/ 3515360 w 7759700"/>
              <a:gd name="connsiteY13" fmla="*/ 4226560 h 6741160"/>
              <a:gd name="connsiteX14" fmla="*/ 2824480 w 7759700"/>
              <a:gd name="connsiteY14" fmla="*/ 4165600 h 6741160"/>
              <a:gd name="connsiteX15" fmla="*/ 2001520 w 7759700"/>
              <a:gd name="connsiteY15" fmla="*/ 4196080 h 6741160"/>
              <a:gd name="connsiteX16" fmla="*/ 1524000 w 7759700"/>
              <a:gd name="connsiteY16" fmla="*/ 4348480 h 6741160"/>
              <a:gd name="connsiteX17" fmla="*/ 1209040 w 7759700"/>
              <a:gd name="connsiteY17" fmla="*/ 4663440 h 6741160"/>
              <a:gd name="connsiteX18" fmla="*/ 1087120 w 7759700"/>
              <a:gd name="connsiteY18" fmla="*/ 5090160 h 6741160"/>
              <a:gd name="connsiteX19" fmla="*/ 101600 w 7759700"/>
              <a:gd name="connsiteY19" fmla="*/ 5120640 h 6741160"/>
              <a:gd name="connsiteX20" fmla="*/ 0 w 7759700"/>
              <a:gd name="connsiteY20" fmla="*/ 5059680 h 6741160"/>
              <a:gd name="connsiteX21" fmla="*/ 335280 w 7759700"/>
              <a:gd name="connsiteY21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7759700 w 7759700"/>
              <a:gd name="connsiteY6" fmla="*/ 6741160 h 6741160"/>
              <a:gd name="connsiteX7" fmla="*/ 6973570 w 7759700"/>
              <a:gd name="connsiteY7" fmla="*/ 6525260 h 6741160"/>
              <a:gd name="connsiteX8" fmla="*/ 5801360 w 7759700"/>
              <a:gd name="connsiteY8" fmla="*/ 6502400 h 6741160"/>
              <a:gd name="connsiteX9" fmla="*/ 4395934 w 7759700"/>
              <a:gd name="connsiteY9" fmla="*/ 6470452 h 6741160"/>
              <a:gd name="connsiteX10" fmla="*/ 4912837 w 7759700"/>
              <a:gd name="connsiteY10" fmla="*/ 4621389 h 6741160"/>
              <a:gd name="connsiteX11" fmla="*/ 4064122 w 7759700"/>
              <a:gd name="connsiteY11" fmla="*/ 3744779 h 6741160"/>
              <a:gd name="connsiteX12" fmla="*/ 3515360 w 7759700"/>
              <a:gd name="connsiteY12" fmla="*/ 4226560 h 6741160"/>
              <a:gd name="connsiteX13" fmla="*/ 2824480 w 7759700"/>
              <a:gd name="connsiteY13" fmla="*/ 4165600 h 6741160"/>
              <a:gd name="connsiteX14" fmla="*/ 2001520 w 7759700"/>
              <a:gd name="connsiteY14" fmla="*/ 4196080 h 6741160"/>
              <a:gd name="connsiteX15" fmla="*/ 1524000 w 7759700"/>
              <a:gd name="connsiteY15" fmla="*/ 4348480 h 6741160"/>
              <a:gd name="connsiteX16" fmla="*/ 1209040 w 7759700"/>
              <a:gd name="connsiteY16" fmla="*/ 4663440 h 6741160"/>
              <a:gd name="connsiteX17" fmla="*/ 1087120 w 7759700"/>
              <a:gd name="connsiteY17" fmla="*/ 5090160 h 6741160"/>
              <a:gd name="connsiteX18" fmla="*/ 101600 w 7759700"/>
              <a:gd name="connsiteY18" fmla="*/ 5120640 h 6741160"/>
              <a:gd name="connsiteX19" fmla="*/ 0 w 7759700"/>
              <a:gd name="connsiteY19" fmla="*/ 5059680 h 6741160"/>
              <a:gd name="connsiteX20" fmla="*/ 335280 w 7759700"/>
              <a:gd name="connsiteY20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7759700 w 7759700"/>
              <a:gd name="connsiteY5" fmla="*/ 6741160 h 6741160"/>
              <a:gd name="connsiteX6" fmla="*/ 6973570 w 7759700"/>
              <a:gd name="connsiteY6" fmla="*/ 6525260 h 6741160"/>
              <a:gd name="connsiteX7" fmla="*/ 5801360 w 7759700"/>
              <a:gd name="connsiteY7" fmla="*/ 6502400 h 6741160"/>
              <a:gd name="connsiteX8" fmla="*/ 4395934 w 7759700"/>
              <a:gd name="connsiteY8" fmla="*/ 6470452 h 6741160"/>
              <a:gd name="connsiteX9" fmla="*/ 4912837 w 7759700"/>
              <a:gd name="connsiteY9" fmla="*/ 4621389 h 6741160"/>
              <a:gd name="connsiteX10" fmla="*/ 4064122 w 7759700"/>
              <a:gd name="connsiteY10" fmla="*/ 3744779 h 6741160"/>
              <a:gd name="connsiteX11" fmla="*/ 3515360 w 7759700"/>
              <a:gd name="connsiteY11" fmla="*/ 4226560 h 6741160"/>
              <a:gd name="connsiteX12" fmla="*/ 2824480 w 7759700"/>
              <a:gd name="connsiteY12" fmla="*/ 4165600 h 6741160"/>
              <a:gd name="connsiteX13" fmla="*/ 2001520 w 7759700"/>
              <a:gd name="connsiteY13" fmla="*/ 4196080 h 6741160"/>
              <a:gd name="connsiteX14" fmla="*/ 1524000 w 7759700"/>
              <a:gd name="connsiteY14" fmla="*/ 4348480 h 6741160"/>
              <a:gd name="connsiteX15" fmla="*/ 1209040 w 7759700"/>
              <a:gd name="connsiteY15" fmla="*/ 4663440 h 6741160"/>
              <a:gd name="connsiteX16" fmla="*/ 1087120 w 7759700"/>
              <a:gd name="connsiteY16" fmla="*/ 5090160 h 6741160"/>
              <a:gd name="connsiteX17" fmla="*/ 101600 w 7759700"/>
              <a:gd name="connsiteY17" fmla="*/ 5120640 h 6741160"/>
              <a:gd name="connsiteX18" fmla="*/ 0 w 7759700"/>
              <a:gd name="connsiteY18" fmla="*/ 5059680 h 6741160"/>
              <a:gd name="connsiteX19" fmla="*/ 335280 w 7759700"/>
              <a:gd name="connsiteY19" fmla="*/ 4724400 h 6741160"/>
              <a:gd name="connsiteX0" fmla="*/ 335280 w 6973569"/>
              <a:gd name="connsiteY0" fmla="*/ 4724400 h 6525259"/>
              <a:gd name="connsiteX1" fmla="*/ 1683192 w 6973569"/>
              <a:gd name="connsiteY1" fmla="*/ 2814163 h 6525259"/>
              <a:gd name="connsiteX2" fmla="*/ 2854960 w 6973569"/>
              <a:gd name="connsiteY2" fmla="*/ 1076960 h 6525259"/>
              <a:gd name="connsiteX3" fmla="*/ 3830320 w 6973569"/>
              <a:gd name="connsiteY3" fmla="*/ 426720 h 6525259"/>
              <a:gd name="connsiteX4" fmla="*/ 3860800 w 6973569"/>
              <a:gd name="connsiteY4" fmla="*/ 0 h 6525259"/>
              <a:gd name="connsiteX5" fmla="*/ 6973570 w 6973569"/>
              <a:gd name="connsiteY5" fmla="*/ 6525260 h 6525259"/>
              <a:gd name="connsiteX6" fmla="*/ 5801360 w 6973569"/>
              <a:gd name="connsiteY6" fmla="*/ 6502400 h 6525259"/>
              <a:gd name="connsiteX7" fmla="*/ 4395934 w 6973569"/>
              <a:gd name="connsiteY7" fmla="*/ 6470452 h 6525259"/>
              <a:gd name="connsiteX8" fmla="*/ 4912837 w 6973569"/>
              <a:gd name="connsiteY8" fmla="*/ 4621389 h 6525259"/>
              <a:gd name="connsiteX9" fmla="*/ 4064122 w 6973569"/>
              <a:gd name="connsiteY9" fmla="*/ 3744779 h 6525259"/>
              <a:gd name="connsiteX10" fmla="*/ 3515360 w 6973569"/>
              <a:gd name="connsiteY10" fmla="*/ 4226560 h 6525259"/>
              <a:gd name="connsiteX11" fmla="*/ 2824480 w 6973569"/>
              <a:gd name="connsiteY11" fmla="*/ 4165600 h 6525259"/>
              <a:gd name="connsiteX12" fmla="*/ 2001520 w 6973569"/>
              <a:gd name="connsiteY12" fmla="*/ 4196080 h 6525259"/>
              <a:gd name="connsiteX13" fmla="*/ 1524000 w 6973569"/>
              <a:gd name="connsiteY13" fmla="*/ 4348480 h 6525259"/>
              <a:gd name="connsiteX14" fmla="*/ 1209040 w 6973569"/>
              <a:gd name="connsiteY14" fmla="*/ 4663440 h 6525259"/>
              <a:gd name="connsiteX15" fmla="*/ 1087120 w 6973569"/>
              <a:gd name="connsiteY15" fmla="*/ 5090160 h 6525259"/>
              <a:gd name="connsiteX16" fmla="*/ 101600 w 6973569"/>
              <a:gd name="connsiteY16" fmla="*/ 5120640 h 6525259"/>
              <a:gd name="connsiteX17" fmla="*/ 0 w 6973569"/>
              <a:gd name="connsiteY17" fmla="*/ 5059680 h 6525259"/>
              <a:gd name="connsiteX18" fmla="*/ 335280 w 6973569"/>
              <a:gd name="connsiteY18" fmla="*/ 4724400 h 6525259"/>
              <a:gd name="connsiteX0" fmla="*/ 335280 w 5801360"/>
              <a:gd name="connsiteY0" fmla="*/ 4724400 h 6502399"/>
              <a:gd name="connsiteX1" fmla="*/ 1683192 w 5801360"/>
              <a:gd name="connsiteY1" fmla="*/ 2814163 h 6502399"/>
              <a:gd name="connsiteX2" fmla="*/ 2854960 w 5801360"/>
              <a:gd name="connsiteY2" fmla="*/ 1076960 h 6502399"/>
              <a:gd name="connsiteX3" fmla="*/ 3830320 w 5801360"/>
              <a:gd name="connsiteY3" fmla="*/ 426720 h 6502399"/>
              <a:gd name="connsiteX4" fmla="*/ 3860800 w 5801360"/>
              <a:gd name="connsiteY4" fmla="*/ 0 h 6502399"/>
              <a:gd name="connsiteX5" fmla="*/ 5801360 w 5801360"/>
              <a:gd name="connsiteY5" fmla="*/ 6502400 h 6502399"/>
              <a:gd name="connsiteX6" fmla="*/ 4395934 w 5801360"/>
              <a:gd name="connsiteY6" fmla="*/ 6470452 h 6502399"/>
              <a:gd name="connsiteX7" fmla="*/ 4912837 w 5801360"/>
              <a:gd name="connsiteY7" fmla="*/ 4621389 h 6502399"/>
              <a:gd name="connsiteX8" fmla="*/ 4064122 w 5801360"/>
              <a:gd name="connsiteY8" fmla="*/ 3744779 h 6502399"/>
              <a:gd name="connsiteX9" fmla="*/ 3515360 w 5801360"/>
              <a:gd name="connsiteY9" fmla="*/ 4226560 h 6502399"/>
              <a:gd name="connsiteX10" fmla="*/ 2824480 w 5801360"/>
              <a:gd name="connsiteY10" fmla="*/ 4165600 h 6502399"/>
              <a:gd name="connsiteX11" fmla="*/ 2001520 w 5801360"/>
              <a:gd name="connsiteY11" fmla="*/ 4196080 h 6502399"/>
              <a:gd name="connsiteX12" fmla="*/ 1524000 w 5801360"/>
              <a:gd name="connsiteY12" fmla="*/ 4348480 h 6502399"/>
              <a:gd name="connsiteX13" fmla="*/ 1209040 w 5801360"/>
              <a:gd name="connsiteY13" fmla="*/ 4663440 h 6502399"/>
              <a:gd name="connsiteX14" fmla="*/ 1087120 w 5801360"/>
              <a:gd name="connsiteY14" fmla="*/ 5090160 h 6502399"/>
              <a:gd name="connsiteX15" fmla="*/ 101600 w 5801360"/>
              <a:gd name="connsiteY15" fmla="*/ 5120640 h 6502399"/>
              <a:gd name="connsiteX16" fmla="*/ 0 w 5801360"/>
              <a:gd name="connsiteY16" fmla="*/ 5059680 h 6502399"/>
              <a:gd name="connsiteX17" fmla="*/ 335280 w 5801360"/>
              <a:gd name="connsiteY17" fmla="*/ 4724400 h 6502399"/>
              <a:gd name="connsiteX0" fmla="*/ 335280 w 4912836"/>
              <a:gd name="connsiteY0" fmla="*/ 4724400 h 6470452"/>
              <a:gd name="connsiteX1" fmla="*/ 1683192 w 4912836"/>
              <a:gd name="connsiteY1" fmla="*/ 2814163 h 6470452"/>
              <a:gd name="connsiteX2" fmla="*/ 2854960 w 4912836"/>
              <a:gd name="connsiteY2" fmla="*/ 1076960 h 6470452"/>
              <a:gd name="connsiteX3" fmla="*/ 3830320 w 4912836"/>
              <a:gd name="connsiteY3" fmla="*/ 426720 h 6470452"/>
              <a:gd name="connsiteX4" fmla="*/ 3860800 w 4912836"/>
              <a:gd name="connsiteY4" fmla="*/ 0 h 6470452"/>
              <a:gd name="connsiteX5" fmla="*/ 4395934 w 4912836"/>
              <a:gd name="connsiteY5" fmla="*/ 6470452 h 6470452"/>
              <a:gd name="connsiteX6" fmla="*/ 4912837 w 4912836"/>
              <a:gd name="connsiteY6" fmla="*/ 4621389 h 6470452"/>
              <a:gd name="connsiteX7" fmla="*/ 4064122 w 4912836"/>
              <a:gd name="connsiteY7" fmla="*/ 3744779 h 6470452"/>
              <a:gd name="connsiteX8" fmla="*/ 3515360 w 4912836"/>
              <a:gd name="connsiteY8" fmla="*/ 4226560 h 6470452"/>
              <a:gd name="connsiteX9" fmla="*/ 2824480 w 4912836"/>
              <a:gd name="connsiteY9" fmla="*/ 4165600 h 6470452"/>
              <a:gd name="connsiteX10" fmla="*/ 2001520 w 4912836"/>
              <a:gd name="connsiteY10" fmla="*/ 4196080 h 6470452"/>
              <a:gd name="connsiteX11" fmla="*/ 1524000 w 4912836"/>
              <a:gd name="connsiteY11" fmla="*/ 4348480 h 6470452"/>
              <a:gd name="connsiteX12" fmla="*/ 1209040 w 4912836"/>
              <a:gd name="connsiteY12" fmla="*/ 4663440 h 6470452"/>
              <a:gd name="connsiteX13" fmla="*/ 1087120 w 4912836"/>
              <a:gd name="connsiteY13" fmla="*/ 5090160 h 6470452"/>
              <a:gd name="connsiteX14" fmla="*/ 101600 w 4912836"/>
              <a:gd name="connsiteY14" fmla="*/ 5120640 h 6470452"/>
              <a:gd name="connsiteX15" fmla="*/ 0 w 4912836"/>
              <a:gd name="connsiteY15" fmla="*/ 5059680 h 6470452"/>
              <a:gd name="connsiteX16" fmla="*/ 335280 w 4912836"/>
              <a:gd name="connsiteY16" fmla="*/ 4724400 h 6470452"/>
              <a:gd name="connsiteX0" fmla="*/ 335280 w 4912836"/>
              <a:gd name="connsiteY0" fmla="*/ 4724400 h 5120641"/>
              <a:gd name="connsiteX1" fmla="*/ 1683192 w 4912836"/>
              <a:gd name="connsiteY1" fmla="*/ 2814163 h 5120641"/>
              <a:gd name="connsiteX2" fmla="*/ 2854960 w 4912836"/>
              <a:gd name="connsiteY2" fmla="*/ 1076960 h 5120641"/>
              <a:gd name="connsiteX3" fmla="*/ 3830320 w 4912836"/>
              <a:gd name="connsiteY3" fmla="*/ 426720 h 5120641"/>
              <a:gd name="connsiteX4" fmla="*/ 3860800 w 4912836"/>
              <a:gd name="connsiteY4" fmla="*/ 0 h 5120641"/>
              <a:gd name="connsiteX5" fmla="*/ 4912837 w 4912836"/>
              <a:gd name="connsiteY5" fmla="*/ 4621389 h 5120641"/>
              <a:gd name="connsiteX6" fmla="*/ 4064122 w 4912836"/>
              <a:gd name="connsiteY6" fmla="*/ 3744779 h 5120641"/>
              <a:gd name="connsiteX7" fmla="*/ 3515360 w 4912836"/>
              <a:gd name="connsiteY7" fmla="*/ 4226560 h 5120641"/>
              <a:gd name="connsiteX8" fmla="*/ 2824480 w 4912836"/>
              <a:gd name="connsiteY8" fmla="*/ 4165600 h 5120641"/>
              <a:gd name="connsiteX9" fmla="*/ 2001520 w 4912836"/>
              <a:gd name="connsiteY9" fmla="*/ 4196080 h 5120641"/>
              <a:gd name="connsiteX10" fmla="*/ 1524000 w 4912836"/>
              <a:gd name="connsiteY10" fmla="*/ 4348480 h 5120641"/>
              <a:gd name="connsiteX11" fmla="*/ 1209040 w 4912836"/>
              <a:gd name="connsiteY11" fmla="*/ 4663440 h 5120641"/>
              <a:gd name="connsiteX12" fmla="*/ 1087120 w 4912836"/>
              <a:gd name="connsiteY12" fmla="*/ 5090160 h 5120641"/>
              <a:gd name="connsiteX13" fmla="*/ 101600 w 4912836"/>
              <a:gd name="connsiteY13" fmla="*/ 5120640 h 5120641"/>
              <a:gd name="connsiteX14" fmla="*/ 0 w 4912836"/>
              <a:gd name="connsiteY14" fmla="*/ 5059680 h 5120641"/>
              <a:gd name="connsiteX15" fmla="*/ 335280 w 4912836"/>
              <a:gd name="connsiteY15" fmla="*/ 4724400 h 5120641"/>
              <a:gd name="connsiteX0" fmla="*/ 335280 w 4064121"/>
              <a:gd name="connsiteY0" fmla="*/ 4724400 h 5120639"/>
              <a:gd name="connsiteX1" fmla="*/ 1683192 w 4064121"/>
              <a:gd name="connsiteY1" fmla="*/ 2814163 h 5120639"/>
              <a:gd name="connsiteX2" fmla="*/ 2854960 w 4064121"/>
              <a:gd name="connsiteY2" fmla="*/ 1076960 h 5120639"/>
              <a:gd name="connsiteX3" fmla="*/ 3830320 w 4064121"/>
              <a:gd name="connsiteY3" fmla="*/ 426720 h 5120639"/>
              <a:gd name="connsiteX4" fmla="*/ 3860800 w 4064121"/>
              <a:gd name="connsiteY4" fmla="*/ 0 h 5120639"/>
              <a:gd name="connsiteX5" fmla="*/ 4064122 w 4064121"/>
              <a:gd name="connsiteY5" fmla="*/ 3744779 h 5120639"/>
              <a:gd name="connsiteX6" fmla="*/ 3515360 w 4064121"/>
              <a:gd name="connsiteY6" fmla="*/ 4226560 h 5120639"/>
              <a:gd name="connsiteX7" fmla="*/ 2824480 w 4064121"/>
              <a:gd name="connsiteY7" fmla="*/ 4165600 h 5120639"/>
              <a:gd name="connsiteX8" fmla="*/ 2001520 w 4064121"/>
              <a:gd name="connsiteY8" fmla="*/ 4196080 h 5120639"/>
              <a:gd name="connsiteX9" fmla="*/ 1524000 w 4064121"/>
              <a:gd name="connsiteY9" fmla="*/ 4348480 h 5120639"/>
              <a:gd name="connsiteX10" fmla="*/ 1209040 w 4064121"/>
              <a:gd name="connsiteY10" fmla="*/ 4663440 h 5120639"/>
              <a:gd name="connsiteX11" fmla="*/ 1087120 w 4064121"/>
              <a:gd name="connsiteY11" fmla="*/ 5090160 h 5120639"/>
              <a:gd name="connsiteX12" fmla="*/ 101600 w 4064121"/>
              <a:gd name="connsiteY12" fmla="*/ 5120640 h 5120639"/>
              <a:gd name="connsiteX13" fmla="*/ 0 w 4064121"/>
              <a:gd name="connsiteY13" fmla="*/ 5059680 h 5120639"/>
              <a:gd name="connsiteX14" fmla="*/ 335280 w 4064121"/>
              <a:gd name="connsiteY14" fmla="*/ 4724400 h 5120639"/>
              <a:gd name="connsiteX0" fmla="*/ 335280 w 3860801"/>
              <a:gd name="connsiteY0" fmla="*/ 4724400 h 5120641"/>
              <a:gd name="connsiteX1" fmla="*/ 1683192 w 3860801"/>
              <a:gd name="connsiteY1" fmla="*/ 2814163 h 5120641"/>
              <a:gd name="connsiteX2" fmla="*/ 2854960 w 3860801"/>
              <a:gd name="connsiteY2" fmla="*/ 1076960 h 5120641"/>
              <a:gd name="connsiteX3" fmla="*/ 3830320 w 3860801"/>
              <a:gd name="connsiteY3" fmla="*/ 426720 h 5120641"/>
              <a:gd name="connsiteX4" fmla="*/ 3860800 w 3860801"/>
              <a:gd name="connsiteY4" fmla="*/ 0 h 5120641"/>
              <a:gd name="connsiteX5" fmla="*/ 3515360 w 3860801"/>
              <a:gd name="connsiteY5" fmla="*/ 4226560 h 5120641"/>
              <a:gd name="connsiteX6" fmla="*/ 2824480 w 3860801"/>
              <a:gd name="connsiteY6" fmla="*/ 4165600 h 5120641"/>
              <a:gd name="connsiteX7" fmla="*/ 2001520 w 3860801"/>
              <a:gd name="connsiteY7" fmla="*/ 4196080 h 5120641"/>
              <a:gd name="connsiteX8" fmla="*/ 1524000 w 3860801"/>
              <a:gd name="connsiteY8" fmla="*/ 4348480 h 5120641"/>
              <a:gd name="connsiteX9" fmla="*/ 1209040 w 3860801"/>
              <a:gd name="connsiteY9" fmla="*/ 4663440 h 5120641"/>
              <a:gd name="connsiteX10" fmla="*/ 1087120 w 3860801"/>
              <a:gd name="connsiteY10" fmla="*/ 5090160 h 5120641"/>
              <a:gd name="connsiteX11" fmla="*/ 101600 w 3860801"/>
              <a:gd name="connsiteY11" fmla="*/ 5120640 h 5120641"/>
              <a:gd name="connsiteX12" fmla="*/ 0 w 3860801"/>
              <a:gd name="connsiteY12" fmla="*/ 5059680 h 5120641"/>
              <a:gd name="connsiteX13" fmla="*/ 335280 w 3860801"/>
              <a:gd name="connsiteY13" fmla="*/ 4724400 h 5120641"/>
              <a:gd name="connsiteX0" fmla="*/ 335280 w 3860801"/>
              <a:gd name="connsiteY0" fmla="*/ 4724400 h 5120639"/>
              <a:gd name="connsiteX1" fmla="*/ 1683192 w 3860801"/>
              <a:gd name="connsiteY1" fmla="*/ 2814163 h 5120639"/>
              <a:gd name="connsiteX2" fmla="*/ 2854960 w 3860801"/>
              <a:gd name="connsiteY2" fmla="*/ 1076960 h 5120639"/>
              <a:gd name="connsiteX3" fmla="*/ 3830320 w 3860801"/>
              <a:gd name="connsiteY3" fmla="*/ 426720 h 5120639"/>
              <a:gd name="connsiteX4" fmla="*/ 3860800 w 3860801"/>
              <a:gd name="connsiteY4" fmla="*/ 0 h 5120639"/>
              <a:gd name="connsiteX5" fmla="*/ 2824480 w 3860801"/>
              <a:gd name="connsiteY5" fmla="*/ 4165600 h 5120639"/>
              <a:gd name="connsiteX6" fmla="*/ 2001520 w 3860801"/>
              <a:gd name="connsiteY6" fmla="*/ 4196080 h 5120639"/>
              <a:gd name="connsiteX7" fmla="*/ 1524000 w 3860801"/>
              <a:gd name="connsiteY7" fmla="*/ 4348480 h 5120639"/>
              <a:gd name="connsiteX8" fmla="*/ 1209040 w 3860801"/>
              <a:gd name="connsiteY8" fmla="*/ 4663440 h 5120639"/>
              <a:gd name="connsiteX9" fmla="*/ 1087120 w 3860801"/>
              <a:gd name="connsiteY9" fmla="*/ 5090160 h 5120639"/>
              <a:gd name="connsiteX10" fmla="*/ 101600 w 3860801"/>
              <a:gd name="connsiteY10" fmla="*/ 5120640 h 5120639"/>
              <a:gd name="connsiteX11" fmla="*/ 0 w 3860801"/>
              <a:gd name="connsiteY11" fmla="*/ 5059680 h 5120639"/>
              <a:gd name="connsiteX12" fmla="*/ 335280 w 3860801"/>
              <a:gd name="connsiteY12" fmla="*/ 4724400 h 5120639"/>
              <a:gd name="connsiteX0" fmla="*/ 335280 w 3860801"/>
              <a:gd name="connsiteY0" fmla="*/ 4724400 h 5120641"/>
              <a:gd name="connsiteX1" fmla="*/ 1683192 w 3860801"/>
              <a:gd name="connsiteY1" fmla="*/ 2814163 h 5120641"/>
              <a:gd name="connsiteX2" fmla="*/ 2854960 w 3860801"/>
              <a:gd name="connsiteY2" fmla="*/ 1076960 h 5120641"/>
              <a:gd name="connsiteX3" fmla="*/ 3830320 w 3860801"/>
              <a:gd name="connsiteY3" fmla="*/ 426720 h 5120641"/>
              <a:gd name="connsiteX4" fmla="*/ 3860800 w 3860801"/>
              <a:gd name="connsiteY4" fmla="*/ 0 h 5120641"/>
              <a:gd name="connsiteX5" fmla="*/ 2001520 w 3860801"/>
              <a:gd name="connsiteY5" fmla="*/ 4196080 h 5120641"/>
              <a:gd name="connsiteX6" fmla="*/ 1524000 w 3860801"/>
              <a:gd name="connsiteY6" fmla="*/ 4348480 h 5120641"/>
              <a:gd name="connsiteX7" fmla="*/ 1209040 w 3860801"/>
              <a:gd name="connsiteY7" fmla="*/ 4663440 h 5120641"/>
              <a:gd name="connsiteX8" fmla="*/ 1087120 w 3860801"/>
              <a:gd name="connsiteY8" fmla="*/ 5090160 h 5120641"/>
              <a:gd name="connsiteX9" fmla="*/ 101600 w 3860801"/>
              <a:gd name="connsiteY9" fmla="*/ 5120640 h 5120641"/>
              <a:gd name="connsiteX10" fmla="*/ 0 w 3860801"/>
              <a:gd name="connsiteY10" fmla="*/ 5059680 h 5120641"/>
              <a:gd name="connsiteX11" fmla="*/ 335280 w 3860801"/>
              <a:gd name="connsiteY11" fmla="*/ 4724400 h 5120641"/>
              <a:gd name="connsiteX0" fmla="*/ 335280 w 3860801"/>
              <a:gd name="connsiteY0" fmla="*/ 4724400 h 5120639"/>
              <a:gd name="connsiteX1" fmla="*/ 1683192 w 3860801"/>
              <a:gd name="connsiteY1" fmla="*/ 2814163 h 5120639"/>
              <a:gd name="connsiteX2" fmla="*/ 2854960 w 3860801"/>
              <a:gd name="connsiteY2" fmla="*/ 1076960 h 5120639"/>
              <a:gd name="connsiteX3" fmla="*/ 3830320 w 3860801"/>
              <a:gd name="connsiteY3" fmla="*/ 426720 h 5120639"/>
              <a:gd name="connsiteX4" fmla="*/ 3860800 w 3860801"/>
              <a:gd name="connsiteY4" fmla="*/ 0 h 5120639"/>
              <a:gd name="connsiteX5" fmla="*/ 1524000 w 3860801"/>
              <a:gd name="connsiteY5" fmla="*/ 4348480 h 5120639"/>
              <a:gd name="connsiteX6" fmla="*/ 1209040 w 3860801"/>
              <a:gd name="connsiteY6" fmla="*/ 4663440 h 5120639"/>
              <a:gd name="connsiteX7" fmla="*/ 1087120 w 3860801"/>
              <a:gd name="connsiteY7" fmla="*/ 5090160 h 5120639"/>
              <a:gd name="connsiteX8" fmla="*/ 101600 w 3860801"/>
              <a:gd name="connsiteY8" fmla="*/ 5120640 h 5120639"/>
              <a:gd name="connsiteX9" fmla="*/ 0 w 3860801"/>
              <a:gd name="connsiteY9" fmla="*/ 5059680 h 5120639"/>
              <a:gd name="connsiteX10" fmla="*/ 335280 w 3860801"/>
              <a:gd name="connsiteY10" fmla="*/ 4724400 h 5120639"/>
              <a:gd name="connsiteX0" fmla="*/ 335280 w 3830319"/>
              <a:gd name="connsiteY0" fmla="*/ 4297679 h 4693920"/>
              <a:gd name="connsiteX1" fmla="*/ 1683192 w 3830319"/>
              <a:gd name="connsiteY1" fmla="*/ 2387442 h 4693920"/>
              <a:gd name="connsiteX2" fmla="*/ 2854960 w 3830319"/>
              <a:gd name="connsiteY2" fmla="*/ 650239 h 4693920"/>
              <a:gd name="connsiteX3" fmla="*/ 3830320 w 3830319"/>
              <a:gd name="connsiteY3" fmla="*/ -1 h 4693920"/>
              <a:gd name="connsiteX4" fmla="*/ 1524000 w 3830319"/>
              <a:gd name="connsiteY4" fmla="*/ 3921759 h 4693920"/>
              <a:gd name="connsiteX5" fmla="*/ 1209040 w 3830319"/>
              <a:gd name="connsiteY5" fmla="*/ 4236719 h 4693920"/>
              <a:gd name="connsiteX6" fmla="*/ 1087120 w 3830319"/>
              <a:gd name="connsiteY6" fmla="*/ 4663439 h 4693920"/>
              <a:gd name="connsiteX7" fmla="*/ 101600 w 3830319"/>
              <a:gd name="connsiteY7" fmla="*/ 4693919 h 4693920"/>
              <a:gd name="connsiteX8" fmla="*/ 0 w 3830319"/>
              <a:gd name="connsiteY8" fmla="*/ 4632959 h 4693920"/>
              <a:gd name="connsiteX9" fmla="*/ 335280 w 3830319"/>
              <a:gd name="connsiteY9" fmla="*/ 4297679 h 4693920"/>
              <a:gd name="connsiteX0" fmla="*/ 335280 w 2854959"/>
              <a:gd name="connsiteY0" fmla="*/ 3647439 h 4043678"/>
              <a:gd name="connsiteX1" fmla="*/ 1683192 w 2854959"/>
              <a:gd name="connsiteY1" fmla="*/ 1737202 h 4043678"/>
              <a:gd name="connsiteX2" fmla="*/ 2854960 w 2854959"/>
              <a:gd name="connsiteY2" fmla="*/ -1 h 4043678"/>
              <a:gd name="connsiteX3" fmla="*/ 1524000 w 2854959"/>
              <a:gd name="connsiteY3" fmla="*/ 3271519 h 4043678"/>
              <a:gd name="connsiteX4" fmla="*/ 1209040 w 2854959"/>
              <a:gd name="connsiteY4" fmla="*/ 3586479 h 4043678"/>
              <a:gd name="connsiteX5" fmla="*/ 1087120 w 2854959"/>
              <a:gd name="connsiteY5" fmla="*/ 4013199 h 4043678"/>
              <a:gd name="connsiteX6" fmla="*/ 101600 w 2854959"/>
              <a:gd name="connsiteY6" fmla="*/ 4043679 h 4043678"/>
              <a:gd name="connsiteX7" fmla="*/ 0 w 2854959"/>
              <a:gd name="connsiteY7" fmla="*/ 3982719 h 4043678"/>
              <a:gd name="connsiteX8" fmla="*/ 335280 w 2854959"/>
              <a:gd name="connsiteY8" fmla="*/ 3647439 h 4043678"/>
              <a:gd name="connsiteX0" fmla="*/ 335280 w 1683192"/>
              <a:gd name="connsiteY0" fmla="*/ 1910236 h 2306477"/>
              <a:gd name="connsiteX1" fmla="*/ 1683192 w 1683192"/>
              <a:gd name="connsiteY1" fmla="*/ -1 h 2306477"/>
              <a:gd name="connsiteX2" fmla="*/ 1524000 w 1683192"/>
              <a:gd name="connsiteY2" fmla="*/ 1534316 h 2306477"/>
              <a:gd name="connsiteX3" fmla="*/ 1209040 w 1683192"/>
              <a:gd name="connsiteY3" fmla="*/ 1849276 h 2306477"/>
              <a:gd name="connsiteX4" fmla="*/ 1087120 w 1683192"/>
              <a:gd name="connsiteY4" fmla="*/ 2275996 h 2306477"/>
              <a:gd name="connsiteX5" fmla="*/ 101600 w 1683192"/>
              <a:gd name="connsiteY5" fmla="*/ 2306476 h 2306477"/>
              <a:gd name="connsiteX6" fmla="*/ 0 w 1683192"/>
              <a:gd name="connsiteY6" fmla="*/ 2245516 h 2306477"/>
              <a:gd name="connsiteX7" fmla="*/ 335280 w 1683192"/>
              <a:gd name="connsiteY7" fmla="*/ 1910236 h 2306477"/>
              <a:gd name="connsiteX0" fmla="*/ 335280 w 1683192"/>
              <a:gd name="connsiteY0" fmla="*/ 1910238 h 2306477"/>
              <a:gd name="connsiteX1" fmla="*/ 1683192 w 1683192"/>
              <a:gd name="connsiteY1" fmla="*/ 1 h 2306477"/>
              <a:gd name="connsiteX2" fmla="*/ 1209040 w 1683192"/>
              <a:gd name="connsiteY2" fmla="*/ 1849278 h 2306477"/>
              <a:gd name="connsiteX3" fmla="*/ 1087120 w 1683192"/>
              <a:gd name="connsiteY3" fmla="*/ 2275998 h 2306477"/>
              <a:gd name="connsiteX4" fmla="*/ 101600 w 1683192"/>
              <a:gd name="connsiteY4" fmla="*/ 2306478 h 2306477"/>
              <a:gd name="connsiteX5" fmla="*/ 0 w 1683192"/>
              <a:gd name="connsiteY5" fmla="*/ 2245518 h 2306477"/>
              <a:gd name="connsiteX6" fmla="*/ 335280 w 1683192"/>
              <a:gd name="connsiteY6" fmla="*/ 1910238 h 2306477"/>
              <a:gd name="connsiteX0" fmla="*/ 335280 w 1683192"/>
              <a:gd name="connsiteY0" fmla="*/ 1910236 h 2306477"/>
              <a:gd name="connsiteX1" fmla="*/ 1683192 w 1683192"/>
              <a:gd name="connsiteY1" fmla="*/ -1 h 2306477"/>
              <a:gd name="connsiteX2" fmla="*/ 1087120 w 1683192"/>
              <a:gd name="connsiteY2" fmla="*/ 2275996 h 2306477"/>
              <a:gd name="connsiteX3" fmla="*/ 101600 w 1683192"/>
              <a:gd name="connsiteY3" fmla="*/ 2306476 h 2306477"/>
              <a:gd name="connsiteX4" fmla="*/ 0 w 1683192"/>
              <a:gd name="connsiteY4" fmla="*/ 2245516 h 2306477"/>
              <a:gd name="connsiteX5" fmla="*/ 335280 w 1683192"/>
              <a:gd name="connsiteY5" fmla="*/ 1910236 h 2306477"/>
              <a:gd name="connsiteX0" fmla="*/ 335280 w 1587270"/>
              <a:gd name="connsiteY0" fmla="*/ 1740439 h 2136678"/>
              <a:gd name="connsiteX1" fmla="*/ 1587270 w 1587270"/>
              <a:gd name="connsiteY1" fmla="*/ 0 h 2136678"/>
              <a:gd name="connsiteX2" fmla="*/ 1087120 w 1587270"/>
              <a:gd name="connsiteY2" fmla="*/ 2106199 h 2136678"/>
              <a:gd name="connsiteX3" fmla="*/ 101600 w 1587270"/>
              <a:gd name="connsiteY3" fmla="*/ 2136679 h 2136678"/>
              <a:gd name="connsiteX4" fmla="*/ 0 w 1587270"/>
              <a:gd name="connsiteY4" fmla="*/ 2075719 h 2136678"/>
              <a:gd name="connsiteX5" fmla="*/ 335280 w 1587270"/>
              <a:gd name="connsiteY5" fmla="*/ 1740439 h 2136678"/>
              <a:gd name="connsiteX0" fmla="*/ 335280 w 1548901"/>
              <a:gd name="connsiteY0" fmla="*/ 1740439 h 2136680"/>
              <a:gd name="connsiteX1" fmla="*/ 1548901 w 1548901"/>
              <a:gd name="connsiteY1" fmla="*/ 0 h 2136680"/>
              <a:gd name="connsiteX2" fmla="*/ 1087120 w 1548901"/>
              <a:gd name="connsiteY2" fmla="*/ 2106199 h 2136680"/>
              <a:gd name="connsiteX3" fmla="*/ 101600 w 1548901"/>
              <a:gd name="connsiteY3" fmla="*/ 2136679 h 2136680"/>
              <a:gd name="connsiteX4" fmla="*/ 0 w 1548901"/>
              <a:gd name="connsiteY4" fmla="*/ 2075719 h 2136680"/>
              <a:gd name="connsiteX5" fmla="*/ 335280 w 1548901"/>
              <a:gd name="connsiteY5" fmla="*/ 1740439 h 213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8901" h="2136680">
                <a:moveTo>
                  <a:pt x="335280" y="1740439"/>
                </a:moveTo>
                <a:lnTo>
                  <a:pt x="1548901" y="0"/>
                </a:lnTo>
                <a:lnTo>
                  <a:pt x="1087120" y="2106199"/>
                </a:lnTo>
                <a:lnTo>
                  <a:pt x="101600" y="2136679"/>
                </a:lnTo>
                <a:lnTo>
                  <a:pt x="0" y="2075719"/>
                </a:lnTo>
                <a:lnTo>
                  <a:pt x="335280" y="1740439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D9CC9-1E1A-4C69-9B10-B1542EB4B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Considerations for inclusion of customary tenures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78E3D-9632-40CC-8A3B-3892244F2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Representing the spatial information</a:t>
            </a:r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7CEEDA-4D0B-471D-A5F2-DFCC9DDF9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9344" y="3158629"/>
            <a:ext cx="5085968" cy="3921407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72D4CEF-76DA-4701-9752-852F66206131}"/>
              </a:ext>
            </a:extLst>
          </p:cNvPr>
          <p:cNvSpPr>
            <a:spLocks noChangeAspect="1"/>
          </p:cNvSpPr>
          <p:nvPr/>
        </p:nvSpPr>
        <p:spPr>
          <a:xfrm>
            <a:off x="2067952" y="3201790"/>
            <a:ext cx="3063571" cy="3429000"/>
          </a:xfrm>
          <a:custGeom>
            <a:avLst/>
            <a:gdLst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664960 w 7660640"/>
              <a:gd name="connsiteY5" fmla="*/ 33528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709920 w 7660640"/>
              <a:gd name="connsiteY5" fmla="*/ 142240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709920 w 7660640"/>
              <a:gd name="connsiteY6" fmla="*/ 1422400 h 6543040"/>
              <a:gd name="connsiteX7" fmla="*/ 5963920 w 7660640"/>
              <a:gd name="connsiteY7" fmla="*/ 1554480 h 6543040"/>
              <a:gd name="connsiteX8" fmla="*/ 6035040 w 7660640"/>
              <a:gd name="connsiteY8" fmla="*/ 1737360 h 6543040"/>
              <a:gd name="connsiteX9" fmla="*/ 6075680 w 7660640"/>
              <a:gd name="connsiteY9" fmla="*/ 2133600 h 6543040"/>
              <a:gd name="connsiteX10" fmla="*/ 6065520 w 7660640"/>
              <a:gd name="connsiteY10" fmla="*/ 2377440 h 6543040"/>
              <a:gd name="connsiteX11" fmla="*/ 5953760 w 7660640"/>
              <a:gd name="connsiteY11" fmla="*/ 2621280 h 6543040"/>
              <a:gd name="connsiteX12" fmla="*/ 5781040 w 7660640"/>
              <a:gd name="connsiteY12" fmla="*/ 2854960 h 6543040"/>
              <a:gd name="connsiteX13" fmla="*/ 5608320 w 7660640"/>
              <a:gd name="connsiteY13" fmla="*/ 3108960 h 6543040"/>
              <a:gd name="connsiteX14" fmla="*/ 5527040 w 7660640"/>
              <a:gd name="connsiteY14" fmla="*/ 3322320 h 6543040"/>
              <a:gd name="connsiteX15" fmla="*/ 5506720 w 7660640"/>
              <a:gd name="connsiteY15" fmla="*/ 3667760 h 6543040"/>
              <a:gd name="connsiteX16" fmla="*/ 5537200 w 7660640"/>
              <a:gd name="connsiteY16" fmla="*/ 3891280 h 6543040"/>
              <a:gd name="connsiteX17" fmla="*/ 5628640 w 7660640"/>
              <a:gd name="connsiteY17" fmla="*/ 4165600 h 6543040"/>
              <a:gd name="connsiteX18" fmla="*/ 5720080 w 7660640"/>
              <a:gd name="connsiteY18" fmla="*/ 4399280 h 6543040"/>
              <a:gd name="connsiteX19" fmla="*/ 5831840 w 7660640"/>
              <a:gd name="connsiteY19" fmla="*/ 4531360 h 6543040"/>
              <a:gd name="connsiteX20" fmla="*/ 6014720 w 7660640"/>
              <a:gd name="connsiteY20" fmla="*/ 4693920 h 6543040"/>
              <a:gd name="connsiteX21" fmla="*/ 6177280 w 7660640"/>
              <a:gd name="connsiteY21" fmla="*/ 4744720 h 6543040"/>
              <a:gd name="connsiteX22" fmla="*/ 6360160 w 7660640"/>
              <a:gd name="connsiteY22" fmla="*/ 4795520 h 6543040"/>
              <a:gd name="connsiteX23" fmla="*/ 6532880 w 7660640"/>
              <a:gd name="connsiteY23" fmla="*/ 4795520 h 6543040"/>
              <a:gd name="connsiteX24" fmla="*/ 6685280 w 7660640"/>
              <a:gd name="connsiteY24" fmla="*/ 4826000 h 6543040"/>
              <a:gd name="connsiteX25" fmla="*/ 6827520 w 7660640"/>
              <a:gd name="connsiteY25" fmla="*/ 4856480 h 6543040"/>
              <a:gd name="connsiteX26" fmla="*/ 6888480 w 7660640"/>
              <a:gd name="connsiteY26" fmla="*/ 4927600 h 6543040"/>
              <a:gd name="connsiteX27" fmla="*/ 6939280 w 7660640"/>
              <a:gd name="connsiteY27" fmla="*/ 5019040 h 6543040"/>
              <a:gd name="connsiteX28" fmla="*/ 6939280 w 7660640"/>
              <a:gd name="connsiteY28" fmla="*/ 5181600 h 6543040"/>
              <a:gd name="connsiteX29" fmla="*/ 6939280 w 7660640"/>
              <a:gd name="connsiteY29" fmla="*/ 5293360 h 6543040"/>
              <a:gd name="connsiteX30" fmla="*/ 6939280 w 7660640"/>
              <a:gd name="connsiteY30" fmla="*/ 5435600 h 6543040"/>
              <a:gd name="connsiteX31" fmla="*/ 6918960 w 7660640"/>
              <a:gd name="connsiteY31" fmla="*/ 5628640 h 6543040"/>
              <a:gd name="connsiteX32" fmla="*/ 6868160 w 7660640"/>
              <a:gd name="connsiteY32" fmla="*/ 5720080 h 6543040"/>
              <a:gd name="connsiteX33" fmla="*/ 6878320 w 7660640"/>
              <a:gd name="connsiteY33" fmla="*/ 5821680 h 6543040"/>
              <a:gd name="connsiteX34" fmla="*/ 6898640 w 7660640"/>
              <a:gd name="connsiteY34" fmla="*/ 6035040 h 6543040"/>
              <a:gd name="connsiteX35" fmla="*/ 6929120 w 7660640"/>
              <a:gd name="connsiteY35" fmla="*/ 6085840 h 6543040"/>
              <a:gd name="connsiteX36" fmla="*/ 6959600 w 7660640"/>
              <a:gd name="connsiteY36" fmla="*/ 6075680 h 6543040"/>
              <a:gd name="connsiteX37" fmla="*/ 7112000 w 7660640"/>
              <a:gd name="connsiteY37" fmla="*/ 5963920 h 6543040"/>
              <a:gd name="connsiteX38" fmla="*/ 7203440 w 7660640"/>
              <a:gd name="connsiteY38" fmla="*/ 5882640 h 6543040"/>
              <a:gd name="connsiteX39" fmla="*/ 7274560 w 7660640"/>
              <a:gd name="connsiteY39" fmla="*/ 5842000 h 6543040"/>
              <a:gd name="connsiteX40" fmla="*/ 7325360 w 7660640"/>
              <a:gd name="connsiteY40" fmla="*/ 5852160 h 6543040"/>
              <a:gd name="connsiteX41" fmla="*/ 7386320 w 7660640"/>
              <a:gd name="connsiteY41" fmla="*/ 5923280 h 6543040"/>
              <a:gd name="connsiteX42" fmla="*/ 7447280 w 7660640"/>
              <a:gd name="connsiteY42" fmla="*/ 6045200 h 6543040"/>
              <a:gd name="connsiteX43" fmla="*/ 7538720 w 7660640"/>
              <a:gd name="connsiteY43" fmla="*/ 6177280 h 6543040"/>
              <a:gd name="connsiteX44" fmla="*/ 7620000 w 7660640"/>
              <a:gd name="connsiteY44" fmla="*/ 6329680 h 6543040"/>
              <a:gd name="connsiteX45" fmla="*/ 7660640 w 7660640"/>
              <a:gd name="connsiteY45" fmla="*/ 6400800 h 6543040"/>
              <a:gd name="connsiteX46" fmla="*/ 6939280 w 7660640"/>
              <a:gd name="connsiteY46" fmla="*/ 6543040 h 6543040"/>
              <a:gd name="connsiteX47" fmla="*/ 5801360 w 7660640"/>
              <a:gd name="connsiteY47" fmla="*/ 6512560 h 6543040"/>
              <a:gd name="connsiteX48" fmla="*/ 4511040 w 7660640"/>
              <a:gd name="connsiteY48" fmla="*/ 6329680 h 6543040"/>
              <a:gd name="connsiteX49" fmla="*/ 4297680 w 7660640"/>
              <a:gd name="connsiteY49" fmla="*/ 6177280 h 6543040"/>
              <a:gd name="connsiteX50" fmla="*/ 4663440 w 7660640"/>
              <a:gd name="connsiteY50" fmla="*/ 5577840 h 6543040"/>
              <a:gd name="connsiteX51" fmla="*/ 4663440 w 7660640"/>
              <a:gd name="connsiteY51" fmla="*/ 5008880 h 6543040"/>
              <a:gd name="connsiteX52" fmla="*/ 4409440 w 7660640"/>
              <a:gd name="connsiteY52" fmla="*/ 4622800 h 6543040"/>
              <a:gd name="connsiteX53" fmla="*/ 3515360 w 7660640"/>
              <a:gd name="connsiteY53" fmla="*/ 4236720 h 6543040"/>
              <a:gd name="connsiteX54" fmla="*/ 2824480 w 7660640"/>
              <a:gd name="connsiteY54" fmla="*/ 4175760 h 6543040"/>
              <a:gd name="connsiteX55" fmla="*/ 2001520 w 7660640"/>
              <a:gd name="connsiteY55" fmla="*/ 4206240 h 6543040"/>
              <a:gd name="connsiteX56" fmla="*/ 1524000 w 7660640"/>
              <a:gd name="connsiteY56" fmla="*/ 4358640 h 6543040"/>
              <a:gd name="connsiteX57" fmla="*/ 1209040 w 7660640"/>
              <a:gd name="connsiteY57" fmla="*/ 4673600 h 6543040"/>
              <a:gd name="connsiteX58" fmla="*/ 1087120 w 7660640"/>
              <a:gd name="connsiteY58" fmla="*/ 5100320 h 6543040"/>
              <a:gd name="connsiteX59" fmla="*/ 101600 w 7660640"/>
              <a:gd name="connsiteY59" fmla="*/ 5130800 h 6543040"/>
              <a:gd name="connsiteX60" fmla="*/ 0 w 7660640"/>
              <a:gd name="connsiteY60" fmla="*/ 5069840 h 6543040"/>
              <a:gd name="connsiteX61" fmla="*/ 335280 w 7660640"/>
              <a:gd name="connsiteY61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11520 w 7660640"/>
              <a:gd name="connsiteY6" fmla="*/ 108712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38800 w 7660640"/>
              <a:gd name="connsiteY6" fmla="*/ 114808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31840 w 7660640"/>
              <a:gd name="connsiteY6" fmla="*/ 7518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831840 w 7660640"/>
              <a:gd name="connsiteY5" fmla="*/ 66040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31840 w 7660640"/>
              <a:gd name="connsiteY6" fmla="*/ 660400 h 6543040"/>
              <a:gd name="connsiteX7" fmla="*/ 5699760 w 7660640"/>
              <a:gd name="connsiteY7" fmla="*/ 904240 h 6543040"/>
              <a:gd name="connsiteX8" fmla="*/ 5638800 w 7660640"/>
              <a:gd name="connsiteY8" fmla="*/ 1148080 h 6543040"/>
              <a:gd name="connsiteX9" fmla="*/ 5709920 w 7660640"/>
              <a:gd name="connsiteY9" fmla="*/ 1422400 h 6543040"/>
              <a:gd name="connsiteX10" fmla="*/ 5963920 w 7660640"/>
              <a:gd name="connsiteY10" fmla="*/ 1554480 h 6543040"/>
              <a:gd name="connsiteX11" fmla="*/ 6035040 w 7660640"/>
              <a:gd name="connsiteY11" fmla="*/ 1737360 h 6543040"/>
              <a:gd name="connsiteX12" fmla="*/ 6075680 w 7660640"/>
              <a:gd name="connsiteY12" fmla="*/ 2133600 h 6543040"/>
              <a:gd name="connsiteX13" fmla="*/ 6065520 w 7660640"/>
              <a:gd name="connsiteY13" fmla="*/ 2377440 h 6543040"/>
              <a:gd name="connsiteX14" fmla="*/ 5953760 w 7660640"/>
              <a:gd name="connsiteY14" fmla="*/ 2621280 h 6543040"/>
              <a:gd name="connsiteX15" fmla="*/ 5781040 w 7660640"/>
              <a:gd name="connsiteY15" fmla="*/ 2854960 h 6543040"/>
              <a:gd name="connsiteX16" fmla="*/ 5608320 w 7660640"/>
              <a:gd name="connsiteY16" fmla="*/ 3108960 h 6543040"/>
              <a:gd name="connsiteX17" fmla="*/ 5527040 w 7660640"/>
              <a:gd name="connsiteY17" fmla="*/ 3322320 h 6543040"/>
              <a:gd name="connsiteX18" fmla="*/ 5506720 w 7660640"/>
              <a:gd name="connsiteY18" fmla="*/ 3667760 h 6543040"/>
              <a:gd name="connsiteX19" fmla="*/ 5537200 w 7660640"/>
              <a:gd name="connsiteY19" fmla="*/ 3891280 h 6543040"/>
              <a:gd name="connsiteX20" fmla="*/ 5628640 w 7660640"/>
              <a:gd name="connsiteY20" fmla="*/ 4165600 h 6543040"/>
              <a:gd name="connsiteX21" fmla="*/ 5720080 w 7660640"/>
              <a:gd name="connsiteY21" fmla="*/ 4399280 h 6543040"/>
              <a:gd name="connsiteX22" fmla="*/ 5831840 w 7660640"/>
              <a:gd name="connsiteY22" fmla="*/ 4531360 h 6543040"/>
              <a:gd name="connsiteX23" fmla="*/ 6014720 w 7660640"/>
              <a:gd name="connsiteY23" fmla="*/ 4693920 h 6543040"/>
              <a:gd name="connsiteX24" fmla="*/ 6177280 w 7660640"/>
              <a:gd name="connsiteY24" fmla="*/ 4744720 h 6543040"/>
              <a:gd name="connsiteX25" fmla="*/ 6360160 w 7660640"/>
              <a:gd name="connsiteY25" fmla="*/ 4795520 h 6543040"/>
              <a:gd name="connsiteX26" fmla="*/ 6532880 w 7660640"/>
              <a:gd name="connsiteY26" fmla="*/ 4795520 h 6543040"/>
              <a:gd name="connsiteX27" fmla="*/ 6685280 w 7660640"/>
              <a:gd name="connsiteY27" fmla="*/ 4826000 h 6543040"/>
              <a:gd name="connsiteX28" fmla="*/ 6827520 w 7660640"/>
              <a:gd name="connsiteY28" fmla="*/ 4856480 h 6543040"/>
              <a:gd name="connsiteX29" fmla="*/ 6888480 w 7660640"/>
              <a:gd name="connsiteY29" fmla="*/ 4927600 h 6543040"/>
              <a:gd name="connsiteX30" fmla="*/ 6939280 w 7660640"/>
              <a:gd name="connsiteY30" fmla="*/ 5019040 h 6543040"/>
              <a:gd name="connsiteX31" fmla="*/ 6939280 w 7660640"/>
              <a:gd name="connsiteY31" fmla="*/ 5181600 h 6543040"/>
              <a:gd name="connsiteX32" fmla="*/ 6939280 w 7660640"/>
              <a:gd name="connsiteY32" fmla="*/ 5293360 h 6543040"/>
              <a:gd name="connsiteX33" fmla="*/ 6939280 w 7660640"/>
              <a:gd name="connsiteY33" fmla="*/ 5435600 h 6543040"/>
              <a:gd name="connsiteX34" fmla="*/ 6918960 w 7660640"/>
              <a:gd name="connsiteY34" fmla="*/ 5628640 h 6543040"/>
              <a:gd name="connsiteX35" fmla="*/ 6868160 w 7660640"/>
              <a:gd name="connsiteY35" fmla="*/ 5720080 h 6543040"/>
              <a:gd name="connsiteX36" fmla="*/ 6878320 w 7660640"/>
              <a:gd name="connsiteY36" fmla="*/ 5821680 h 6543040"/>
              <a:gd name="connsiteX37" fmla="*/ 6898640 w 7660640"/>
              <a:gd name="connsiteY37" fmla="*/ 6035040 h 6543040"/>
              <a:gd name="connsiteX38" fmla="*/ 6929120 w 7660640"/>
              <a:gd name="connsiteY38" fmla="*/ 6085840 h 6543040"/>
              <a:gd name="connsiteX39" fmla="*/ 6959600 w 7660640"/>
              <a:gd name="connsiteY39" fmla="*/ 6075680 h 6543040"/>
              <a:gd name="connsiteX40" fmla="*/ 7112000 w 7660640"/>
              <a:gd name="connsiteY40" fmla="*/ 5963920 h 6543040"/>
              <a:gd name="connsiteX41" fmla="*/ 7203440 w 7660640"/>
              <a:gd name="connsiteY41" fmla="*/ 5882640 h 6543040"/>
              <a:gd name="connsiteX42" fmla="*/ 7274560 w 7660640"/>
              <a:gd name="connsiteY42" fmla="*/ 5842000 h 6543040"/>
              <a:gd name="connsiteX43" fmla="*/ 7325360 w 7660640"/>
              <a:gd name="connsiteY43" fmla="*/ 5852160 h 6543040"/>
              <a:gd name="connsiteX44" fmla="*/ 7386320 w 7660640"/>
              <a:gd name="connsiteY44" fmla="*/ 5923280 h 6543040"/>
              <a:gd name="connsiteX45" fmla="*/ 7447280 w 7660640"/>
              <a:gd name="connsiteY45" fmla="*/ 6045200 h 6543040"/>
              <a:gd name="connsiteX46" fmla="*/ 7538720 w 7660640"/>
              <a:gd name="connsiteY46" fmla="*/ 6177280 h 6543040"/>
              <a:gd name="connsiteX47" fmla="*/ 7620000 w 7660640"/>
              <a:gd name="connsiteY47" fmla="*/ 6329680 h 6543040"/>
              <a:gd name="connsiteX48" fmla="*/ 7660640 w 7660640"/>
              <a:gd name="connsiteY48" fmla="*/ 6400800 h 6543040"/>
              <a:gd name="connsiteX49" fmla="*/ 6939280 w 7660640"/>
              <a:gd name="connsiteY49" fmla="*/ 6543040 h 6543040"/>
              <a:gd name="connsiteX50" fmla="*/ 5801360 w 7660640"/>
              <a:gd name="connsiteY50" fmla="*/ 6512560 h 6543040"/>
              <a:gd name="connsiteX51" fmla="*/ 4511040 w 7660640"/>
              <a:gd name="connsiteY51" fmla="*/ 6329680 h 6543040"/>
              <a:gd name="connsiteX52" fmla="*/ 4297680 w 7660640"/>
              <a:gd name="connsiteY52" fmla="*/ 6177280 h 6543040"/>
              <a:gd name="connsiteX53" fmla="*/ 4663440 w 7660640"/>
              <a:gd name="connsiteY53" fmla="*/ 5577840 h 6543040"/>
              <a:gd name="connsiteX54" fmla="*/ 4663440 w 7660640"/>
              <a:gd name="connsiteY54" fmla="*/ 5008880 h 6543040"/>
              <a:gd name="connsiteX55" fmla="*/ 4409440 w 7660640"/>
              <a:gd name="connsiteY55" fmla="*/ 4622800 h 6543040"/>
              <a:gd name="connsiteX56" fmla="*/ 3515360 w 7660640"/>
              <a:gd name="connsiteY56" fmla="*/ 4236720 h 6543040"/>
              <a:gd name="connsiteX57" fmla="*/ 2824480 w 7660640"/>
              <a:gd name="connsiteY57" fmla="*/ 4175760 h 6543040"/>
              <a:gd name="connsiteX58" fmla="*/ 2001520 w 7660640"/>
              <a:gd name="connsiteY58" fmla="*/ 4206240 h 6543040"/>
              <a:gd name="connsiteX59" fmla="*/ 1524000 w 7660640"/>
              <a:gd name="connsiteY59" fmla="*/ 4358640 h 6543040"/>
              <a:gd name="connsiteX60" fmla="*/ 1209040 w 7660640"/>
              <a:gd name="connsiteY60" fmla="*/ 4673600 h 6543040"/>
              <a:gd name="connsiteX61" fmla="*/ 1087120 w 7660640"/>
              <a:gd name="connsiteY61" fmla="*/ 5100320 h 6543040"/>
              <a:gd name="connsiteX62" fmla="*/ 101600 w 7660640"/>
              <a:gd name="connsiteY62" fmla="*/ 5130800 h 6543040"/>
              <a:gd name="connsiteX63" fmla="*/ 0 w 7660640"/>
              <a:gd name="connsiteY63" fmla="*/ 5069840 h 6543040"/>
              <a:gd name="connsiteX64" fmla="*/ 335280 w 7660640"/>
              <a:gd name="connsiteY64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217920 w 7660640"/>
              <a:gd name="connsiteY5" fmla="*/ 24384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892800 w 7660640"/>
              <a:gd name="connsiteY6" fmla="*/ 55880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6959600 w 7759700"/>
              <a:gd name="connsiteY40" fmla="*/ 611632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39280 w 7759700"/>
              <a:gd name="connsiteY50" fmla="*/ 658368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6959600 w 7759700"/>
              <a:gd name="connsiteY40" fmla="*/ 611632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108190 w 7759700"/>
              <a:gd name="connsiteY42" fmla="*/ 626618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188200 w 7759700"/>
              <a:gd name="connsiteY42" fmla="*/ 623570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5810 w 7759700"/>
              <a:gd name="connsiteY41" fmla="*/ 6263640 h 6791960"/>
              <a:gd name="connsiteX42" fmla="*/ 7188200 w 7759700"/>
              <a:gd name="connsiteY42" fmla="*/ 623570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5810 w 7759700"/>
              <a:gd name="connsiteY41" fmla="*/ 626364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82624 w 7759700"/>
              <a:gd name="connsiteY55" fmla="*/ 4313725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527892 w 7759700"/>
              <a:gd name="connsiteY53" fmla="*/ 5934921 h 6791960"/>
              <a:gd name="connsiteX54" fmla="*/ 4663440 w 7759700"/>
              <a:gd name="connsiteY54" fmla="*/ 5618480 h 6791960"/>
              <a:gd name="connsiteX55" fmla="*/ 4682624 w 7759700"/>
              <a:gd name="connsiteY55" fmla="*/ 4313725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527892 w 7759700"/>
              <a:gd name="connsiteY53" fmla="*/ 5934921 h 6791960"/>
              <a:gd name="connsiteX54" fmla="*/ 4759362 w 7759700"/>
              <a:gd name="connsiteY54" fmla="*/ 4901551 h 6791960"/>
              <a:gd name="connsiteX55" fmla="*/ 4682624 w 7759700"/>
              <a:gd name="connsiteY55" fmla="*/ 4313725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738920 w 7759700"/>
              <a:gd name="connsiteY53" fmla="*/ 5368925 h 6791960"/>
              <a:gd name="connsiteX54" fmla="*/ 4759362 w 7759700"/>
              <a:gd name="connsiteY54" fmla="*/ 4901551 h 6791960"/>
              <a:gd name="connsiteX55" fmla="*/ 4682624 w 7759700"/>
              <a:gd name="connsiteY55" fmla="*/ 4313725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759362 w 7759700"/>
              <a:gd name="connsiteY53" fmla="*/ 4901551 h 6791960"/>
              <a:gd name="connsiteX54" fmla="*/ 4682624 w 7759700"/>
              <a:gd name="connsiteY54" fmla="*/ 4313725 h 6791960"/>
              <a:gd name="connsiteX55" fmla="*/ 4064122 w 7759700"/>
              <a:gd name="connsiteY55" fmla="*/ 3795579 h 6791960"/>
              <a:gd name="connsiteX56" fmla="*/ 3515360 w 7759700"/>
              <a:gd name="connsiteY56" fmla="*/ 4277360 h 6791960"/>
              <a:gd name="connsiteX57" fmla="*/ 2824480 w 7759700"/>
              <a:gd name="connsiteY57" fmla="*/ 4216400 h 6791960"/>
              <a:gd name="connsiteX58" fmla="*/ 2001520 w 7759700"/>
              <a:gd name="connsiteY58" fmla="*/ 4246880 h 6791960"/>
              <a:gd name="connsiteX59" fmla="*/ 1524000 w 7759700"/>
              <a:gd name="connsiteY59" fmla="*/ 4399280 h 6791960"/>
              <a:gd name="connsiteX60" fmla="*/ 1209040 w 7759700"/>
              <a:gd name="connsiteY60" fmla="*/ 4714240 h 6791960"/>
              <a:gd name="connsiteX61" fmla="*/ 1087120 w 7759700"/>
              <a:gd name="connsiteY61" fmla="*/ 5140960 h 6791960"/>
              <a:gd name="connsiteX62" fmla="*/ 101600 w 7759700"/>
              <a:gd name="connsiteY62" fmla="*/ 5171440 h 6791960"/>
              <a:gd name="connsiteX63" fmla="*/ 0 w 7759700"/>
              <a:gd name="connsiteY63" fmla="*/ 5110480 h 6791960"/>
              <a:gd name="connsiteX64" fmla="*/ 335280 w 7759700"/>
              <a:gd name="connsiteY64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682624 w 7759700"/>
              <a:gd name="connsiteY53" fmla="*/ 4313725 h 6791960"/>
              <a:gd name="connsiteX54" fmla="*/ 4064122 w 7759700"/>
              <a:gd name="connsiteY54" fmla="*/ 3795579 h 6791960"/>
              <a:gd name="connsiteX55" fmla="*/ 3515360 w 7759700"/>
              <a:gd name="connsiteY55" fmla="*/ 4277360 h 6791960"/>
              <a:gd name="connsiteX56" fmla="*/ 2824480 w 7759700"/>
              <a:gd name="connsiteY56" fmla="*/ 4216400 h 6791960"/>
              <a:gd name="connsiteX57" fmla="*/ 2001520 w 7759700"/>
              <a:gd name="connsiteY57" fmla="*/ 4246880 h 6791960"/>
              <a:gd name="connsiteX58" fmla="*/ 1524000 w 7759700"/>
              <a:gd name="connsiteY58" fmla="*/ 4399280 h 6791960"/>
              <a:gd name="connsiteX59" fmla="*/ 1209040 w 7759700"/>
              <a:gd name="connsiteY59" fmla="*/ 4714240 h 6791960"/>
              <a:gd name="connsiteX60" fmla="*/ 1087120 w 7759700"/>
              <a:gd name="connsiteY60" fmla="*/ 5140960 h 6791960"/>
              <a:gd name="connsiteX61" fmla="*/ 101600 w 7759700"/>
              <a:gd name="connsiteY61" fmla="*/ 5171440 h 6791960"/>
              <a:gd name="connsiteX62" fmla="*/ 0 w 7759700"/>
              <a:gd name="connsiteY62" fmla="*/ 5110480 h 6791960"/>
              <a:gd name="connsiteX63" fmla="*/ 335280 w 7759700"/>
              <a:gd name="connsiteY63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912837 w 7759700"/>
              <a:gd name="connsiteY53" fmla="*/ 4672189 h 6791960"/>
              <a:gd name="connsiteX54" fmla="*/ 4064122 w 7759700"/>
              <a:gd name="connsiteY54" fmla="*/ 3795579 h 6791960"/>
              <a:gd name="connsiteX55" fmla="*/ 3515360 w 7759700"/>
              <a:gd name="connsiteY55" fmla="*/ 4277360 h 6791960"/>
              <a:gd name="connsiteX56" fmla="*/ 2824480 w 7759700"/>
              <a:gd name="connsiteY56" fmla="*/ 4216400 h 6791960"/>
              <a:gd name="connsiteX57" fmla="*/ 2001520 w 7759700"/>
              <a:gd name="connsiteY57" fmla="*/ 4246880 h 6791960"/>
              <a:gd name="connsiteX58" fmla="*/ 1524000 w 7759700"/>
              <a:gd name="connsiteY58" fmla="*/ 4399280 h 6791960"/>
              <a:gd name="connsiteX59" fmla="*/ 1209040 w 7759700"/>
              <a:gd name="connsiteY59" fmla="*/ 4714240 h 6791960"/>
              <a:gd name="connsiteX60" fmla="*/ 1087120 w 7759700"/>
              <a:gd name="connsiteY60" fmla="*/ 5140960 h 6791960"/>
              <a:gd name="connsiteX61" fmla="*/ 101600 w 7759700"/>
              <a:gd name="connsiteY61" fmla="*/ 5171440 h 6791960"/>
              <a:gd name="connsiteX62" fmla="*/ 0 w 7759700"/>
              <a:gd name="connsiteY62" fmla="*/ 5110480 h 6791960"/>
              <a:gd name="connsiteX63" fmla="*/ 335280 w 7759700"/>
              <a:gd name="connsiteY63" fmla="*/ 4775200 h 6791960"/>
              <a:gd name="connsiteX0" fmla="*/ 335280 w 7759700"/>
              <a:gd name="connsiteY0" fmla="*/ 4775200 h 6791960"/>
              <a:gd name="connsiteX1" fmla="*/ 1855852 w 7759700"/>
              <a:gd name="connsiteY1" fmla="*/ 2563098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4064122 w 7759700"/>
              <a:gd name="connsiteY55" fmla="*/ 3795579 h 6791960"/>
              <a:gd name="connsiteX56" fmla="*/ 3515360 w 7759700"/>
              <a:gd name="connsiteY56" fmla="*/ 4277360 h 6791960"/>
              <a:gd name="connsiteX57" fmla="*/ 2824480 w 7759700"/>
              <a:gd name="connsiteY57" fmla="*/ 4216400 h 6791960"/>
              <a:gd name="connsiteX58" fmla="*/ 2001520 w 7759700"/>
              <a:gd name="connsiteY58" fmla="*/ 4246880 h 6791960"/>
              <a:gd name="connsiteX59" fmla="*/ 1524000 w 7759700"/>
              <a:gd name="connsiteY59" fmla="*/ 4399280 h 6791960"/>
              <a:gd name="connsiteX60" fmla="*/ 1209040 w 7759700"/>
              <a:gd name="connsiteY60" fmla="*/ 4714240 h 6791960"/>
              <a:gd name="connsiteX61" fmla="*/ 1087120 w 7759700"/>
              <a:gd name="connsiteY61" fmla="*/ 5140960 h 6791960"/>
              <a:gd name="connsiteX62" fmla="*/ 101600 w 7759700"/>
              <a:gd name="connsiteY62" fmla="*/ 5171440 h 6791960"/>
              <a:gd name="connsiteX63" fmla="*/ 0 w 7759700"/>
              <a:gd name="connsiteY63" fmla="*/ 5110480 h 6791960"/>
              <a:gd name="connsiteX64" fmla="*/ 335280 w 7759700"/>
              <a:gd name="connsiteY64" fmla="*/ 4775200 h 6791960"/>
              <a:gd name="connsiteX0" fmla="*/ 335280 w 7759700"/>
              <a:gd name="connsiteY0" fmla="*/ 4775200 h 6791960"/>
              <a:gd name="connsiteX1" fmla="*/ 1683192 w 7759700"/>
              <a:gd name="connsiteY1" fmla="*/ 2864963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4064122 w 7759700"/>
              <a:gd name="connsiteY55" fmla="*/ 3795579 h 6791960"/>
              <a:gd name="connsiteX56" fmla="*/ 3515360 w 7759700"/>
              <a:gd name="connsiteY56" fmla="*/ 4277360 h 6791960"/>
              <a:gd name="connsiteX57" fmla="*/ 2824480 w 7759700"/>
              <a:gd name="connsiteY57" fmla="*/ 4216400 h 6791960"/>
              <a:gd name="connsiteX58" fmla="*/ 2001520 w 7759700"/>
              <a:gd name="connsiteY58" fmla="*/ 4246880 h 6791960"/>
              <a:gd name="connsiteX59" fmla="*/ 1524000 w 7759700"/>
              <a:gd name="connsiteY59" fmla="*/ 4399280 h 6791960"/>
              <a:gd name="connsiteX60" fmla="*/ 1209040 w 7759700"/>
              <a:gd name="connsiteY60" fmla="*/ 4714240 h 6791960"/>
              <a:gd name="connsiteX61" fmla="*/ 1087120 w 7759700"/>
              <a:gd name="connsiteY61" fmla="*/ 5140960 h 6791960"/>
              <a:gd name="connsiteX62" fmla="*/ 101600 w 7759700"/>
              <a:gd name="connsiteY62" fmla="*/ 5171440 h 6791960"/>
              <a:gd name="connsiteX63" fmla="*/ 0 w 7759700"/>
              <a:gd name="connsiteY63" fmla="*/ 5110480 h 6791960"/>
              <a:gd name="connsiteX64" fmla="*/ 335280 w 7759700"/>
              <a:gd name="connsiteY64" fmla="*/ 4775200 h 6791960"/>
              <a:gd name="connsiteX0" fmla="*/ 335280 w 7759700"/>
              <a:gd name="connsiteY0" fmla="*/ 4775200 h 6791960"/>
              <a:gd name="connsiteX1" fmla="*/ 1683192 w 7759700"/>
              <a:gd name="connsiteY1" fmla="*/ 2864963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4064122 w 7759700"/>
              <a:gd name="connsiteY55" fmla="*/ 3795579 h 6791960"/>
              <a:gd name="connsiteX56" fmla="*/ 2824480 w 7759700"/>
              <a:gd name="connsiteY56" fmla="*/ 4216400 h 6791960"/>
              <a:gd name="connsiteX57" fmla="*/ 2001520 w 7759700"/>
              <a:gd name="connsiteY57" fmla="*/ 4246880 h 6791960"/>
              <a:gd name="connsiteX58" fmla="*/ 1524000 w 7759700"/>
              <a:gd name="connsiteY58" fmla="*/ 4399280 h 6791960"/>
              <a:gd name="connsiteX59" fmla="*/ 1209040 w 7759700"/>
              <a:gd name="connsiteY59" fmla="*/ 4714240 h 6791960"/>
              <a:gd name="connsiteX60" fmla="*/ 1087120 w 7759700"/>
              <a:gd name="connsiteY60" fmla="*/ 5140960 h 6791960"/>
              <a:gd name="connsiteX61" fmla="*/ 101600 w 7759700"/>
              <a:gd name="connsiteY61" fmla="*/ 5171440 h 6791960"/>
              <a:gd name="connsiteX62" fmla="*/ 0 w 7759700"/>
              <a:gd name="connsiteY62" fmla="*/ 5110480 h 6791960"/>
              <a:gd name="connsiteX63" fmla="*/ 335280 w 7759700"/>
              <a:gd name="connsiteY63" fmla="*/ 4775200 h 6791960"/>
              <a:gd name="connsiteX0" fmla="*/ 335280 w 7759700"/>
              <a:gd name="connsiteY0" fmla="*/ 4775200 h 6791960"/>
              <a:gd name="connsiteX1" fmla="*/ 1683192 w 7759700"/>
              <a:gd name="connsiteY1" fmla="*/ 2864963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4064122 w 7759700"/>
              <a:gd name="connsiteY55" fmla="*/ 3795579 h 6791960"/>
              <a:gd name="connsiteX56" fmla="*/ 2001520 w 7759700"/>
              <a:gd name="connsiteY56" fmla="*/ 4246880 h 6791960"/>
              <a:gd name="connsiteX57" fmla="*/ 1524000 w 7759700"/>
              <a:gd name="connsiteY57" fmla="*/ 4399280 h 6791960"/>
              <a:gd name="connsiteX58" fmla="*/ 1209040 w 7759700"/>
              <a:gd name="connsiteY58" fmla="*/ 4714240 h 6791960"/>
              <a:gd name="connsiteX59" fmla="*/ 1087120 w 7759700"/>
              <a:gd name="connsiteY59" fmla="*/ 5140960 h 6791960"/>
              <a:gd name="connsiteX60" fmla="*/ 101600 w 7759700"/>
              <a:gd name="connsiteY60" fmla="*/ 5171440 h 6791960"/>
              <a:gd name="connsiteX61" fmla="*/ 0 w 7759700"/>
              <a:gd name="connsiteY61" fmla="*/ 5110480 h 6791960"/>
              <a:gd name="connsiteX62" fmla="*/ 335280 w 7759700"/>
              <a:gd name="connsiteY62" fmla="*/ 4775200 h 6791960"/>
              <a:gd name="connsiteX0" fmla="*/ 335280 w 7759700"/>
              <a:gd name="connsiteY0" fmla="*/ 4775200 h 6791960"/>
              <a:gd name="connsiteX1" fmla="*/ 1683192 w 7759700"/>
              <a:gd name="connsiteY1" fmla="*/ 2864963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1512599 w 7759700"/>
              <a:gd name="connsiteY55" fmla="*/ 4078577 h 6791960"/>
              <a:gd name="connsiteX56" fmla="*/ 2001520 w 7759700"/>
              <a:gd name="connsiteY56" fmla="*/ 4246880 h 6791960"/>
              <a:gd name="connsiteX57" fmla="*/ 1524000 w 7759700"/>
              <a:gd name="connsiteY57" fmla="*/ 4399280 h 6791960"/>
              <a:gd name="connsiteX58" fmla="*/ 1209040 w 7759700"/>
              <a:gd name="connsiteY58" fmla="*/ 4714240 h 6791960"/>
              <a:gd name="connsiteX59" fmla="*/ 1087120 w 7759700"/>
              <a:gd name="connsiteY59" fmla="*/ 5140960 h 6791960"/>
              <a:gd name="connsiteX60" fmla="*/ 101600 w 7759700"/>
              <a:gd name="connsiteY60" fmla="*/ 5171440 h 6791960"/>
              <a:gd name="connsiteX61" fmla="*/ 0 w 7759700"/>
              <a:gd name="connsiteY61" fmla="*/ 5110480 h 6791960"/>
              <a:gd name="connsiteX62" fmla="*/ 335280 w 7759700"/>
              <a:gd name="connsiteY62" fmla="*/ 4775200 h 6791960"/>
              <a:gd name="connsiteX0" fmla="*/ 1294500 w 7759700"/>
              <a:gd name="connsiteY0" fmla="*/ 5303463 h 6791960"/>
              <a:gd name="connsiteX1" fmla="*/ 1683192 w 7759700"/>
              <a:gd name="connsiteY1" fmla="*/ 2864963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1512599 w 7759700"/>
              <a:gd name="connsiteY55" fmla="*/ 4078577 h 6791960"/>
              <a:gd name="connsiteX56" fmla="*/ 2001520 w 7759700"/>
              <a:gd name="connsiteY56" fmla="*/ 4246880 h 6791960"/>
              <a:gd name="connsiteX57" fmla="*/ 1524000 w 7759700"/>
              <a:gd name="connsiteY57" fmla="*/ 4399280 h 6791960"/>
              <a:gd name="connsiteX58" fmla="*/ 1209040 w 7759700"/>
              <a:gd name="connsiteY58" fmla="*/ 4714240 h 6791960"/>
              <a:gd name="connsiteX59" fmla="*/ 1087120 w 7759700"/>
              <a:gd name="connsiteY59" fmla="*/ 5140960 h 6791960"/>
              <a:gd name="connsiteX60" fmla="*/ 101600 w 7759700"/>
              <a:gd name="connsiteY60" fmla="*/ 5171440 h 6791960"/>
              <a:gd name="connsiteX61" fmla="*/ 0 w 7759700"/>
              <a:gd name="connsiteY61" fmla="*/ 5110480 h 6791960"/>
              <a:gd name="connsiteX62" fmla="*/ 1294500 w 7759700"/>
              <a:gd name="connsiteY62" fmla="*/ 5303463 h 6791960"/>
              <a:gd name="connsiteX0" fmla="*/ 1294500 w 7759700"/>
              <a:gd name="connsiteY0" fmla="*/ 5303463 h 6791960"/>
              <a:gd name="connsiteX1" fmla="*/ 1894220 w 7759700"/>
              <a:gd name="connsiteY1" fmla="*/ 2544232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1512599 w 7759700"/>
              <a:gd name="connsiteY55" fmla="*/ 4078577 h 6791960"/>
              <a:gd name="connsiteX56" fmla="*/ 2001520 w 7759700"/>
              <a:gd name="connsiteY56" fmla="*/ 4246880 h 6791960"/>
              <a:gd name="connsiteX57" fmla="*/ 1524000 w 7759700"/>
              <a:gd name="connsiteY57" fmla="*/ 4399280 h 6791960"/>
              <a:gd name="connsiteX58" fmla="*/ 1209040 w 7759700"/>
              <a:gd name="connsiteY58" fmla="*/ 4714240 h 6791960"/>
              <a:gd name="connsiteX59" fmla="*/ 1087120 w 7759700"/>
              <a:gd name="connsiteY59" fmla="*/ 5140960 h 6791960"/>
              <a:gd name="connsiteX60" fmla="*/ 101600 w 7759700"/>
              <a:gd name="connsiteY60" fmla="*/ 5171440 h 6791960"/>
              <a:gd name="connsiteX61" fmla="*/ 0 w 7759700"/>
              <a:gd name="connsiteY61" fmla="*/ 5110480 h 6791960"/>
              <a:gd name="connsiteX62" fmla="*/ 1294500 w 7759700"/>
              <a:gd name="connsiteY62" fmla="*/ 5303463 h 6791960"/>
              <a:gd name="connsiteX0" fmla="*/ 1294500 w 7759700"/>
              <a:gd name="connsiteY0" fmla="*/ 5303463 h 6791960"/>
              <a:gd name="connsiteX1" fmla="*/ 1894220 w 7759700"/>
              <a:gd name="connsiteY1" fmla="*/ 2544232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1589337 w 7759700"/>
              <a:gd name="connsiteY55" fmla="*/ 4078577 h 6791960"/>
              <a:gd name="connsiteX56" fmla="*/ 2001520 w 7759700"/>
              <a:gd name="connsiteY56" fmla="*/ 4246880 h 6791960"/>
              <a:gd name="connsiteX57" fmla="*/ 1524000 w 7759700"/>
              <a:gd name="connsiteY57" fmla="*/ 4399280 h 6791960"/>
              <a:gd name="connsiteX58" fmla="*/ 1209040 w 7759700"/>
              <a:gd name="connsiteY58" fmla="*/ 4714240 h 6791960"/>
              <a:gd name="connsiteX59" fmla="*/ 1087120 w 7759700"/>
              <a:gd name="connsiteY59" fmla="*/ 5140960 h 6791960"/>
              <a:gd name="connsiteX60" fmla="*/ 101600 w 7759700"/>
              <a:gd name="connsiteY60" fmla="*/ 5171440 h 6791960"/>
              <a:gd name="connsiteX61" fmla="*/ 0 w 7759700"/>
              <a:gd name="connsiteY61" fmla="*/ 5110480 h 6791960"/>
              <a:gd name="connsiteX62" fmla="*/ 1294500 w 7759700"/>
              <a:gd name="connsiteY62" fmla="*/ 5303463 h 6791960"/>
              <a:gd name="connsiteX0" fmla="*/ 1294500 w 7759700"/>
              <a:gd name="connsiteY0" fmla="*/ 5303463 h 6791960"/>
              <a:gd name="connsiteX1" fmla="*/ 1894220 w 7759700"/>
              <a:gd name="connsiteY1" fmla="*/ 2544232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1589337 w 7759700"/>
              <a:gd name="connsiteY55" fmla="*/ 4078577 h 6791960"/>
              <a:gd name="connsiteX56" fmla="*/ 2001520 w 7759700"/>
              <a:gd name="connsiteY56" fmla="*/ 4246880 h 6791960"/>
              <a:gd name="connsiteX57" fmla="*/ 1524000 w 7759700"/>
              <a:gd name="connsiteY57" fmla="*/ 4399280 h 6791960"/>
              <a:gd name="connsiteX58" fmla="*/ 1209040 w 7759700"/>
              <a:gd name="connsiteY58" fmla="*/ 4714240 h 6791960"/>
              <a:gd name="connsiteX59" fmla="*/ 1087120 w 7759700"/>
              <a:gd name="connsiteY59" fmla="*/ 5140960 h 6791960"/>
              <a:gd name="connsiteX60" fmla="*/ 0 w 7759700"/>
              <a:gd name="connsiteY60" fmla="*/ 5110480 h 6791960"/>
              <a:gd name="connsiteX61" fmla="*/ 1294500 w 7759700"/>
              <a:gd name="connsiteY61" fmla="*/ 5303463 h 6791960"/>
              <a:gd name="connsiteX0" fmla="*/ 207379 w 6672579"/>
              <a:gd name="connsiteY0" fmla="*/ 5303463 h 6791960"/>
              <a:gd name="connsiteX1" fmla="*/ 807099 w 6672579"/>
              <a:gd name="connsiteY1" fmla="*/ 2544232 h 6791960"/>
              <a:gd name="connsiteX2" fmla="*/ 1767839 w 6672579"/>
              <a:gd name="connsiteY2" fmla="*/ 1127760 h 6791960"/>
              <a:gd name="connsiteX3" fmla="*/ 2743199 w 6672579"/>
              <a:gd name="connsiteY3" fmla="*/ 477520 h 6791960"/>
              <a:gd name="connsiteX4" fmla="*/ 2773679 w 6672579"/>
              <a:gd name="connsiteY4" fmla="*/ 50800 h 6791960"/>
              <a:gd name="connsiteX5" fmla="*/ 5201919 w 6672579"/>
              <a:gd name="connsiteY5" fmla="*/ 0 h 6791960"/>
              <a:gd name="connsiteX6" fmla="*/ 5110479 w 6672579"/>
              <a:gd name="connsiteY6" fmla="*/ 264160 h 6791960"/>
              <a:gd name="connsiteX7" fmla="*/ 4907279 w 6672579"/>
              <a:gd name="connsiteY7" fmla="*/ 447040 h 6791960"/>
              <a:gd name="connsiteX8" fmla="*/ 4744719 w 6672579"/>
              <a:gd name="connsiteY8" fmla="*/ 660400 h 6791960"/>
              <a:gd name="connsiteX9" fmla="*/ 4612639 w 6672579"/>
              <a:gd name="connsiteY9" fmla="*/ 944880 h 6791960"/>
              <a:gd name="connsiteX10" fmla="*/ 4551679 w 6672579"/>
              <a:gd name="connsiteY10" fmla="*/ 1188720 h 6791960"/>
              <a:gd name="connsiteX11" fmla="*/ 4622799 w 6672579"/>
              <a:gd name="connsiteY11" fmla="*/ 1463040 h 6791960"/>
              <a:gd name="connsiteX12" fmla="*/ 4876799 w 6672579"/>
              <a:gd name="connsiteY12" fmla="*/ 1595120 h 6791960"/>
              <a:gd name="connsiteX13" fmla="*/ 4947919 w 6672579"/>
              <a:gd name="connsiteY13" fmla="*/ 1778000 h 6791960"/>
              <a:gd name="connsiteX14" fmla="*/ 4988559 w 6672579"/>
              <a:gd name="connsiteY14" fmla="*/ 2174240 h 6791960"/>
              <a:gd name="connsiteX15" fmla="*/ 4978399 w 6672579"/>
              <a:gd name="connsiteY15" fmla="*/ 2418080 h 6791960"/>
              <a:gd name="connsiteX16" fmla="*/ 4866639 w 6672579"/>
              <a:gd name="connsiteY16" fmla="*/ 2661920 h 6791960"/>
              <a:gd name="connsiteX17" fmla="*/ 4693919 w 6672579"/>
              <a:gd name="connsiteY17" fmla="*/ 2895600 h 6791960"/>
              <a:gd name="connsiteX18" fmla="*/ 4521199 w 6672579"/>
              <a:gd name="connsiteY18" fmla="*/ 3149600 h 6791960"/>
              <a:gd name="connsiteX19" fmla="*/ 4439919 w 6672579"/>
              <a:gd name="connsiteY19" fmla="*/ 3362960 h 6791960"/>
              <a:gd name="connsiteX20" fmla="*/ 4419599 w 6672579"/>
              <a:gd name="connsiteY20" fmla="*/ 3708400 h 6791960"/>
              <a:gd name="connsiteX21" fmla="*/ 4450079 w 6672579"/>
              <a:gd name="connsiteY21" fmla="*/ 3931920 h 6791960"/>
              <a:gd name="connsiteX22" fmla="*/ 4541519 w 6672579"/>
              <a:gd name="connsiteY22" fmla="*/ 4206240 h 6791960"/>
              <a:gd name="connsiteX23" fmla="*/ 4632959 w 6672579"/>
              <a:gd name="connsiteY23" fmla="*/ 4439920 h 6791960"/>
              <a:gd name="connsiteX24" fmla="*/ 4744719 w 6672579"/>
              <a:gd name="connsiteY24" fmla="*/ 4572000 h 6791960"/>
              <a:gd name="connsiteX25" fmla="*/ 4927599 w 6672579"/>
              <a:gd name="connsiteY25" fmla="*/ 4734560 h 6791960"/>
              <a:gd name="connsiteX26" fmla="*/ 5090159 w 6672579"/>
              <a:gd name="connsiteY26" fmla="*/ 4785360 h 6791960"/>
              <a:gd name="connsiteX27" fmla="*/ 5273039 w 6672579"/>
              <a:gd name="connsiteY27" fmla="*/ 4836160 h 6791960"/>
              <a:gd name="connsiteX28" fmla="*/ 5445759 w 6672579"/>
              <a:gd name="connsiteY28" fmla="*/ 4836160 h 6791960"/>
              <a:gd name="connsiteX29" fmla="*/ 5598159 w 6672579"/>
              <a:gd name="connsiteY29" fmla="*/ 4866640 h 6791960"/>
              <a:gd name="connsiteX30" fmla="*/ 5740399 w 6672579"/>
              <a:gd name="connsiteY30" fmla="*/ 4897120 h 6791960"/>
              <a:gd name="connsiteX31" fmla="*/ 5801359 w 6672579"/>
              <a:gd name="connsiteY31" fmla="*/ 4968240 h 6791960"/>
              <a:gd name="connsiteX32" fmla="*/ 5852159 w 6672579"/>
              <a:gd name="connsiteY32" fmla="*/ 5059680 h 6791960"/>
              <a:gd name="connsiteX33" fmla="*/ 5852159 w 6672579"/>
              <a:gd name="connsiteY33" fmla="*/ 5222240 h 6791960"/>
              <a:gd name="connsiteX34" fmla="*/ 5852159 w 6672579"/>
              <a:gd name="connsiteY34" fmla="*/ 5334000 h 6791960"/>
              <a:gd name="connsiteX35" fmla="*/ 5852159 w 6672579"/>
              <a:gd name="connsiteY35" fmla="*/ 5476240 h 6791960"/>
              <a:gd name="connsiteX36" fmla="*/ 5831839 w 6672579"/>
              <a:gd name="connsiteY36" fmla="*/ 5669280 h 6791960"/>
              <a:gd name="connsiteX37" fmla="*/ 5781039 w 6672579"/>
              <a:gd name="connsiteY37" fmla="*/ 5760720 h 6791960"/>
              <a:gd name="connsiteX38" fmla="*/ 5791199 w 6672579"/>
              <a:gd name="connsiteY38" fmla="*/ 5862320 h 6791960"/>
              <a:gd name="connsiteX39" fmla="*/ 5811519 w 6672579"/>
              <a:gd name="connsiteY39" fmla="*/ 6075680 h 6791960"/>
              <a:gd name="connsiteX40" fmla="*/ 5841999 w 6672579"/>
              <a:gd name="connsiteY40" fmla="*/ 6126480 h 6791960"/>
              <a:gd name="connsiteX41" fmla="*/ 5963919 w 6672579"/>
              <a:gd name="connsiteY41" fmla="*/ 6226810 h 6791960"/>
              <a:gd name="connsiteX42" fmla="*/ 6032499 w 6672579"/>
              <a:gd name="connsiteY42" fmla="*/ 6240780 h 6791960"/>
              <a:gd name="connsiteX43" fmla="*/ 6123939 w 6672579"/>
              <a:gd name="connsiteY43" fmla="*/ 6231890 h 6791960"/>
              <a:gd name="connsiteX44" fmla="*/ 6191249 w 6672579"/>
              <a:gd name="connsiteY44" fmla="*/ 6134100 h 6791960"/>
              <a:gd name="connsiteX45" fmla="*/ 6333489 w 6672579"/>
              <a:gd name="connsiteY45" fmla="*/ 6007100 h 6791960"/>
              <a:gd name="connsiteX46" fmla="*/ 6424929 w 6672579"/>
              <a:gd name="connsiteY46" fmla="*/ 6002020 h 6791960"/>
              <a:gd name="connsiteX47" fmla="*/ 6451599 w 6672579"/>
              <a:gd name="connsiteY47" fmla="*/ 6093460 h 6791960"/>
              <a:gd name="connsiteX48" fmla="*/ 6543039 w 6672579"/>
              <a:gd name="connsiteY48" fmla="*/ 6240780 h 6791960"/>
              <a:gd name="connsiteX49" fmla="*/ 6532879 w 6672579"/>
              <a:gd name="connsiteY49" fmla="*/ 6370320 h 6791960"/>
              <a:gd name="connsiteX50" fmla="*/ 6672579 w 6672579"/>
              <a:gd name="connsiteY50" fmla="*/ 6791960 h 6791960"/>
              <a:gd name="connsiteX51" fmla="*/ 5886449 w 6672579"/>
              <a:gd name="connsiteY51" fmla="*/ 6576060 h 6791960"/>
              <a:gd name="connsiteX52" fmla="*/ 4714239 w 6672579"/>
              <a:gd name="connsiteY52" fmla="*/ 6553200 h 6791960"/>
              <a:gd name="connsiteX53" fmla="*/ 3308813 w 6672579"/>
              <a:gd name="connsiteY53" fmla="*/ 6521252 h 6791960"/>
              <a:gd name="connsiteX54" fmla="*/ 3825716 w 6672579"/>
              <a:gd name="connsiteY54" fmla="*/ 4672189 h 6791960"/>
              <a:gd name="connsiteX55" fmla="*/ 502216 w 6672579"/>
              <a:gd name="connsiteY55" fmla="*/ 4078577 h 6791960"/>
              <a:gd name="connsiteX56" fmla="*/ 914399 w 6672579"/>
              <a:gd name="connsiteY56" fmla="*/ 4246880 h 6791960"/>
              <a:gd name="connsiteX57" fmla="*/ 436879 w 6672579"/>
              <a:gd name="connsiteY57" fmla="*/ 4399280 h 6791960"/>
              <a:gd name="connsiteX58" fmla="*/ 121919 w 6672579"/>
              <a:gd name="connsiteY58" fmla="*/ 4714240 h 6791960"/>
              <a:gd name="connsiteX59" fmla="*/ -1 w 6672579"/>
              <a:gd name="connsiteY59" fmla="*/ 5140960 h 6791960"/>
              <a:gd name="connsiteX60" fmla="*/ 207379 w 6672579"/>
              <a:gd name="connsiteY60" fmla="*/ 5303463 h 6791960"/>
              <a:gd name="connsiteX0" fmla="*/ 85459 w 6550659"/>
              <a:gd name="connsiteY0" fmla="*/ 5303463 h 6791960"/>
              <a:gd name="connsiteX1" fmla="*/ 685179 w 6550659"/>
              <a:gd name="connsiteY1" fmla="*/ 2544232 h 6791960"/>
              <a:gd name="connsiteX2" fmla="*/ 1645919 w 6550659"/>
              <a:gd name="connsiteY2" fmla="*/ 1127760 h 6791960"/>
              <a:gd name="connsiteX3" fmla="*/ 2621279 w 6550659"/>
              <a:gd name="connsiteY3" fmla="*/ 477520 h 6791960"/>
              <a:gd name="connsiteX4" fmla="*/ 2651759 w 6550659"/>
              <a:gd name="connsiteY4" fmla="*/ 50800 h 6791960"/>
              <a:gd name="connsiteX5" fmla="*/ 5079999 w 6550659"/>
              <a:gd name="connsiteY5" fmla="*/ 0 h 6791960"/>
              <a:gd name="connsiteX6" fmla="*/ 4988559 w 6550659"/>
              <a:gd name="connsiteY6" fmla="*/ 264160 h 6791960"/>
              <a:gd name="connsiteX7" fmla="*/ 4785359 w 6550659"/>
              <a:gd name="connsiteY7" fmla="*/ 447040 h 6791960"/>
              <a:gd name="connsiteX8" fmla="*/ 4622799 w 6550659"/>
              <a:gd name="connsiteY8" fmla="*/ 660400 h 6791960"/>
              <a:gd name="connsiteX9" fmla="*/ 4490719 w 6550659"/>
              <a:gd name="connsiteY9" fmla="*/ 944880 h 6791960"/>
              <a:gd name="connsiteX10" fmla="*/ 4429759 w 6550659"/>
              <a:gd name="connsiteY10" fmla="*/ 1188720 h 6791960"/>
              <a:gd name="connsiteX11" fmla="*/ 4500879 w 6550659"/>
              <a:gd name="connsiteY11" fmla="*/ 1463040 h 6791960"/>
              <a:gd name="connsiteX12" fmla="*/ 4754879 w 6550659"/>
              <a:gd name="connsiteY12" fmla="*/ 1595120 h 6791960"/>
              <a:gd name="connsiteX13" fmla="*/ 4825999 w 6550659"/>
              <a:gd name="connsiteY13" fmla="*/ 1778000 h 6791960"/>
              <a:gd name="connsiteX14" fmla="*/ 4866639 w 6550659"/>
              <a:gd name="connsiteY14" fmla="*/ 2174240 h 6791960"/>
              <a:gd name="connsiteX15" fmla="*/ 4856479 w 6550659"/>
              <a:gd name="connsiteY15" fmla="*/ 2418080 h 6791960"/>
              <a:gd name="connsiteX16" fmla="*/ 4744719 w 6550659"/>
              <a:gd name="connsiteY16" fmla="*/ 2661920 h 6791960"/>
              <a:gd name="connsiteX17" fmla="*/ 4571999 w 6550659"/>
              <a:gd name="connsiteY17" fmla="*/ 2895600 h 6791960"/>
              <a:gd name="connsiteX18" fmla="*/ 4399279 w 6550659"/>
              <a:gd name="connsiteY18" fmla="*/ 3149600 h 6791960"/>
              <a:gd name="connsiteX19" fmla="*/ 4317999 w 6550659"/>
              <a:gd name="connsiteY19" fmla="*/ 3362960 h 6791960"/>
              <a:gd name="connsiteX20" fmla="*/ 4297679 w 6550659"/>
              <a:gd name="connsiteY20" fmla="*/ 3708400 h 6791960"/>
              <a:gd name="connsiteX21" fmla="*/ 4328159 w 6550659"/>
              <a:gd name="connsiteY21" fmla="*/ 3931920 h 6791960"/>
              <a:gd name="connsiteX22" fmla="*/ 4419599 w 6550659"/>
              <a:gd name="connsiteY22" fmla="*/ 4206240 h 6791960"/>
              <a:gd name="connsiteX23" fmla="*/ 4511039 w 6550659"/>
              <a:gd name="connsiteY23" fmla="*/ 4439920 h 6791960"/>
              <a:gd name="connsiteX24" fmla="*/ 4622799 w 6550659"/>
              <a:gd name="connsiteY24" fmla="*/ 4572000 h 6791960"/>
              <a:gd name="connsiteX25" fmla="*/ 4805679 w 6550659"/>
              <a:gd name="connsiteY25" fmla="*/ 4734560 h 6791960"/>
              <a:gd name="connsiteX26" fmla="*/ 4968239 w 6550659"/>
              <a:gd name="connsiteY26" fmla="*/ 4785360 h 6791960"/>
              <a:gd name="connsiteX27" fmla="*/ 5151119 w 6550659"/>
              <a:gd name="connsiteY27" fmla="*/ 4836160 h 6791960"/>
              <a:gd name="connsiteX28" fmla="*/ 5323839 w 6550659"/>
              <a:gd name="connsiteY28" fmla="*/ 4836160 h 6791960"/>
              <a:gd name="connsiteX29" fmla="*/ 5476239 w 6550659"/>
              <a:gd name="connsiteY29" fmla="*/ 4866640 h 6791960"/>
              <a:gd name="connsiteX30" fmla="*/ 5618479 w 6550659"/>
              <a:gd name="connsiteY30" fmla="*/ 4897120 h 6791960"/>
              <a:gd name="connsiteX31" fmla="*/ 5679439 w 6550659"/>
              <a:gd name="connsiteY31" fmla="*/ 4968240 h 6791960"/>
              <a:gd name="connsiteX32" fmla="*/ 5730239 w 6550659"/>
              <a:gd name="connsiteY32" fmla="*/ 5059680 h 6791960"/>
              <a:gd name="connsiteX33" fmla="*/ 5730239 w 6550659"/>
              <a:gd name="connsiteY33" fmla="*/ 5222240 h 6791960"/>
              <a:gd name="connsiteX34" fmla="*/ 5730239 w 6550659"/>
              <a:gd name="connsiteY34" fmla="*/ 5334000 h 6791960"/>
              <a:gd name="connsiteX35" fmla="*/ 5730239 w 6550659"/>
              <a:gd name="connsiteY35" fmla="*/ 5476240 h 6791960"/>
              <a:gd name="connsiteX36" fmla="*/ 5709919 w 6550659"/>
              <a:gd name="connsiteY36" fmla="*/ 5669280 h 6791960"/>
              <a:gd name="connsiteX37" fmla="*/ 5659119 w 6550659"/>
              <a:gd name="connsiteY37" fmla="*/ 5760720 h 6791960"/>
              <a:gd name="connsiteX38" fmla="*/ 5669279 w 6550659"/>
              <a:gd name="connsiteY38" fmla="*/ 5862320 h 6791960"/>
              <a:gd name="connsiteX39" fmla="*/ 5689599 w 6550659"/>
              <a:gd name="connsiteY39" fmla="*/ 6075680 h 6791960"/>
              <a:gd name="connsiteX40" fmla="*/ 5720079 w 6550659"/>
              <a:gd name="connsiteY40" fmla="*/ 6126480 h 6791960"/>
              <a:gd name="connsiteX41" fmla="*/ 5841999 w 6550659"/>
              <a:gd name="connsiteY41" fmla="*/ 6226810 h 6791960"/>
              <a:gd name="connsiteX42" fmla="*/ 5910579 w 6550659"/>
              <a:gd name="connsiteY42" fmla="*/ 6240780 h 6791960"/>
              <a:gd name="connsiteX43" fmla="*/ 6002019 w 6550659"/>
              <a:gd name="connsiteY43" fmla="*/ 6231890 h 6791960"/>
              <a:gd name="connsiteX44" fmla="*/ 6069329 w 6550659"/>
              <a:gd name="connsiteY44" fmla="*/ 6134100 h 6791960"/>
              <a:gd name="connsiteX45" fmla="*/ 6211569 w 6550659"/>
              <a:gd name="connsiteY45" fmla="*/ 6007100 h 6791960"/>
              <a:gd name="connsiteX46" fmla="*/ 6303009 w 6550659"/>
              <a:gd name="connsiteY46" fmla="*/ 6002020 h 6791960"/>
              <a:gd name="connsiteX47" fmla="*/ 6329679 w 6550659"/>
              <a:gd name="connsiteY47" fmla="*/ 6093460 h 6791960"/>
              <a:gd name="connsiteX48" fmla="*/ 6421119 w 6550659"/>
              <a:gd name="connsiteY48" fmla="*/ 6240780 h 6791960"/>
              <a:gd name="connsiteX49" fmla="*/ 6410959 w 6550659"/>
              <a:gd name="connsiteY49" fmla="*/ 6370320 h 6791960"/>
              <a:gd name="connsiteX50" fmla="*/ 6550659 w 6550659"/>
              <a:gd name="connsiteY50" fmla="*/ 6791960 h 6791960"/>
              <a:gd name="connsiteX51" fmla="*/ 5764529 w 6550659"/>
              <a:gd name="connsiteY51" fmla="*/ 6576060 h 6791960"/>
              <a:gd name="connsiteX52" fmla="*/ 4592319 w 6550659"/>
              <a:gd name="connsiteY52" fmla="*/ 6553200 h 6791960"/>
              <a:gd name="connsiteX53" fmla="*/ 3186893 w 6550659"/>
              <a:gd name="connsiteY53" fmla="*/ 6521252 h 6791960"/>
              <a:gd name="connsiteX54" fmla="*/ 3703796 w 6550659"/>
              <a:gd name="connsiteY54" fmla="*/ 4672189 h 6791960"/>
              <a:gd name="connsiteX55" fmla="*/ 380296 w 6550659"/>
              <a:gd name="connsiteY55" fmla="*/ 4078577 h 6791960"/>
              <a:gd name="connsiteX56" fmla="*/ 792479 w 6550659"/>
              <a:gd name="connsiteY56" fmla="*/ 4246880 h 6791960"/>
              <a:gd name="connsiteX57" fmla="*/ 314959 w 6550659"/>
              <a:gd name="connsiteY57" fmla="*/ 4399280 h 6791960"/>
              <a:gd name="connsiteX58" fmla="*/ -1 w 6550659"/>
              <a:gd name="connsiteY58" fmla="*/ 4714240 h 6791960"/>
              <a:gd name="connsiteX59" fmla="*/ 85459 w 6550659"/>
              <a:gd name="connsiteY59" fmla="*/ 5303463 h 6791960"/>
              <a:gd name="connsiteX0" fmla="*/ 0 w 6465200"/>
              <a:gd name="connsiteY0" fmla="*/ 5303463 h 6791960"/>
              <a:gd name="connsiteX1" fmla="*/ 599720 w 6465200"/>
              <a:gd name="connsiteY1" fmla="*/ 2544232 h 6791960"/>
              <a:gd name="connsiteX2" fmla="*/ 1560460 w 6465200"/>
              <a:gd name="connsiteY2" fmla="*/ 1127760 h 6791960"/>
              <a:gd name="connsiteX3" fmla="*/ 2535820 w 6465200"/>
              <a:gd name="connsiteY3" fmla="*/ 477520 h 6791960"/>
              <a:gd name="connsiteX4" fmla="*/ 2566300 w 6465200"/>
              <a:gd name="connsiteY4" fmla="*/ 50800 h 6791960"/>
              <a:gd name="connsiteX5" fmla="*/ 4994540 w 6465200"/>
              <a:gd name="connsiteY5" fmla="*/ 0 h 6791960"/>
              <a:gd name="connsiteX6" fmla="*/ 4903100 w 6465200"/>
              <a:gd name="connsiteY6" fmla="*/ 264160 h 6791960"/>
              <a:gd name="connsiteX7" fmla="*/ 4699900 w 6465200"/>
              <a:gd name="connsiteY7" fmla="*/ 447040 h 6791960"/>
              <a:gd name="connsiteX8" fmla="*/ 4537340 w 6465200"/>
              <a:gd name="connsiteY8" fmla="*/ 660400 h 6791960"/>
              <a:gd name="connsiteX9" fmla="*/ 4405260 w 6465200"/>
              <a:gd name="connsiteY9" fmla="*/ 944880 h 6791960"/>
              <a:gd name="connsiteX10" fmla="*/ 4344300 w 6465200"/>
              <a:gd name="connsiteY10" fmla="*/ 1188720 h 6791960"/>
              <a:gd name="connsiteX11" fmla="*/ 4415420 w 6465200"/>
              <a:gd name="connsiteY11" fmla="*/ 1463040 h 6791960"/>
              <a:gd name="connsiteX12" fmla="*/ 4669420 w 6465200"/>
              <a:gd name="connsiteY12" fmla="*/ 1595120 h 6791960"/>
              <a:gd name="connsiteX13" fmla="*/ 4740540 w 6465200"/>
              <a:gd name="connsiteY13" fmla="*/ 1778000 h 6791960"/>
              <a:gd name="connsiteX14" fmla="*/ 4781180 w 6465200"/>
              <a:gd name="connsiteY14" fmla="*/ 2174240 h 6791960"/>
              <a:gd name="connsiteX15" fmla="*/ 4771020 w 6465200"/>
              <a:gd name="connsiteY15" fmla="*/ 2418080 h 6791960"/>
              <a:gd name="connsiteX16" fmla="*/ 4659260 w 6465200"/>
              <a:gd name="connsiteY16" fmla="*/ 2661920 h 6791960"/>
              <a:gd name="connsiteX17" fmla="*/ 4486540 w 6465200"/>
              <a:gd name="connsiteY17" fmla="*/ 2895600 h 6791960"/>
              <a:gd name="connsiteX18" fmla="*/ 4313820 w 6465200"/>
              <a:gd name="connsiteY18" fmla="*/ 3149600 h 6791960"/>
              <a:gd name="connsiteX19" fmla="*/ 4232540 w 6465200"/>
              <a:gd name="connsiteY19" fmla="*/ 3362960 h 6791960"/>
              <a:gd name="connsiteX20" fmla="*/ 4212220 w 6465200"/>
              <a:gd name="connsiteY20" fmla="*/ 3708400 h 6791960"/>
              <a:gd name="connsiteX21" fmla="*/ 4242700 w 6465200"/>
              <a:gd name="connsiteY21" fmla="*/ 3931920 h 6791960"/>
              <a:gd name="connsiteX22" fmla="*/ 4334140 w 6465200"/>
              <a:gd name="connsiteY22" fmla="*/ 4206240 h 6791960"/>
              <a:gd name="connsiteX23" fmla="*/ 4425580 w 6465200"/>
              <a:gd name="connsiteY23" fmla="*/ 4439920 h 6791960"/>
              <a:gd name="connsiteX24" fmla="*/ 4537340 w 6465200"/>
              <a:gd name="connsiteY24" fmla="*/ 4572000 h 6791960"/>
              <a:gd name="connsiteX25" fmla="*/ 4720220 w 6465200"/>
              <a:gd name="connsiteY25" fmla="*/ 4734560 h 6791960"/>
              <a:gd name="connsiteX26" fmla="*/ 4882780 w 6465200"/>
              <a:gd name="connsiteY26" fmla="*/ 4785360 h 6791960"/>
              <a:gd name="connsiteX27" fmla="*/ 5065660 w 6465200"/>
              <a:gd name="connsiteY27" fmla="*/ 4836160 h 6791960"/>
              <a:gd name="connsiteX28" fmla="*/ 5238380 w 6465200"/>
              <a:gd name="connsiteY28" fmla="*/ 4836160 h 6791960"/>
              <a:gd name="connsiteX29" fmla="*/ 5390780 w 6465200"/>
              <a:gd name="connsiteY29" fmla="*/ 4866640 h 6791960"/>
              <a:gd name="connsiteX30" fmla="*/ 5533020 w 6465200"/>
              <a:gd name="connsiteY30" fmla="*/ 4897120 h 6791960"/>
              <a:gd name="connsiteX31" fmla="*/ 5593980 w 6465200"/>
              <a:gd name="connsiteY31" fmla="*/ 4968240 h 6791960"/>
              <a:gd name="connsiteX32" fmla="*/ 5644780 w 6465200"/>
              <a:gd name="connsiteY32" fmla="*/ 5059680 h 6791960"/>
              <a:gd name="connsiteX33" fmla="*/ 5644780 w 6465200"/>
              <a:gd name="connsiteY33" fmla="*/ 5222240 h 6791960"/>
              <a:gd name="connsiteX34" fmla="*/ 5644780 w 6465200"/>
              <a:gd name="connsiteY34" fmla="*/ 5334000 h 6791960"/>
              <a:gd name="connsiteX35" fmla="*/ 5644780 w 6465200"/>
              <a:gd name="connsiteY35" fmla="*/ 5476240 h 6791960"/>
              <a:gd name="connsiteX36" fmla="*/ 5624460 w 6465200"/>
              <a:gd name="connsiteY36" fmla="*/ 5669280 h 6791960"/>
              <a:gd name="connsiteX37" fmla="*/ 5573660 w 6465200"/>
              <a:gd name="connsiteY37" fmla="*/ 5760720 h 6791960"/>
              <a:gd name="connsiteX38" fmla="*/ 5583820 w 6465200"/>
              <a:gd name="connsiteY38" fmla="*/ 5862320 h 6791960"/>
              <a:gd name="connsiteX39" fmla="*/ 5604140 w 6465200"/>
              <a:gd name="connsiteY39" fmla="*/ 6075680 h 6791960"/>
              <a:gd name="connsiteX40" fmla="*/ 5634620 w 6465200"/>
              <a:gd name="connsiteY40" fmla="*/ 6126480 h 6791960"/>
              <a:gd name="connsiteX41" fmla="*/ 5756540 w 6465200"/>
              <a:gd name="connsiteY41" fmla="*/ 6226810 h 6791960"/>
              <a:gd name="connsiteX42" fmla="*/ 5825120 w 6465200"/>
              <a:gd name="connsiteY42" fmla="*/ 6240780 h 6791960"/>
              <a:gd name="connsiteX43" fmla="*/ 5916560 w 6465200"/>
              <a:gd name="connsiteY43" fmla="*/ 6231890 h 6791960"/>
              <a:gd name="connsiteX44" fmla="*/ 5983870 w 6465200"/>
              <a:gd name="connsiteY44" fmla="*/ 6134100 h 6791960"/>
              <a:gd name="connsiteX45" fmla="*/ 6126110 w 6465200"/>
              <a:gd name="connsiteY45" fmla="*/ 6007100 h 6791960"/>
              <a:gd name="connsiteX46" fmla="*/ 6217550 w 6465200"/>
              <a:gd name="connsiteY46" fmla="*/ 6002020 h 6791960"/>
              <a:gd name="connsiteX47" fmla="*/ 6244220 w 6465200"/>
              <a:gd name="connsiteY47" fmla="*/ 6093460 h 6791960"/>
              <a:gd name="connsiteX48" fmla="*/ 6335660 w 6465200"/>
              <a:gd name="connsiteY48" fmla="*/ 6240780 h 6791960"/>
              <a:gd name="connsiteX49" fmla="*/ 6325500 w 6465200"/>
              <a:gd name="connsiteY49" fmla="*/ 6370320 h 6791960"/>
              <a:gd name="connsiteX50" fmla="*/ 6465200 w 6465200"/>
              <a:gd name="connsiteY50" fmla="*/ 6791960 h 6791960"/>
              <a:gd name="connsiteX51" fmla="*/ 5679070 w 6465200"/>
              <a:gd name="connsiteY51" fmla="*/ 6576060 h 6791960"/>
              <a:gd name="connsiteX52" fmla="*/ 4506860 w 6465200"/>
              <a:gd name="connsiteY52" fmla="*/ 6553200 h 6791960"/>
              <a:gd name="connsiteX53" fmla="*/ 3101434 w 6465200"/>
              <a:gd name="connsiteY53" fmla="*/ 6521252 h 6791960"/>
              <a:gd name="connsiteX54" fmla="*/ 3618337 w 6465200"/>
              <a:gd name="connsiteY54" fmla="*/ 4672189 h 6791960"/>
              <a:gd name="connsiteX55" fmla="*/ 294837 w 6465200"/>
              <a:gd name="connsiteY55" fmla="*/ 4078577 h 6791960"/>
              <a:gd name="connsiteX56" fmla="*/ 707020 w 6465200"/>
              <a:gd name="connsiteY56" fmla="*/ 4246880 h 6791960"/>
              <a:gd name="connsiteX57" fmla="*/ 229500 w 6465200"/>
              <a:gd name="connsiteY57" fmla="*/ 4399280 h 6791960"/>
              <a:gd name="connsiteX58" fmla="*/ 0 w 6465200"/>
              <a:gd name="connsiteY58" fmla="*/ 5303463 h 6791960"/>
              <a:gd name="connsiteX0" fmla="*/ 0 w 6235700"/>
              <a:gd name="connsiteY0" fmla="*/ 4399280 h 6791960"/>
              <a:gd name="connsiteX1" fmla="*/ 370220 w 6235700"/>
              <a:gd name="connsiteY1" fmla="*/ 2544232 h 6791960"/>
              <a:gd name="connsiteX2" fmla="*/ 1330960 w 6235700"/>
              <a:gd name="connsiteY2" fmla="*/ 1127760 h 6791960"/>
              <a:gd name="connsiteX3" fmla="*/ 2306320 w 6235700"/>
              <a:gd name="connsiteY3" fmla="*/ 477520 h 6791960"/>
              <a:gd name="connsiteX4" fmla="*/ 2336800 w 6235700"/>
              <a:gd name="connsiteY4" fmla="*/ 50800 h 6791960"/>
              <a:gd name="connsiteX5" fmla="*/ 4765040 w 6235700"/>
              <a:gd name="connsiteY5" fmla="*/ 0 h 6791960"/>
              <a:gd name="connsiteX6" fmla="*/ 4673600 w 6235700"/>
              <a:gd name="connsiteY6" fmla="*/ 264160 h 6791960"/>
              <a:gd name="connsiteX7" fmla="*/ 4470400 w 6235700"/>
              <a:gd name="connsiteY7" fmla="*/ 447040 h 6791960"/>
              <a:gd name="connsiteX8" fmla="*/ 4307840 w 6235700"/>
              <a:gd name="connsiteY8" fmla="*/ 660400 h 6791960"/>
              <a:gd name="connsiteX9" fmla="*/ 4175760 w 6235700"/>
              <a:gd name="connsiteY9" fmla="*/ 944880 h 6791960"/>
              <a:gd name="connsiteX10" fmla="*/ 4114800 w 6235700"/>
              <a:gd name="connsiteY10" fmla="*/ 1188720 h 6791960"/>
              <a:gd name="connsiteX11" fmla="*/ 4185920 w 6235700"/>
              <a:gd name="connsiteY11" fmla="*/ 1463040 h 6791960"/>
              <a:gd name="connsiteX12" fmla="*/ 4439920 w 6235700"/>
              <a:gd name="connsiteY12" fmla="*/ 1595120 h 6791960"/>
              <a:gd name="connsiteX13" fmla="*/ 4511040 w 6235700"/>
              <a:gd name="connsiteY13" fmla="*/ 1778000 h 6791960"/>
              <a:gd name="connsiteX14" fmla="*/ 4551680 w 6235700"/>
              <a:gd name="connsiteY14" fmla="*/ 2174240 h 6791960"/>
              <a:gd name="connsiteX15" fmla="*/ 4541520 w 6235700"/>
              <a:gd name="connsiteY15" fmla="*/ 2418080 h 6791960"/>
              <a:gd name="connsiteX16" fmla="*/ 4429760 w 6235700"/>
              <a:gd name="connsiteY16" fmla="*/ 2661920 h 6791960"/>
              <a:gd name="connsiteX17" fmla="*/ 4257040 w 6235700"/>
              <a:gd name="connsiteY17" fmla="*/ 2895600 h 6791960"/>
              <a:gd name="connsiteX18" fmla="*/ 4084320 w 6235700"/>
              <a:gd name="connsiteY18" fmla="*/ 3149600 h 6791960"/>
              <a:gd name="connsiteX19" fmla="*/ 4003040 w 6235700"/>
              <a:gd name="connsiteY19" fmla="*/ 3362960 h 6791960"/>
              <a:gd name="connsiteX20" fmla="*/ 3982720 w 6235700"/>
              <a:gd name="connsiteY20" fmla="*/ 3708400 h 6791960"/>
              <a:gd name="connsiteX21" fmla="*/ 4013200 w 6235700"/>
              <a:gd name="connsiteY21" fmla="*/ 3931920 h 6791960"/>
              <a:gd name="connsiteX22" fmla="*/ 4104640 w 6235700"/>
              <a:gd name="connsiteY22" fmla="*/ 4206240 h 6791960"/>
              <a:gd name="connsiteX23" fmla="*/ 4196080 w 6235700"/>
              <a:gd name="connsiteY23" fmla="*/ 4439920 h 6791960"/>
              <a:gd name="connsiteX24" fmla="*/ 4307840 w 6235700"/>
              <a:gd name="connsiteY24" fmla="*/ 4572000 h 6791960"/>
              <a:gd name="connsiteX25" fmla="*/ 4490720 w 6235700"/>
              <a:gd name="connsiteY25" fmla="*/ 4734560 h 6791960"/>
              <a:gd name="connsiteX26" fmla="*/ 4653280 w 6235700"/>
              <a:gd name="connsiteY26" fmla="*/ 4785360 h 6791960"/>
              <a:gd name="connsiteX27" fmla="*/ 4836160 w 6235700"/>
              <a:gd name="connsiteY27" fmla="*/ 4836160 h 6791960"/>
              <a:gd name="connsiteX28" fmla="*/ 5008880 w 6235700"/>
              <a:gd name="connsiteY28" fmla="*/ 4836160 h 6791960"/>
              <a:gd name="connsiteX29" fmla="*/ 5161280 w 6235700"/>
              <a:gd name="connsiteY29" fmla="*/ 4866640 h 6791960"/>
              <a:gd name="connsiteX30" fmla="*/ 5303520 w 6235700"/>
              <a:gd name="connsiteY30" fmla="*/ 4897120 h 6791960"/>
              <a:gd name="connsiteX31" fmla="*/ 5364480 w 6235700"/>
              <a:gd name="connsiteY31" fmla="*/ 4968240 h 6791960"/>
              <a:gd name="connsiteX32" fmla="*/ 5415280 w 6235700"/>
              <a:gd name="connsiteY32" fmla="*/ 5059680 h 6791960"/>
              <a:gd name="connsiteX33" fmla="*/ 5415280 w 6235700"/>
              <a:gd name="connsiteY33" fmla="*/ 5222240 h 6791960"/>
              <a:gd name="connsiteX34" fmla="*/ 5415280 w 6235700"/>
              <a:gd name="connsiteY34" fmla="*/ 5334000 h 6791960"/>
              <a:gd name="connsiteX35" fmla="*/ 5415280 w 6235700"/>
              <a:gd name="connsiteY35" fmla="*/ 5476240 h 6791960"/>
              <a:gd name="connsiteX36" fmla="*/ 5394960 w 6235700"/>
              <a:gd name="connsiteY36" fmla="*/ 5669280 h 6791960"/>
              <a:gd name="connsiteX37" fmla="*/ 5344160 w 6235700"/>
              <a:gd name="connsiteY37" fmla="*/ 5760720 h 6791960"/>
              <a:gd name="connsiteX38" fmla="*/ 5354320 w 6235700"/>
              <a:gd name="connsiteY38" fmla="*/ 5862320 h 6791960"/>
              <a:gd name="connsiteX39" fmla="*/ 5374640 w 6235700"/>
              <a:gd name="connsiteY39" fmla="*/ 6075680 h 6791960"/>
              <a:gd name="connsiteX40" fmla="*/ 5405120 w 6235700"/>
              <a:gd name="connsiteY40" fmla="*/ 6126480 h 6791960"/>
              <a:gd name="connsiteX41" fmla="*/ 5527040 w 6235700"/>
              <a:gd name="connsiteY41" fmla="*/ 6226810 h 6791960"/>
              <a:gd name="connsiteX42" fmla="*/ 5595620 w 6235700"/>
              <a:gd name="connsiteY42" fmla="*/ 6240780 h 6791960"/>
              <a:gd name="connsiteX43" fmla="*/ 5687060 w 6235700"/>
              <a:gd name="connsiteY43" fmla="*/ 6231890 h 6791960"/>
              <a:gd name="connsiteX44" fmla="*/ 5754370 w 6235700"/>
              <a:gd name="connsiteY44" fmla="*/ 6134100 h 6791960"/>
              <a:gd name="connsiteX45" fmla="*/ 5896610 w 6235700"/>
              <a:gd name="connsiteY45" fmla="*/ 6007100 h 6791960"/>
              <a:gd name="connsiteX46" fmla="*/ 5988050 w 6235700"/>
              <a:gd name="connsiteY46" fmla="*/ 6002020 h 6791960"/>
              <a:gd name="connsiteX47" fmla="*/ 6014720 w 6235700"/>
              <a:gd name="connsiteY47" fmla="*/ 6093460 h 6791960"/>
              <a:gd name="connsiteX48" fmla="*/ 6106160 w 6235700"/>
              <a:gd name="connsiteY48" fmla="*/ 6240780 h 6791960"/>
              <a:gd name="connsiteX49" fmla="*/ 6096000 w 6235700"/>
              <a:gd name="connsiteY49" fmla="*/ 6370320 h 6791960"/>
              <a:gd name="connsiteX50" fmla="*/ 6235700 w 6235700"/>
              <a:gd name="connsiteY50" fmla="*/ 6791960 h 6791960"/>
              <a:gd name="connsiteX51" fmla="*/ 5449570 w 6235700"/>
              <a:gd name="connsiteY51" fmla="*/ 6576060 h 6791960"/>
              <a:gd name="connsiteX52" fmla="*/ 4277360 w 6235700"/>
              <a:gd name="connsiteY52" fmla="*/ 6553200 h 6791960"/>
              <a:gd name="connsiteX53" fmla="*/ 2871934 w 6235700"/>
              <a:gd name="connsiteY53" fmla="*/ 6521252 h 6791960"/>
              <a:gd name="connsiteX54" fmla="*/ 3388837 w 6235700"/>
              <a:gd name="connsiteY54" fmla="*/ 4672189 h 6791960"/>
              <a:gd name="connsiteX55" fmla="*/ 65337 w 6235700"/>
              <a:gd name="connsiteY55" fmla="*/ 4078577 h 6791960"/>
              <a:gd name="connsiteX56" fmla="*/ 477520 w 6235700"/>
              <a:gd name="connsiteY56" fmla="*/ 4246880 h 6791960"/>
              <a:gd name="connsiteX57" fmla="*/ 0 w 6235700"/>
              <a:gd name="connsiteY57" fmla="*/ 4399280 h 6791960"/>
              <a:gd name="connsiteX0" fmla="*/ 412182 w 6170362"/>
              <a:gd name="connsiteY0" fmla="*/ 4246880 h 6791960"/>
              <a:gd name="connsiteX1" fmla="*/ 304882 w 6170362"/>
              <a:gd name="connsiteY1" fmla="*/ 2544232 h 6791960"/>
              <a:gd name="connsiteX2" fmla="*/ 1265622 w 6170362"/>
              <a:gd name="connsiteY2" fmla="*/ 1127760 h 6791960"/>
              <a:gd name="connsiteX3" fmla="*/ 2240982 w 6170362"/>
              <a:gd name="connsiteY3" fmla="*/ 477520 h 6791960"/>
              <a:gd name="connsiteX4" fmla="*/ 2271462 w 6170362"/>
              <a:gd name="connsiteY4" fmla="*/ 50800 h 6791960"/>
              <a:gd name="connsiteX5" fmla="*/ 4699702 w 6170362"/>
              <a:gd name="connsiteY5" fmla="*/ 0 h 6791960"/>
              <a:gd name="connsiteX6" fmla="*/ 4608262 w 6170362"/>
              <a:gd name="connsiteY6" fmla="*/ 264160 h 6791960"/>
              <a:gd name="connsiteX7" fmla="*/ 4405062 w 6170362"/>
              <a:gd name="connsiteY7" fmla="*/ 447040 h 6791960"/>
              <a:gd name="connsiteX8" fmla="*/ 4242502 w 6170362"/>
              <a:gd name="connsiteY8" fmla="*/ 660400 h 6791960"/>
              <a:gd name="connsiteX9" fmla="*/ 4110422 w 6170362"/>
              <a:gd name="connsiteY9" fmla="*/ 944880 h 6791960"/>
              <a:gd name="connsiteX10" fmla="*/ 4049462 w 6170362"/>
              <a:gd name="connsiteY10" fmla="*/ 1188720 h 6791960"/>
              <a:gd name="connsiteX11" fmla="*/ 4120582 w 6170362"/>
              <a:gd name="connsiteY11" fmla="*/ 1463040 h 6791960"/>
              <a:gd name="connsiteX12" fmla="*/ 4374582 w 6170362"/>
              <a:gd name="connsiteY12" fmla="*/ 1595120 h 6791960"/>
              <a:gd name="connsiteX13" fmla="*/ 4445702 w 6170362"/>
              <a:gd name="connsiteY13" fmla="*/ 1778000 h 6791960"/>
              <a:gd name="connsiteX14" fmla="*/ 4486342 w 6170362"/>
              <a:gd name="connsiteY14" fmla="*/ 2174240 h 6791960"/>
              <a:gd name="connsiteX15" fmla="*/ 4476182 w 6170362"/>
              <a:gd name="connsiteY15" fmla="*/ 2418080 h 6791960"/>
              <a:gd name="connsiteX16" fmla="*/ 4364422 w 6170362"/>
              <a:gd name="connsiteY16" fmla="*/ 2661920 h 6791960"/>
              <a:gd name="connsiteX17" fmla="*/ 4191702 w 6170362"/>
              <a:gd name="connsiteY17" fmla="*/ 2895600 h 6791960"/>
              <a:gd name="connsiteX18" fmla="*/ 4018982 w 6170362"/>
              <a:gd name="connsiteY18" fmla="*/ 3149600 h 6791960"/>
              <a:gd name="connsiteX19" fmla="*/ 3937702 w 6170362"/>
              <a:gd name="connsiteY19" fmla="*/ 3362960 h 6791960"/>
              <a:gd name="connsiteX20" fmla="*/ 3917382 w 6170362"/>
              <a:gd name="connsiteY20" fmla="*/ 3708400 h 6791960"/>
              <a:gd name="connsiteX21" fmla="*/ 3947862 w 6170362"/>
              <a:gd name="connsiteY21" fmla="*/ 3931920 h 6791960"/>
              <a:gd name="connsiteX22" fmla="*/ 4039302 w 6170362"/>
              <a:gd name="connsiteY22" fmla="*/ 4206240 h 6791960"/>
              <a:gd name="connsiteX23" fmla="*/ 4130742 w 6170362"/>
              <a:gd name="connsiteY23" fmla="*/ 4439920 h 6791960"/>
              <a:gd name="connsiteX24" fmla="*/ 4242502 w 6170362"/>
              <a:gd name="connsiteY24" fmla="*/ 4572000 h 6791960"/>
              <a:gd name="connsiteX25" fmla="*/ 4425382 w 6170362"/>
              <a:gd name="connsiteY25" fmla="*/ 4734560 h 6791960"/>
              <a:gd name="connsiteX26" fmla="*/ 4587942 w 6170362"/>
              <a:gd name="connsiteY26" fmla="*/ 4785360 h 6791960"/>
              <a:gd name="connsiteX27" fmla="*/ 4770822 w 6170362"/>
              <a:gd name="connsiteY27" fmla="*/ 4836160 h 6791960"/>
              <a:gd name="connsiteX28" fmla="*/ 4943542 w 6170362"/>
              <a:gd name="connsiteY28" fmla="*/ 4836160 h 6791960"/>
              <a:gd name="connsiteX29" fmla="*/ 5095942 w 6170362"/>
              <a:gd name="connsiteY29" fmla="*/ 4866640 h 6791960"/>
              <a:gd name="connsiteX30" fmla="*/ 5238182 w 6170362"/>
              <a:gd name="connsiteY30" fmla="*/ 4897120 h 6791960"/>
              <a:gd name="connsiteX31" fmla="*/ 5299142 w 6170362"/>
              <a:gd name="connsiteY31" fmla="*/ 4968240 h 6791960"/>
              <a:gd name="connsiteX32" fmla="*/ 5349942 w 6170362"/>
              <a:gd name="connsiteY32" fmla="*/ 5059680 h 6791960"/>
              <a:gd name="connsiteX33" fmla="*/ 5349942 w 6170362"/>
              <a:gd name="connsiteY33" fmla="*/ 5222240 h 6791960"/>
              <a:gd name="connsiteX34" fmla="*/ 5349942 w 6170362"/>
              <a:gd name="connsiteY34" fmla="*/ 5334000 h 6791960"/>
              <a:gd name="connsiteX35" fmla="*/ 5349942 w 6170362"/>
              <a:gd name="connsiteY35" fmla="*/ 5476240 h 6791960"/>
              <a:gd name="connsiteX36" fmla="*/ 5329622 w 6170362"/>
              <a:gd name="connsiteY36" fmla="*/ 5669280 h 6791960"/>
              <a:gd name="connsiteX37" fmla="*/ 5278822 w 6170362"/>
              <a:gd name="connsiteY37" fmla="*/ 5760720 h 6791960"/>
              <a:gd name="connsiteX38" fmla="*/ 5288982 w 6170362"/>
              <a:gd name="connsiteY38" fmla="*/ 5862320 h 6791960"/>
              <a:gd name="connsiteX39" fmla="*/ 5309302 w 6170362"/>
              <a:gd name="connsiteY39" fmla="*/ 6075680 h 6791960"/>
              <a:gd name="connsiteX40" fmla="*/ 5339782 w 6170362"/>
              <a:gd name="connsiteY40" fmla="*/ 6126480 h 6791960"/>
              <a:gd name="connsiteX41" fmla="*/ 5461702 w 6170362"/>
              <a:gd name="connsiteY41" fmla="*/ 6226810 h 6791960"/>
              <a:gd name="connsiteX42" fmla="*/ 5530282 w 6170362"/>
              <a:gd name="connsiteY42" fmla="*/ 6240780 h 6791960"/>
              <a:gd name="connsiteX43" fmla="*/ 5621722 w 6170362"/>
              <a:gd name="connsiteY43" fmla="*/ 6231890 h 6791960"/>
              <a:gd name="connsiteX44" fmla="*/ 5689032 w 6170362"/>
              <a:gd name="connsiteY44" fmla="*/ 6134100 h 6791960"/>
              <a:gd name="connsiteX45" fmla="*/ 5831272 w 6170362"/>
              <a:gd name="connsiteY45" fmla="*/ 6007100 h 6791960"/>
              <a:gd name="connsiteX46" fmla="*/ 5922712 w 6170362"/>
              <a:gd name="connsiteY46" fmla="*/ 6002020 h 6791960"/>
              <a:gd name="connsiteX47" fmla="*/ 5949382 w 6170362"/>
              <a:gd name="connsiteY47" fmla="*/ 6093460 h 6791960"/>
              <a:gd name="connsiteX48" fmla="*/ 6040822 w 6170362"/>
              <a:gd name="connsiteY48" fmla="*/ 6240780 h 6791960"/>
              <a:gd name="connsiteX49" fmla="*/ 6030662 w 6170362"/>
              <a:gd name="connsiteY49" fmla="*/ 6370320 h 6791960"/>
              <a:gd name="connsiteX50" fmla="*/ 6170362 w 6170362"/>
              <a:gd name="connsiteY50" fmla="*/ 6791960 h 6791960"/>
              <a:gd name="connsiteX51" fmla="*/ 5384232 w 6170362"/>
              <a:gd name="connsiteY51" fmla="*/ 6576060 h 6791960"/>
              <a:gd name="connsiteX52" fmla="*/ 4212022 w 6170362"/>
              <a:gd name="connsiteY52" fmla="*/ 6553200 h 6791960"/>
              <a:gd name="connsiteX53" fmla="*/ 2806596 w 6170362"/>
              <a:gd name="connsiteY53" fmla="*/ 6521252 h 6791960"/>
              <a:gd name="connsiteX54" fmla="*/ 3323499 w 6170362"/>
              <a:gd name="connsiteY54" fmla="*/ 4672189 h 6791960"/>
              <a:gd name="connsiteX55" fmla="*/ -1 w 6170362"/>
              <a:gd name="connsiteY55" fmla="*/ 4078577 h 6791960"/>
              <a:gd name="connsiteX56" fmla="*/ 412182 w 6170362"/>
              <a:gd name="connsiteY56" fmla="*/ 4246880 h 6791960"/>
              <a:gd name="connsiteX0" fmla="*/ -1 w 6170362"/>
              <a:gd name="connsiteY0" fmla="*/ 4078577 h 6791960"/>
              <a:gd name="connsiteX1" fmla="*/ 304882 w 6170362"/>
              <a:gd name="connsiteY1" fmla="*/ 2544232 h 6791960"/>
              <a:gd name="connsiteX2" fmla="*/ 1265622 w 6170362"/>
              <a:gd name="connsiteY2" fmla="*/ 1127760 h 6791960"/>
              <a:gd name="connsiteX3" fmla="*/ 2240982 w 6170362"/>
              <a:gd name="connsiteY3" fmla="*/ 477520 h 6791960"/>
              <a:gd name="connsiteX4" fmla="*/ 2271462 w 6170362"/>
              <a:gd name="connsiteY4" fmla="*/ 50800 h 6791960"/>
              <a:gd name="connsiteX5" fmla="*/ 4699702 w 6170362"/>
              <a:gd name="connsiteY5" fmla="*/ 0 h 6791960"/>
              <a:gd name="connsiteX6" fmla="*/ 4608262 w 6170362"/>
              <a:gd name="connsiteY6" fmla="*/ 264160 h 6791960"/>
              <a:gd name="connsiteX7" fmla="*/ 4405062 w 6170362"/>
              <a:gd name="connsiteY7" fmla="*/ 447040 h 6791960"/>
              <a:gd name="connsiteX8" fmla="*/ 4242502 w 6170362"/>
              <a:gd name="connsiteY8" fmla="*/ 660400 h 6791960"/>
              <a:gd name="connsiteX9" fmla="*/ 4110422 w 6170362"/>
              <a:gd name="connsiteY9" fmla="*/ 944880 h 6791960"/>
              <a:gd name="connsiteX10" fmla="*/ 4049462 w 6170362"/>
              <a:gd name="connsiteY10" fmla="*/ 1188720 h 6791960"/>
              <a:gd name="connsiteX11" fmla="*/ 4120582 w 6170362"/>
              <a:gd name="connsiteY11" fmla="*/ 1463040 h 6791960"/>
              <a:gd name="connsiteX12" fmla="*/ 4374582 w 6170362"/>
              <a:gd name="connsiteY12" fmla="*/ 1595120 h 6791960"/>
              <a:gd name="connsiteX13" fmla="*/ 4445702 w 6170362"/>
              <a:gd name="connsiteY13" fmla="*/ 1778000 h 6791960"/>
              <a:gd name="connsiteX14" fmla="*/ 4486342 w 6170362"/>
              <a:gd name="connsiteY14" fmla="*/ 2174240 h 6791960"/>
              <a:gd name="connsiteX15" fmla="*/ 4476182 w 6170362"/>
              <a:gd name="connsiteY15" fmla="*/ 2418080 h 6791960"/>
              <a:gd name="connsiteX16" fmla="*/ 4364422 w 6170362"/>
              <a:gd name="connsiteY16" fmla="*/ 2661920 h 6791960"/>
              <a:gd name="connsiteX17" fmla="*/ 4191702 w 6170362"/>
              <a:gd name="connsiteY17" fmla="*/ 2895600 h 6791960"/>
              <a:gd name="connsiteX18" fmla="*/ 4018982 w 6170362"/>
              <a:gd name="connsiteY18" fmla="*/ 3149600 h 6791960"/>
              <a:gd name="connsiteX19" fmla="*/ 3937702 w 6170362"/>
              <a:gd name="connsiteY19" fmla="*/ 3362960 h 6791960"/>
              <a:gd name="connsiteX20" fmla="*/ 3917382 w 6170362"/>
              <a:gd name="connsiteY20" fmla="*/ 3708400 h 6791960"/>
              <a:gd name="connsiteX21" fmla="*/ 3947862 w 6170362"/>
              <a:gd name="connsiteY21" fmla="*/ 3931920 h 6791960"/>
              <a:gd name="connsiteX22" fmla="*/ 4039302 w 6170362"/>
              <a:gd name="connsiteY22" fmla="*/ 4206240 h 6791960"/>
              <a:gd name="connsiteX23" fmla="*/ 4130742 w 6170362"/>
              <a:gd name="connsiteY23" fmla="*/ 4439920 h 6791960"/>
              <a:gd name="connsiteX24" fmla="*/ 4242502 w 6170362"/>
              <a:gd name="connsiteY24" fmla="*/ 4572000 h 6791960"/>
              <a:gd name="connsiteX25" fmla="*/ 4425382 w 6170362"/>
              <a:gd name="connsiteY25" fmla="*/ 4734560 h 6791960"/>
              <a:gd name="connsiteX26" fmla="*/ 4587942 w 6170362"/>
              <a:gd name="connsiteY26" fmla="*/ 4785360 h 6791960"/>
              <a:gd name="connsiteX27" fmla="*/ 4770822 w 6170362"/>
              <a:gd name="connsiteY27" fmla="*/ 4836160 h 6791960"/>
              <a:gd name="connsiteX28" fmla="*/ 4943542 w 6170362"/>
              <a:gd name="connsiteY28" fmla="*/ 4836160 h 6791960"/>
              <a:gd name="connsiteX29" fmla="*/ 5095942 w 6170362"/>
              <a:gd name="connsiteY29" fmla="*/ 4866640 h 6791960"/>
              <a:gd name="connsiteX30" fmla="*/ 5238182 w 6170362"/>
              <a:gd name="connsiteY30" fmla="*/ 4897120 h 6791960"/>
              <a:gd name="connsiteX31" fmla="*/ 5299142 w 6170362"/>
              <a:gd name="connsiteY31" fmla="*/ 4968240 h 6791960"/>
              <a:gd name="connsiteX32" fmla="*/ 5349942 w 6170362"/>
              <a:gd name="connsiteY32" fmla="*/ 5059680 h 6791960"/>
              <a:gd name="connsiteX33" fmla="*/ 5349942 w 6170362"/>
              <a:gd name="connsiteY33" fmla="*/ 5222240 h 6791960"/>
              <a:gd name="connsiteX34" fmla="*/ 5349942 w 6170362"/>
              <a:gd name="connsiteY34" fmla="*/ 5334000 h 6791960"/>
              <a:gd name="connsiteX35" fmla="*/ 5349942 w 6170362"/>
              <a:gd name="connsiteY35" fmla="*/ 5476240 h 6791960"/>
              <a:gd name="connsiteX36" fmla="*/ 5329622 w 6170362"/>
              <a:gd name="connsiteY36" fmla="*/ 5669280 h 6791960"/>
              <a:gd name="connsiteX37" fmla="*/ 5278822 w 6170362"/>
              <a:gd name="connsiteY37" fmla="*/ 5760720 h 6791960"/>
              <a:gd name="connsiteX38" fmla="*/ 5288982 w 6170362"/>
              <a:gd name="connsiteY38" fmla="*/ 5862320 h 6791960"/>
              <a:gd name="connsiteX39" fmla="*/ 5309302 w 6170362"/>
              <a:gd name="connsiteY39" fmla="*/ 6075680 h 6791960"/>
              <a:gd name="connsiteX40" fmla="*/ 5339782 w 6170362"/>
              <a:gd name="connsiteY40" fmla="*/ 6126480 h 6791960"/>
              <a:gd name="connsiteX41" fmla="*/ 5461702 w 6170362"/>
              <a:gd name="connsiteY41" fmla="*/ 6226810 h 6791960"/>
              <a:gd name="connsiteX42" fmla="*/ 5530282 w 6170362"/>
              <a:gd name="connsiteY42" fmla="*/ 6240780 h 6791960"/>
              <a:gd name="connsiteX43" fmla="*/ 5621722 w 6170362"/>
              <a:gd name="connsiteY43" fmla="*/ 6231890 h 6791960"/>
              <a:gd name="connsiteX44" fmla="*/ 5689032 w 6170362"/>
              <a:gd name="connsiteY44" fmla="*/ 6134100 h 6791960"/>
              <a:gd name="connsiteX45" fmla="*/ 5831272 w 6170362"/>
              <a:gd name="connsiteY45" fmla="*/ 6007100 h 6791960"/>
              <a:gd name="connsiteX46" fmla="*/ 5922712 w 6170362"/>
              <a:gd name="connsiteY46" fmla="*/ 6002020 h 6791960"/>
              <a:gd name="connsiteX47" fmla="*/ 5949382 w 6170362"/>
              <a:gd name="connsiteY47" fmla="*/ 6093460 h 6791960"/>
              <a:gd name="connsiteX48" fmla="*/ 6040822 w 6170362"/>
              <a:gd name="connsiteY48" fmla="*/ 6240780 h 6791960"/>
              <a:gd name="connsiteX49" fmla="*/ 6030662 w 6170362"/>
              <a:gd name="connsiteY49" fmla="*/ 6370320 h 6791960"/>
              <a:gd name="connsiteX50" fmla="*/ 6170362 w 6170362"/>
              <a:gd name="connsiteY50" fmla="*/ 6791960 h 6791960"/>
              <a:gd name="connsiteX51" fmla="*/ 5384232 w 6170362"/>
              <a:gd name="connsiteY51" fmla="*/ 6576060 h 6791960"/>
              <a:gd name="connsiteX52" fmla="*/ 4212022 w 6170362"/>
              <a:gd name="connsiteY52" fmla="*/ 6553200 h 6791960"/>
              <a:gd name="connsiteX53" fmla="*/ 2806596 w 6170362"/>
              <a:gd name="connsiteY53" fmla="*/ 6521252 h 6791960"/>
              <a:gd name="connsiteX54" fmla="*/ 3323499 w 6170362"/>
              <a:gd name="connsiteY54" fmla="*/ 4672189 h 6791960"/>
              <a:gd name="connsiteX55" fmla="*/ -1 w 6170362"/>
              <a:gd name="connsiteY55" fmla="*/ 4078577 h 679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6170362" h="6791960">
                <a:moveTo>
                  <a:pt x="-1" y="4078577"/>
                </a:moveTo>
                <a:lnTo>
                  <a:pt x="304882" y="2544232"/>
                </a:lnTo>
                <a:lnTo>
                  <a:pt x="1265622" y="1127760"/>
                </a:lnTo>
                <a:lnTo>
                  <a:pt x="2240982" y="477520"/>
                </a:lnTo>
                <a:lnTo>
                  <a:pt x="2271462" y="50800"/>
                </a:lnTo>
                <a:lnTo>
                  <a:pt x="4699702" y="0"/>
                </a:lnTo>
                <a:cubicBezTo>
                  <a:pt x="4679382" y="220133"/>
                  <a:pt x="4638742" y="176107"/>
                  <a:pt x="4608262" y="264160"/>
                </a:cubicBezTo>
                <a:lnTo>
                  <a:pt x="4405062" y="447040"/>
                </a:lnTo>
                <a:lnTo>
                  <a:pt x="4242502" y="660400"/>
                </a:lnTo>
                <a:lnTo>
                  <a:pt x="4110422" y="944880"/>
                </a:lnTo>
                <a:lnTo>
                  <a:pt x="4049462" y="1188720"/>
                </a:lnTo>
                <a:lnTo>
                  <a:pt x="4120582" y="1463040"/>
                </a:lnTo>
                <a:lnTo>
                  <a:pt x="4374582" y="1595120"/>
                </a:lnTo>
                <a:lnTo>
                  <a:pt x="4445702" y="1778000"/>
                </a:lnTo>
                <a:lnTo>
                  <a:pt x="4486342" y="2174240"/>
                </a:lnTo>
                <a:lnTo>
                  <a:pt x="4476182" y="2418080"/>
                </a:lnTo>
                <a:lnTo>
                  <a:pt x="4364422" y="2661920"/>
                </a:lnTo>
                <a:lnTo>
                  <a:pt x="4191702" y="2895600"/>
                </a:lnTo>
                <a:lnTo>
                  <a:pt x="4018982" y="3149600"/>
                </a:lnTo>
                <a:lnTo>
                  <a:pt x="3937702" y="3362960"/>
                </a:lnTo>
                <a:lnTo>
                  <a:pt x="3917382" y="3708400"/>
                </a:lnTo>
                <a:lnTo>
                  <a:pt x="3947862" y="3931920"/>
                </a:lnTo>
                <a:lnTo>
                  <a:pt x="4039302" y="4206240"/>
                </a:lnTo>
                <a:lnTo>
                  <a:pt x="4130742" y="4439920"/>
                </a:lnTo>
                <a:lnTo>
                  <a:pt x="4242502" y="4572000"/>
                </a:lnTo>
                <a:lnTo>
                  <a:pt x="4425382" y="4734560"/>
                </a:lnTo>
                <a:lnTo>
                  <a:pt x="4587942" y="4785360"/>
                </a:lnTo>
                <a:lnTo>
                  <a:pt x="4770822" y="4836160"/>
                </a:lnTo>
                <a:lnTo>
                  <a:pt x="4943542" y="4836160"/>
                </a:lnTo>
                <a:lnTo>
                  <a:pt x="5095942" y="4866640"/>
                </a:lnTo>
                <a:lnTo>
                  <a:pt x="5238182" y="4897120"/>
                </a:lnTo>
                <a:lnTo>
                  <a:pt x="5299142" y="4968240"/>
                </a:lnTo>
                <a:lnTo>
                  <a:pt x="5349942" y="5059680"/>
                </a:lnTo>
                <a:lnTo>
                  <a:pt x="5349942" y="5222240"/>
                </a:lnTo>
                <a:lnTo>
                  <a:pt x="5349942" y="5334000"/>
                </a:lnTo>
                <a:lnTo>
                  <a:pt x="5349942" y="5476240"/>
                </a:lnTo>
                <a:lnTo>
                  <a:pt x="5329622" y="5669280"/>
                </a:lnTo>
                <a:lnTo>
                  <a:pt x="5278822" y="5760720"/>
                </a:lnTo>
                <a:lnTo>
                  <a:pt x="5288982" y="5862320"/>
                </a:lnTo>
                <a:lnTo>
                  <a:pt x="5309302" y="6075680"/>
                </a:lnTo>
                <a:lnTo>
                  <a:pt x="5339782" y="6126480"/>
                </a:lnTo>
                <a:lnTo>
                  <a:pt x="5461702" y="6226810"/>
                </a:lnTo>
                <a:lnTo>
                  <a:pt x="5530282" y="6240780"/>
                </a:lnTo>
                <a:lnTo>
                  <a:pt x="5621722" y="6231890"/>
                </a:lnTo>
                <a:lnTo>
                  <a:pt x="5689032" y="6134100"/>
                </a:lnTo>
                <a:lnTo>
                  <a:pt x="5831272" y="6007100"/>
                </a:lnTo>
                <a:lnTo>
                  <a:pt x="5922712" y="6002020"/>
                </a:lnTo>
                <a:lnTo>
                  <a:pt x="5949382" y="6093460"/>
                </a:lnTo>
                <a:lnTo>
                  <a:pt x="6040822" y="6240780"/>
                </a:lnTo>
                <a:lnTo>
                  <a:pt x="6030662" y="6370320"/>
                </a:lnTo>
                <a:lnTo>
                  <a:pt x="6170362" y="6791960"/>
                </a:lnTo>
                <a:lnTo>
                  <a:pt x="5384232" y="6576060"/>
                </a:lnTo>
                <a:lnTo>
                  <a:pt x="4212022" y="6553200"/>
                </a:lnTo>
                <a:lnTo>
                  <a:pt x="2806596" y="6521252"/>
                </a:lnTo>
                <a:lnTo>
                  <a:pt x="3323499" y="4672189"/>
                </a:lnTo>
                <a:lnTo>
                  <a:pt x="-1" y="4078577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2C761E46-C6D9-4792-8502-C3D8AC967DE2}"/>
              </a:ext>
            </a:extLst>
          </p:cNvPr>
          <p:cNvSpPr>
            <a:spLocks noChangeAspect="1"/>
          </p:cNvSpPr>
          <p:nvPr/>
        </p:nvSpPr>
        <p:spPr>
          <a:xfrm>
            <a:off x="3166653" y="3176630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Multiplication Sign 11">
            <a:extLst>
              <a:ext uri="{FF2B5EF4-FFF2-40B4-BE49-F238E27FC236}">
                <a16:creationId xmlns:a16="http://schemas.microsoft.com/office/drawing/2014/main" id="{D8BABDBF-21BF-4AE7-B323-311094659199}"/>
              </a:ext>
            </a:extLst>
          </p:cNvPr>
          <p:cNvSpPr>
            <a:spLocks noChangeAspect="1"/>
          </p:cNvSpPr>
          <p:nvPr/>
        </p:nvSpPr>
        <p:spPr>
          <a:xfrm>
            <a:off x="3135741" y="3410829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Multiplication Sign 11">
            <a:extLst>
              <a:ext uri="{FF2B5EF4-FFF2-40B4-BE49-F238E27FC236}">
                <a16:creationId xmlns:a16="http://schemas.microsoft.com/office/drawing/2014/main" id="{E4B49C59-99EB-427E-BF6C-0F061D16BB40}"/>
              </a:ext>
            </a:extLst>
          </p:cNvPr>
          <p:cNvSpPr>
            <a:spLocks noChangeAspect="1"/>
          </p:cNvSpPr>
          <p:nvPr/>
        </p:nvSpPr>
        <p:spPr>
          <a:xfrm>
            <a:off x="2678109" y="3721947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Multiplication Sign 11">
            <a:extLst>
              <a:ext uri="{FF2B5EF4-FFF2-40B4-BE49-F238E27FC236}">
                <a16:creationId xmlns:a16="http://schemas.microsoft.com/office/drawing/2014/main" id="{DB2C2C54-670B-42A8-9F47-358561E26D84}"/>
              </a:ext>
            </a:extLst>
          </p:cNvPr>
          <p:cNvSpPr>
            <a:spLocks noChangeAspect="1"/>
          </p:cNvSpPr>
          <p:nvPr/>
        </p:nvSpPr>
        <p:spPr>
          <a:xfrm>
            <a:off x="1308940" y="5775542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Multiplication Sign 11">
            <a:extLst>
              <a:ext uri="{FF2B5EF4-FFF2-40B4-BE49-F238E27FC236}">
                <a16:creationId xmlns:a16="http://schemas.microsoft.com/office/drawing/2014/main" id="{16436F0E-411D-4F78-893E-7BA8FEE25B00}"/>
              </a:ext>
            </a:extLst>
          </p:cNvPr>
          <p:cNvSpPr>
            <a:spLocks noChangeAspect="1"/>
          </p:cNvSpPr>
          <p:nvPr/>
        </p:nvSpPr>
        <p:spPr>
          <a:xfrm>
            <a:off x="2008342" y="4679293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Multiplication Sign 11">
            <a:extLst>
              <a:ext uri="{FF2B5EF4-FFF2-40B4-BE49-F238E27FC236}">
                <a16:creationId xmlns:a16="http://schemas.microsoft.com/office/drawing/2014/main" id="{FA2BBCBC-CD92-4AB4-8E68-5C5D440472EE}"/>
              </a:ext>
            </a:extLst>
          </p:cNvPr>
          <p:cNvSpPr>
            <a:spLocks noChangeAspect="1"/>
          </p:cNvSpPr>
          <p:nvPr/>
        </p:nvSpPr>
        <p:spPr>
          <a:xfrm>
            <a:off x="1240317" y="5729721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Multiplication Sign 11">
            <a:extLst>
              <a:ext uri="{FF2B5EF4-FFF2-40B4-BE49-F238E27FC236}">
                <a16:creationId xmlns:a16="http://schemas.microsoft.com/office/drawing/2014/main" id="{3C51A57C-9B92-48F5-9F7B-E0C0E7AED31C}"/>
              </a:ext>
            </a:extLst>
          </p:cNvPr>
          <p:cNvSpPr>
            <a:spLocks noChangeAspect="1"/>
          </p:cNvSpPr>
          <p:nvPr/>
        </p:nvSpPr>
        <p:spPr>
          <a:xfrm>
            <a:off x="3213787" y="5438240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Multiplication Sign 11">
            <a:extLst>
              <a:ext uri="{FF2B5EF4-FFF2-40B4-BE49-F238E27FC236}">
                <a16:creationId xmlns:a16="http://schemas.microsoft.com/office/drawing/2014/main" id="{238E9F1D-71DF-4B7E-8544-46F9500F534F}"/>
              </a:ext>
            </a:extLst>
          </p:cNvPr>
          <p:cNvSpPr>
            <a:spLocks noChangeAspect="1"/>
          </p:cNvSpPr>
          <p:nvPr/>
        </p:nvSpPr>
        <p:spPr>
          <a:xfrm>
            <a:off x="3022553" y="5390514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Multiplication Sign 11">
            <a:extLst>
              <a:ext uri="{FF2B5EF4-FFF2-40B4-BE49-F238E27FC236}">
                <a16:creationId xmlns:a16="http://schemas.microsoft.com/office/drawing/2014/main" id="{AFEA48C0-EFE4-4788-B09B-0CC47C187E91}"/>
              </a:ext>
            </a:extLst>
          </p:cNvPr>
          <p:cNvSpPr>
            <a:spLocks noChangeAspect="1"/>
          </p:cNvSpPr>
          <p:nvPr/>
        </p:nvSpPr>
        <p:spPr>
          <a:xfrm>
            <a:off x="2739633" y="5349374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Multiplication Sign 11">
            <a:extLst>
              <a:ext uri="{FF2B5EF4-FFF2-40B4-BE49-F238E27FC236}">
                <a16:creationId xmlns:a16="http://schemas.microsoft.com/office/drawing/2014/main" id="{8F54D4AF-009E-4020-9FF0-BCED72353BF6}"/>
              </a:ext>
            </a:extLst>
          </p:cNvPr>
          <p:cNvSpPr>
            <a:spLocks noChangeAspect="1"/>
          </p:cNvSpPr>
          <p:nvPr/>
        </p:nvSpPr>
        <p:spPr>
          <a:xfrm>
            <a:off x="1787001" y="5752682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Multiplication Sign 11">
            <a:extLst>
              <a:ext uri="{FF2B5EF4-FFF2-40B4-BE49-F238E27FC236}">
                <a16:creationId xmlns:a16="http://schemas.microsoft.com/office/drawing/2014/main" id="{D1650D37-4011-4633-B177-85FB2DFE39AF}"/>
              </a:ext>
            </a:extLst>
          </p:cNvPr>
          <p:cNvSpPr>
            <a:spLocks noChangeAspect="1"/>
          </p:cNvSpPr>
          <p:nvPr/>
        </p:nvSpPr>
        <p:spPr>
          <a:xfrm>
            <a:off x="2038133" y="5216038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Multiplication Sign 11">
            <a:extLst>
              <a:ext uri="{FF2B5EF4-FFF2-40B4-BE49-F238E27FC236}">
                <a16:creationId xmlns:a16="http://schemas.microsoft.com/office/drawing/2014/main" id="{E3C82A27-A3BB-401A-A406-DB9473B7BFDD}"/>
              </a:ext>
            </a:extLst>
          </p:cNvPr>
          <p:cNvSpPr>
            <a:spLocks noChangeAspect="1"/>
          </p:cNvSpPr>
          <p:nvPr/>
        </p:nvSpPr>
        <p:spPr>
          <a:xfrm>
            <a:off x="2182017" y="4459116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Multiplication Sign 11">
            <a:extLst>
              <a:ext uri="{FF2B5EF4-FFF2-40B4-BE49-F238E27FC236}">
                <a16:creationId xmlns:a16="http://schemas.microsoft.com/office/drawing/2014/main" id="{177F682C-1F03-48CB-A161-84D78B45A338}"/>
              </a:ext>
            </a:extLst>
          </p:cNvPr>
          <p:cNvSpPr>
            <a:spLocks noChangeAspect="1"/>
          </p:cNvSpPr>
          <p:nvPr/>
        </p:nvSpPr>
        <p:spPr>
          <a:xfrm>
            <a:off x="2660418" y="5330324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Multiplication Sign 11">
            <a:extLst>
              <a:ext uri="{FF2B5EF4-FFF2-40B4-BE49-F238E27FC236}">
                <a16:creationId xmlns:a16="http://schemas.microsoft.com/office/drawing/2014/main" id="{0D85649B-8700-440D-86BD-6434A13EDB51}"/>
              </a:ext>
            </a:extLst>
          </p:cNvPr>
          <p:cNvSpPr>
            <a:spLocks noChangeAspect="1"/>
          </p:cNvSpPr>
          <p:nvPr/>
        </p:nvSpPr>
        <p:spPr>
          <a:xfrm>
            <a:off x="2431818" y="5292440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Multiplication Sign 11">
            <a:extLst>
              <a:ext uri="{FF2B5EF4-FFF2-40B4-BE49-F238E27FC236}">
                <a16:creationId xmlns:a16="http://schemas.microsoft.com/office/drawing/2014/main" id="{7E797C8A-18E8-4546-924B-37099A45EE29}"/>
              </a:ext>
            </a:extLst>
          </p:cNvPr>
          <p:cNvSpPr>
            <a:spLocks noChangeAspect="1"/>
          </p:cNvSpPr>
          <p:nvPr/>
        </p:nvSpPr>
        <p:spPr>
          <a:xfrm>
            <a:off x="3573361" y="5899211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Multiplication Sign 11">
            <a:extLst>
              <a:ext uri="{FF2B5EF4-FFF2-40B4-BE49-F238E27FC236}">
                <a16:creationId xmlns:a16="http://schemas.microsoft.com/office/drawing/2014/main" id="{F93ECC0E-0EC3-45E4-B8A9-72B83799B257}"/>
              </a:ext>
            </a:extLst>
          </p:cNvPr>
          <p:cNvSpPr>
            <a:spLocks noChangeAspect="1"/>
          </p:cNvSpPr>
          <p:nvPr/>
        </p:nvSpPr>
        <p:spPr>
          <a:xfrm>
            <a:off x="3667322" y="5524167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Multiplication Sign 11">
            <a:extLst>
              <a:ext uri="{FF2B5EF4-FFF2-40B4-BE49-F238E27FC236}">
                <a16:creationId xmlns:a16="http://schemas.microsoft.com/office/drawing/2014/main" id="{B719F574-A3D4-454C-AA50-225952CF450B}"/>
              </a:ext>
            </a:extLst>
          </p:cNvPr>
          <p:cNvSpPr>
            <a:spLocks noChangeAspect="1"/>
          </p:cNvSpPr>
          <p:nvPr/>
        </p:nvSpPr>
        <p:spPr>
          <a:xfrm>
            <a:off x="3588326" y="5822809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Multiplication Sign 11">
            <a:extLst>
              <a:ext uri="{FF2B5EF4-FFF2-40B4-BE49-F238E27FC236}">
                <a16:creationId xmlns:a16="http://schemas.microsoft.com/office/drawing/2014/main" id="{E9D16BD8-047C-4FA4-AA3A-A8EC1051D2D2}"/>
              </a:ext>
            </a:extLst>
          </p:cNvPr>
          <p:cNvSpPr>
            <a:spLocks noChangeAspect="1"/>
          </p:cNvSpPr>
          <p:nvPr/>
        </p:nvSpPr>
        <p:spPr>
          <a:xfrm>
            <a:off x="4107393" y="6477530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Multiplication Sign 11">
            <a:extLst>
              <a:ext uri="{FF2B5EF4-FFF2-40B4-BE49-F238E27FC236}">
                <a16:creationId xmlns:a16="http://schemas.microsoft.com/office/drawing/2014/main" id="{5FBAE6D2-1FD5-4443-9AFB-96BDC1C8B99E}"/>
              </a:ext>
            </a:extLst>
          </p:cNvPr>
          <p:cNvSpPr>
            <a:spLocks noChangeAspect="1"/>
          </p:cNvSpPr>
          <p:nvPr/>
        </p:nvSpPr>
        <p:spPr>
          <a:xfrm>
            <a:off x="4709373" y="6491721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Multiplication Sign 11">
            <a:extLst>
              <a:ext uri="{FF2B5EF4-FFF2-40B4-BE49-F238E27FC236}">
                <a16:creationId xmlns:a16="http://schemas.microsoft.com/office/drawing/2014/main" id="{B8616DFA-BF5D-41A9-B75F-7386F3742C27}"/>
              </a:ext>
            </a:extLst>
          </p:cNvPr>
          <p:cNvSpPr>
            <a:spLocks noChangeAspect="1"/>
          </p:cNvSpPr>
          <p:nvPr/>
        </p:nvSpPr>
        <p:spPr>
          <a:xfrm>
            <a:off x="5092990" y="6592589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Multiplication Sign 11">
            <a:extLst>
              <a:ext uri="{FF2B5EF4-FFF2-40B4-BE49-F238E27FC236}">
                <a16:creationId xmlns:a16="http://schemas.microsoft.com/office/drawing/2014/main" id="{9DC9E34F-CFA3-462D-9577-431C985F36A3}"/>
              </a:ext>
            </a:extLst>
          </p:cNvPr>
          <p:cNvSpPr>
            <a:spLocks noChangeAspect="1"/>
          </p:cNvSpPr>
          <p:nvPr/>
        </p:nvSpPr>
        <p:spPr>
          <a:xfrm>
            <a:off x="4356467" y="3158629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4EB850C-F20A-4B8A-8DE7-9B23E409F232}"/>
              </a:ext>
            </a:extLst>
          </p:cNvPr>
          <p:cNvSpPr>
            <a:spLocks noChangeAspect="1"/>
          </p:cNvSpPr>
          <p:nvPr/>
        </p:nvSpPr>
        <p:spPr>
          <a:xfrm>
            <a:off x="4009999" y="3207110"/>
            <a:ext cx="1118599" cy="3429000"/>
          </a:xfrm>
          <a:custGeom>
            <a:avLst/>
            <a:gdLst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664960 w 7660640"/>
              <a:gd name="connsiteY5" fmla="*/ 33528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709920 w 7660640"/>
              <a:gd name="connsiteY5" fmla="*/ 142240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709920 w 7660640"/>
              <a:gd name="connsiteY6" fmla="*/ 1422400 h 6543040"/>
              <a:gd name="connsiteX7" fmla="*/ 5963920 w 7660640"/>
              <a:gd name="connsiteY7" fmla="*/ 1554480 h 6543040"/>
              <a:gd name="connsiteX8" fmla="*/ 6035040 w 7660640"/>
              <a:gd name="connsiteY8" fmla="*/ 1737360 h 6543040"/>
              <a:gd name="connsiteX9" fmla="*/ 6075680 w 7660640"/>
              <a:gd name="connsiteY9" fmla="*/ 2133600 h 6543040"/>
              <a:gd name="connsiteX10" fmla="*/ 6065520 w 7660640"/>
              <a:gd name="connsiteY10" fmla="*/ 2377440 h 6543040"/>
              <a:gd name="connsiteX11" fmla="*/ 5953760 w 7660640"/>
              <a:gd name="connsiteY11" fmla="*/ 2621280 h 6543040"/>
              <a:gd name="connsiteX12" fmla="*/ 5781040 w 7660640"/>
              <a:gd name="connsiteY12" fmla="*/ 2854960 h 6543040"/>
              <a:gd name="connsiteX13" fmla="*/ 5608320 w 7660640"/>
              <a:gd name="connsiteY13" fmla="*/ 3108960 h 6543040"/>
              <a:gd name="connsiteX14" fmla="*/ 5527040 w 7660640"/>
              <a:gd name="connsiteY14" fmla="*/ 3322320 h 6543040"/>
              <a:gd name="connsiteX15" fmla="*/ 5506720 w 7660640"/>
              <a:gd name="connsiteY15" fmla="*/ 3667760 h 6543040"/>
              <a:gd name="connsiteX16" fmla="*/ 5537200 w 7660640"/>
              <a:gd name="connsiteY16" fmla="*/ 3891280 h 6543040"/>
              <a:gd name="connsiteX17" fmla="*/ 5628640 w 7660640"/>
              <a:gd name="connsiteY17" fmla="*/ 4165600 h 6543040"/>
              <a:gd name="connsiteX18" fmla="*/ 5720080 w 7660640"/>
              <a:gd name="connsiteY18" fmla="*/ 4399280 h 6543040"/>
              <a:gd name="connsiteX19" fmla="*/ 5831840 w 7660640"/>
              <a:gd name="connsiteY19" fmla="*/ 4531360 h 6543040"/>
              <a:gd name="connsiteX20" fmla="*/ 6014720 w 7660640"/>
              <a:gd name="connsiteY20" fmla="*/ 4693920 h 6543040"/>
              <a:gd name="connsiteX21" fmla="*/ 6177280 w 7660640"/>
              <a:gd name="connsiteY21" fmla="*/ 4744720 h 6543040"/>
              <a:gd name="connsiteX22" fmla="*/ 6360160 w 7660640"/>
              <a:gd name="connsiteY22" fmla="*/ 4795520 h 6543040"/>
              <a:gd name="connsiteX23" fmla="*/ 6532880 w 7660640"/>
              <a:gd name="connsiteY23" fmla="*/ 4795520 h 6543040"/>
              <a:gd name="connsiteX24" fmla="*/ 6685280 w 7660640"/>
              <a:gd name="connsiteY24" fmla="*/ 4826000 h 6543040"/>
              <a:gd name="connsiteX25" fmla="*/ 6827520 w 7660640"/>
              <a:gd name="connsiteY25" fmla="*/ 4856480 h 6543040"/>
              <a:gd name="connsiteX26" fmla="*/ 6888480 w 7660640"/>
              <a:gd name="connsiteY26" fmla="*/ 4927600 h 6543040"/>
              <a:gd name="connsiteX27" fmla="*/ 6939280 w 7660640"/>
              <a:gd name="connsiteY27" fmla="*/ 5019040 h 6543040"/>
              <a:gd name="connsiteX28" fmla="*/ 6939280 w 7660640"/>
              <a:gd name="connsiteY28" fmla="*/ 5181600 h 6543040"/>
              <a:gd name="connsiteX29" fmla="*/ 6939280 w 7660640"/>
              <a:gd name="connsiteY29" fmla="*/ 5293360 h 6543040"/>
              <a:gd name="connsiteX30" fmla="*/ 6939280 w 7660640"/>
              <a:gd name="connsiteY30" fmla="*/ 5435600 h 6543040"/>
              <a:gd name="connsiteX31" fmla="*/ 6918960 w 7660640"/>
              <a:gd name="connsiteY31" fmla="*/ 5628640 h 6543040"/>
              <a:gd name="connsiteX32" fmla="*/ 6868160 w 7660640"/>
              <a:gd name="connsiteY32" fmla="*/ 5720080 h 6543040"/>
              <a:gd name="connsiteX33" fmla="*/ 6878320 w 7660640"/>
              <a:gd name="connsiteY33" fmla="*/ 5821680 h 6543040"/>
              <a:gd name="connsiteX34" fmla="*/ 6898640 w 7660640"/>
              <a:gd name="connsiteY34" fmla="*/ 6035040 h 6543040"/>
              <a:gd name="connsiteX35" fmla="*/ 6929120 w 7660640"/>
              <a:gd name="connsiteY35" fmla="*/ 6085840 h 6543040"/>
              <a:gd name="connsiteX36" fmla="*/ 6959600 w 7660640"/>
              <a:gd name="connsiteY36" fmla="*/ 6075680 h 6543040"/>
              <a:gd name="connsiteX37" fmla="*/ 7112000 w 7660640"/>
              <a:gd name="connsiteY37" fmla="*/ 5963920 h 6543040"/>
              <a:gd name="connsiteX38" fmla="*/ 7203440 w 7660640"/>
              <a:gd name="connsiteY38" fmla="*/ 5882640 h 6543040"/>
              <a:gd name="connsiteX39" fmla="*/ 7274560 w 7660640"/>
              <a:gd name="connsiteY39" fmla="*/ 5842000 h 6543040"/>
              <a:gd name="connsiteX40" fmla="*/ 7325360 w 7660640"/>
              <a:gd name="connsiteY40" fmla="*/ 5852160 h 6543040"/>
              <a:gd name="connsiteX41" fmla="*/ 7386320 w 7660640"/>
              <a:gd name="connsiteY41" fmla="*/ 5923280 h 6543040"/>
              <a:gd name="connsiteX42" fmla="*/ 7447280 w 7660640"/>
              <a:gd name="connsiteY42" fmla="*/ 6045200 h 6543040"/>
              <a:gd name="connsiteX43" fmla="*/ 7538720 w 7660640"/>
              <a:gd name="connsiteY43" fmla="*/ 6177280 h 6543040"/>
              <a:gd name="connsiteX44" fmla="*/ 7620000 w 7660640"/>
              <a:gd name="connsiteY44" fmla="*/ 6329680 h 6543040"/>
              <a:gd name="connsiteX45" fmla="*/ 7660640 w 7660640"/>
              <a:gd name="connsiteY45" fmla="*/ 6400800 h 6543040"/>
              <a:gd name="connsiteX46" fmla="*/ 6939280 w 7660640"/>
              <a:gd name="connsiteY46" fmla="*/ 6543040 h 6543040"/>
              <a:gd name="connsiteX47" fmla="*/ 5801360 w 7660640"/>
              <a:gd name="connsiteY47" fmla="*/ 6512560 h 6543040"/>
              <a:gd name="connsiteX48" fmla="*/ 4511040 w 7660640"/>
              <a:gd name="connsiteY48" fmla="*/ 6329680 h 6543040"/>
              <a:gd name="connsiteX49" fmla="*/ 4297680 w 7660640"/>
              <a:gd name="connsiteY49" fmla="*/ 6177280 h 6543040"/>
              <a:gd name="connsiteX50" fmla="*/ 4663440 w 7660640"/>
              <a:gd name="connsiteY50" fmla="*/ 5577840 h 6543040"/>
              <a:gd name="connsiteX51" fmla="*/ 4663440 w 7660640"/>
              <a:gd name="connsiteY51" fmla="*/ 5008880 h 6543040"/>
              <a:gd name="connsiteX52" fmla="*/ 4409440 w 7660640"/>
              <a:gd name="connsiteY52" fmla="*/ 4622800 h 6543040"/>
              <a:gd name="connsiteX53" fmla="*/ 3515360 w 7660640"/>
              <a:gd name="connsiteY53" fmla="*/ 4236720 h 6543040"/>
              <a:gd name="connsiteX54" fmla="*/ 2824480 w 7660640"/>
              <a:gd name="connsiteY54" fmla="*/ 4175760 h 6543040"/>
              <a:gd name="connsiteX55" fmla="*/ 2001520 w 7660640"/>
              <a:gd name="connsiteY55" fmla="*/ 4206240 h 6543040"/>
              <a:gd name="connsiteX56" fmla="*/ 1524000 w 7660640"/>
              <a:gd name="connsiteY56" fmla="*/ 4358640 h 6543040"/>
              <a:gd name="connsiteX57" fmla="*/ 1209040 w 7660640"/>
              <a:gd name="connsiteY57" fmla="*/ 4673600 h 6543040"/>
              <a:gd name="connsiteX58" fmla="*/ 1087120 w 7660640"/>
              <a:gd name="connsiteY58" fmla="*/ 5100320 h 6543040"/>
              <a:gd name="connsiteX59" fmla="*/ 101600 w 7660640"/>
              <a:gd name="connsiteY59" fmla="*/ 5130800 h 6543040"/>
              <a:gd name="connsiteX60" fmla="*/ 0 w 7660640"/>
              <a:gd name="connsiteY60" fmla="*/ 5069840 h 6543040"/>
              <a:gd name="connsiteX61" fmla="*/ 335280 w 7660640"/>
              <a:gd name="connsiteY61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11520 w 7660640"/>
              <a:gd name="connsiteY6" fmla="*/ 108712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38800 w 7660640"/>
              <a:gd name="connsiteY6" fmla="*/ 114808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31840 w 7660640"/>
              <a:gd name="connsiteY6" fmla="*/ 7518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831840 w 7660640"/>
              <a:gd name="connsiteY5" fmla="*/ 66040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31840 w 7660640"/>
              <a:gd name="connsiteY6" fmla="*/ 660400 h 6543040"/>
              <a:gd name="connsiteX7" fmla="*/ 5699760 w 7660640"/>
              <a:gd name="connsiteY7" fmla="*/ 904240 h 6543040"/>
              <a:gd name="connsiteX8" fmla="*/ 5638800 w 7660640"/>
              <a:gd name="connsiteY8" fmla="*/ 1148080 h 6543040"/>
              <a:gd name="connsiteX9" fmla="*/ 5709920 w 7660640"/>
              <a:gd name="connsiteY9" fmla="*/ 1422400 h 6543040"/>
              <a:gd name="connsiteX10" fmla="*/ 5963920 w 7660640"/>
              <a:gd name="connsiteY10" fmla="*/ 1554480 h 6543040"/>
              <a:gd name="connsiteX11" fmla="*/ 6035040 w 7660640"/>
              <a:gd name="connsiteY11" fmla="*/ 1737360 h 6543040"/>
              <a:gd name="connsiteX12" fmla="*/ 6075680 w 7660640"/>
              <a:gd name="connsiteY12" fmla="*/ 2133600 h 6543040"/>
              <a:gd name="connsiteX13" fmla="*/ 6065520 w 7660640"/>
              <a:gd name="connsiteY13" fmla="*/ 2377440 h 6543040"/>
              <a:gd name="connsiteX14" fmla="*/ 5953760 w 7660640"/>
              <a:gd name="connsiteY14" fmla="*/ 2621280 h 6543040"/>
              <a:gd name="connsiteX15" fmla="*/ 5781040 w 7660640"/>
              <a:gd name="connsiteY15" fmla="*/ 2854960 h 6543040"/>
              <a:gd name="connsiteX16" fmla="*/ 5608320 w 7660640"/>
              <a:gd name="connsiteY16" fmla="*/ 3108960 h 6543040"/>
              <a:gd name="connsiteX17" fmla="*/ 5527040 w 7660640"/>
              <a:gd name="connsiteY17" fmla="*/ 3322320 h 6543040"/>
              <a:gd name="connsiteX18" fmla="*/ 5506720 w 7660640"/>
              <a:gd name="connsiteY18" fmla="*/ 3667760 h 6543040"/>
              <a:gd name="connsiteX19" fmla="*/ 5537200 w 7660640"/>
              <a:gd name="connsiteY19" fmla="*/ 3891280 h 6543040"/>
              <a:gd name="connsiteX20" fmla="*/ 5628640 w 7660640"/>
              <a:gd name="connsiteY20" fmla="*/ 4165600 h 6543040"/>
              <a:gd name="connsiteX21" fmla="*/ 5720080 w 7660640"/>
              <a:gd name="connsiteY21" fmla="*/ 4399280 h 6543040"/>
              <a:gd name="connsiteX22" fmla="*/ 5831840 w 7660640"/>
              <a:gd name="connsiteY22" fmla="*/ 4531360 h 6543040"/>
              <a:gd name="connsiteX23" fmla="*/ 6014720 w 7660640"/>
              <a:gd name="connsiteY23" fmla="*/ 4693920 h 6543040"/>
              <a:gd name="connsiteX24" fmla="*/ 6177280 w 7660640"/>
              <a:gd name="connsiteY24" fmla="*/ 4744720 h 6543040"/>
              <a:gd name="connsiteX25" fmla="*/ 6360160 w 7660640"/>
              <a:gd name="connsiteY25" fmla="*/ 4795520 h 6543040"/>
              <a:gd name="connsiteX26" fmla="*/ 6532880 w 7660640"/>
              <a:gd name="connsiteY26" fmla="*/ 4795520 h 6543040"/>
              <a:gd name="connsiteX27" fmla="*/ 6685280 w 7660640"/>
              <a:gd name="connsiteY27" fmla="*/ 4826000 h 6543040"/>
              <a:gd name="connsiteX28" fmla="*/ 6827520 w 7660640"/>
              <a:gd name="connsiteY28" fmla="*/ 4856480 h 6543040"/>
              <a:gd name="connsiteX29" fmla="*/ 6888480 w 7660640"/>
              <a:gd name="connsiteY29" fmla="*/ 4927600 h 6543040"/>
              <a:gd name="connsiteX30" fmla="*/ 6939280 w 7660640"/>
              <a:gd name="connsiteY30" fmla="*/ 5019040 h 6543040"/>
              <a:gd name="connsiteX31" fmla="*/ 6939280 w 7660640"/>
              <a:gd name="connsiteY31" fmla="*/ 5181600 h 6543040"/>
              <a:gd name="connsiteX32" fmla="*/ 6939280 w 7660640"/>
              <a:gd name="connsiteY32" fmla="*/ 5293360 h 6543040"/>
              <a:gd name="connsiteX33" fmla="*/ 6939280 w 7660640"/>
              <a:gd name="connsiteY33" fmla="*/ 5435600 h 6543040"/>
              <a:gd name="connsiteX34" fmla="*/ 6918960 w 7660640"/>
              <a:gd name="connsiteY34" fmla="*/ 5628640 h 6543040"/>
              <a:gd name="connsiteX35" fmla="*/ 6868160 w 7660640"/>
              <a:gd name="connsiteY35" fmla="*/ 5720080 h 6543040"/>
              <a:gd name="connsiteX36" fmla="*/ 6878320 w 7660640"/>
              <a:gd name="connsiteY36" fmla="*/ 5821680 h 6543040"/>
              <a:gd name="connsiteX37" fmla="*/ 6898640 w 7660640"/>
              <a:gd name="connsiteY37" fmla="*/ 6035040 h 6543040"/>
              <a:gd name="connsiteX38" fmla="*/ 6929120 w 7660640"/>
              <a:gd name="connsiteY38" fmla="*/ 6085840 h 6543040"/>
              <a:gd name="connsiteX39" fmla="*/ 6959600 w 7660640"/>
              <a:gd name="connsiteY39" fmla="*/ 6075680 h 6543040"/>
              <a:gd name="connsiteX40" fmla="*/ 7112000 w 7660640"/>
              <a:gd name="connsiteY40" fmla="*/ 5963920 h 6543040"/>
              <a:gd name="connsiteX41" fmla="*/ 7203440 w 7660640"/>
              <a:gd name="connsiteY41" fmla="*/ 5882640 h 6543040"/>
              <a:gd name="connsiteX42" fmla="*/ 7274560 w 7660640"/>
              <a:gd name="connsiteY42" fmla="*/ 5842000 h 6543040"/>
              <a:gd name="connsiteX43" fmla="*/ 7325360 w 7660640"/>
              <a:gd name="connsiteY43" fmla="*/ 5852160 h 6543040"/>
              <a:gd name="connsiteX44" fmla="*/ 7386320 w 7660640"/>
              <a:gd name="connsiteY44" fmla="*/ 5923280 h 6543040"/>
              <a:gd name="connsiteX45" fmla="*/ 7447280 w 7660640"/>
              <a:gd name="connsiteY45" fmla="*/ 6045200 h 6543040"/>
              <a:gd name="connsiteX46" fmla="*/ 7538720 w 7660640"/>
              <a:gd name="connsiteY46" fmla="*/ 6177280 h 6543040"/>
              <a:gd name="connsiteX47" fmla="*/ 7620000 w 7660640"/>
              <a:gd name="connsiteY47" fmla="*/ 6329680 h 6543040"/>
              <a:gd name="connsiteX48" fmla="*/ 7660640 w 7660640"/>
              <a:gd name="connsiteY48" fmla="*/ 6400800 h 6543040"/>
              <a:gd name="connsiteX49" fmla="*/ 6939280 w 7660640"/>
              <a:gd name="connsiteY49" fmla="*/ 6543040 h 6543040"/>
              <a:gd name="connsiteX50" fmla="*/ 5801360 w 7660640"/>
              <a:gd name="connsiteY50" fmla="*/ 6512560 h 6543040"/>
              <a:gd name="connsiteX51" fmla="*/ 4511040 w 7660640"/>
              <a:gd name="connsiteY51" fmla="*/ 6329680 h 6543040"/>
              <a:gd name="connsiteX52" fmla="*/ 4297680 w 7660640"/>
              <a:gd name="connsiteY52" fmla="*/ 6177280 h 6543040"/>
              <a:gd name="connsiteX53" fmla="*/ 4663440 w 7660640"/>
              <a:gd name="connsiteY53" fmla="*/ 5577840 h 6543040"/>
              <a:gd name="connsiteX54" fmla="*/ 4663440 w 7660640"/>
              <a:gd name="connsiteY54" fmla="*/ 5008880 h 6543040"/>
              <a:gd name="connsiteX55" fmla="*/ 4409440 w 7660640"/>
              <a:gd name="connsiteY55" fmla="*/ 4622800 h 6543040"/>
              <a:gd name="connsiteX56" fmla="*/ 3515360 w 7660640"/>
              <a:gd name="connsiteY56" fmla="*/ 4236720 h 6543040"/>
              <a:gd name="connsiteX57" fmla="*/ 2824480 w 7660640"/>
              <a:gd name="connsiteY57" fmla="*/ 4175760 h 6543040"/>
              <a:gd name="connsiteX58" fmla="*/ 2001520 w 7660640"/>
              <a:gd name="connsiteY58" fmla="*/ 4206240 h 6543040"/>
              <a:gd name="connsiteX59" fmla="*/ 1524000 w 7660640"/>
              <a:gd name="connsiteY59" fmla="*/ 4358640 h 6543040"/>
              <a:gd name="connsiteX60" fmla="*/ 1209040 w 7660640"/>
              <a:gd name="connsiteY60" fmla="*/ 4673600 h 6543040"/>
              <a:gd name="connsiteX61" fmla="*/ 1087120 w 7660640"/>
              <a:gd name="connsiteY61" fmla="*/ 5100320 h 6543040"/>
              <a:gd name="connsiteX62" fmla="*/ 101600 w 7660640"/>
              <a:gd name="connsiteY62" fmla="*/ 5130800 h 6543040"/>
              <a:gd name="connsiteX63" fmla="*/ 0 w 7660640"/>
              <a:gd name="connsiteY63" fmla="*/ 5069840 h 6543040"/>
              <a:gd name="connsiteX64" fmla="*/ 335280 w 7660640"/>
              <a:gd name="connsiteY64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217920 w 7660640"/>
              <a:gd name="connsiteY5" fmla="*/ 24384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892800 w 7660640"/>
              <a:gd name="connsiteY6" fmla="*/ 55880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6959600 w 7759700"/>
              <a:gd name="connsiteY40" fmla="*/ 611632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39280 w 7759700"/>
              <a:gd name="connsiteY50" fmla="*/ 658368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6959600 w 7759700"/>
              <a:gd name="connsiteY40" fmla="*/ 611632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108190 w 7759700"/>
              <a:gd name="connsiteY42" fmla="*/ 626618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188200 w 7759700"/>
              <a:gd name="connsiteY42" fmla="*/ 623570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5810 w 7759700"/>
              <a:gd name="connsiteY41" fmla="*/ 6263640 h 6791960"/>
              <a:gd name="connsiteX42" fmla="*/ 7188200 w 7759700"/>
              <a:gd name="connsiteY42" fmla="*/ 623570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5810 w 7759700"/>
              <a:gd name="connsiteY41" fmla="*/ 626364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1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1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1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1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1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1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5088991 w 7759700"/>
              <a:gd name="connsiteY4" fmla="*/ 7162 h 6791960"/>
              <a:gd name="connsiteX5" fmla="*/ 6289041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511040 w 7759700"/>
              <a:gd name="connsiteY53" fmla="*/ 6370320 h 6791960"/>
              <a:gd name="connsiteX54" fmla="*/ 4297680 w 7759700"/>
              <a:gd name="connsiteY54" fmla="*/ 6217920 h 6791960"/>
              <a:gd name="connsiteX55" fmla="*/ 4663440 w 7759700"/>
              <a:gd name="connsiteY55" fmla="*/ 5618480 h 6791960"/>
              <a:gd name="connsiteX56" fmla="*/ 4663440 w 7759700"/>
              <a:gd name="connsiteY56" fmla="*/ 5049520 h 6791960"/>
              <a:gd name="connsiteX57" fmla="*/ 4409440 w 7759700"/>
              <a:gd name="connsiteY57" fmla="*/ 4663440 h 6791960"/>
              <a:gd name="connsiteX58" fmla="*/ 3515360 w 7759700"/>
              <a:gd name="connsiteY58" fmla="*/ 4277360 h 6791960"/>
              <a:gd name="connsiteX59" fmla="*/ 2824480 w 7759700"/>
              <a:gd name="connsiteY59" fmla="*/ 4216400 h 6791960"/>
              <a:gd name="connsiteX60" fmla="*/ 2001520 w 7759700"/>
              <a:gd name="connsiteY60" fmla="*/ 4246880 h 6791960"/>
              <a:gd name="connsiteX61" fmla="*/ 1524000 w 7759700"/>
              <a:gd name="connsiteY61" fmla="*/ 4399280 h 6791960"/>
              <a:gd name="connsiteX62" fmla="*/ 1209040 w 7759700"/>
              <a:gd name="connsiteY62" fmla="*/ 4714240 h 6791960"/>
              <a:gd name="connsiteX63" fmla="*/ 1087120 w 7759700"/>
              <a:gd name="connsiteY63" fmla="*/ 5140960 h 6791960"/>
              <a:gd name="connsiteX64" fmla="*/ 101600 w 7759700"/>
              <a:gd name="connsiteY64" fmla="*/ 5171440 h 6791960"/>
              <a:gd name="connsiteX65" fmla="*/ 0 w 7759700"/>
              <a:gd name="connsiteY65" fmla="*/ 5110480 h 6791960"/>
              <a:gd name="connsiteX66" fmla="*/ 335280 w 7759700"/>
              <a:gd name="connsiteY66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5088991 w 7759700"/>
              <a:gd name="connsiteY4" fmla="*/ 7162 h 6791960"/>
              <a:gd name="connsiteX5" fmla="*/ 6289041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511040 w 7759700"/>
              <a:gd name="connsiteY53" fmla="*/ 6370320 h 6791960"/>
              <a:gd name="connsiteX54" fmla="*/ 4297680 w 7759700"/>
              <a:gd name="connsiteY54" fmla="*/ 6217920 h 6791960"/>
              <a:gd name="connsiteX55" fmla="*/ 4663440 w 7759700"/>
              <a:gd name="connsiteY55" fmla="*/ 5618480 h 6791960"/>
              <a:gd name="connsiteX56" fmla="*/ 4663440 w 7759700"/>
              <a:gd name="connsiteY56" fmla="*/ 5049520 h 6791960"/>
              <a:gd name="connsiteX57" fmla="*/ 4409440 w 7759700"/>
              <a:gd name="connsiteY57" fmla="*/ 4663440 h 6791960"/>
              <a:gd name="connsiteX58" fmla="*/ 3515360 w 7759700"/>
              <a:gd name="connsiteY58" fmla="*/ 4277360 h 6791960"/>
              <a:gd name="connsiteX59" fmla="*/ 2824480 w 7759700"/>
              <a:gd name="connsiteY59" fmla="*/ 4216400 h 6791960"/>
              <a:gd name="connsiteX60" fmla="*/ 2001520 w 7759700"/>
              <a:gd name="connsiteY60" fmla="*/ 4246880 h 6791960"/>
              <a:gd name="connsiteX61" fmla="*/ 1524000 w 7759700"/>
              <a:gd name="connsiteY61" fmla="*/ 4399280 h 6791960"/>
              <a:gd name="connsiteX62" fmla="*/ 1209040 w 7759700"/>
              <a:gd name="connsiteY62" fmla="*/ 4714240 h 6791960"/>
              <a:gd name="connsiteX63" fmla="*/ 1087120 w 7759700"/>
              <a:gd name="connsiteY63" fmla="*/ 5140960 h 6791960"/>
              <a:gd name="connsiteX64" fmla="*/ 101600 w 7759700"/>
              <a:gd name="connsiteY64" fmla="*/ 5171440 h 6791960"/>
              <a:gd name="connsiteX65" fmla="*/ 0 w 7759700"/>
              <a:gd name="connsiteY65" fmla="*/ 5110480 h 6791960"/>
              <a:gd name="connsiteX66" fmla="*/ 335280 w 7759700"/>
              <a:gd name="connsiteY66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1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1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6289041 w 7759700"/>
              <a:gd name="connsiteY0" fmla="*/ 0 h 6791960"/>
              <a:gd name="connsiteX1" fmla="*/ 6197600 w 7759700"/>
              <a:gd name="connsiteY1" fmla="*/ 264160 h 6791960"/>
              <a:gd name="connsiteX2" fmla="*/ 5994400 w 7759700"/>
              <a:gd name="connsiteY2" fmla="*/ 447040 h 6791960"/>
              <a:gd name="connsiteX3" fmla="*/ 5831840 w 7759700"/>
              <a:gd name="connsiteY3" fmla="*/ 660400 h 6791960"/>
              <a:gd name="connsiteX4" fmla="*/ 5699760 w 7759700"/>
              <a:gd name="connsiteY4" fmla="*/ 944880 h 6791960"/>
              <a:gd name="connsiteX5" fmla="*/ 5638800 w 7759700"/>
              <a:gd name="connsiteY5" fmla="*/ 1188720 h 6791960"/>
              <a:gd name="connsiteX6" fmla="*/ 5709920 w 7759700"/>
              <a:gd name="connsiteY6" fmla="*/ 1463040 h 6791960"/>
              <a:gd name="connsiteX7" fmla="*/ 5963920 w 7759700"/>
              <a:gd name="connsiteY7" fmla="*/ 1595120 h 6791960"/>
              <a:gd name="connsiteX8" fmla="*/ 6035040 w 7759700"/>
              <a:gd name="connsiteY8" fmla="*/ 1778000 h 6791960"/>
              <a:gd name="connsiteX9" fmla="*/ 6075680 w 7759700"/>
              <a:gd name="connsiteY9" fmla="*/ 2174240 h 6791960"/>
              <a:gd name="connsiteX10" fmla="*/ 6065520 w 7759700"/>
              <a:gd name="connsiteY10" fmla="*/ 2418080 h 6791960"/>
              <a:gd name="connsiteX11" fmla="*/ 5953760 w 7759700"/>
              <a:gd name="connsiteY11" fmla="*/ 2661920 h 6791960"/>
              <a:gd name="connsiteX12" fmla="*/ 5781040 w 7759700"/>
              <a:gd name="connsiteY12" fmla="*/ 2895600 h 6791960"/>
              <a:gd name="connsiteX13" fmla="*/ 5608320 w 7759700"/>
              <a:gd name="connsiteY13" fmla="*/ 3149600 h 6791960"/>
              <a:gd name="connsiteX14" fmla="*/ 5527040 w 7759700"/>
              <a:gd name="connsiteY14" fmla="*/ 3362960 h 6791960"/>
              <a:gd name="connsiteX15" fmla="*/ 5506720 w 7759700"/>
              <a:gd name="connsiteY15" fmla="*/ 3708400 h 6791960"/>
              <a:gd name="connsiteX16" fmla="*/ 5537200 w 7759700"/>
              <a:gd name="connsiteY16" fmla="*/ 3931920 h 6791960"/>
              <a:gd name="connsiteX17" fmla="*/ 5628640 w 7759700"/>
              <a:gd name="connsiteY17" fmla="*/ 4206240 h 6791960"/>
              <a:gd name="connsiteX18" fmla="*/ 5720080 w 7759700"/>
              <a:gd name="connsiteY18" fmla="*/ 4439920 h 6791960"/>
              <a:gd name="connsiteX19" fmla="*/ 5831840 w 7759700"/>
              <a:gd name="connsiteY19" fmla="*/ 4572000 h 6791960"/>
              <a:gd name="connsiteX20" fmla="*/ 6014720 w 7759700"/>
              <a:gd name="connsiteY20" fmla="*/ 4734560 h 6791960"/>
              <a:gd name="connsiteX21" fmla="*/ 6177280 w 7759700"/>
              <a:gd name="connsiteY21" fmla="*/ 4785360 h 6791960"/>
              <a:gd name="connsiteX22" fmla="*/ 6360160 w 7759700"/>
              <a:gd name="connsiteY22" fmla="*/ 4836160 h 6791960"/>
              <a:gd name="connsiteX23" fmla="*/ 6532880 w 7759700"/>
              <a:gd name="connsiteY23" fmla="*/ 4836160 h 6791960"/>
              <a:gd name="connsiteX24" fmla="*/ 6685280 w 7759700"/>
              <a:gd name="connsiteY24" fmla="*/ 4866640 h 6791960"/>
              <a:gd name="connsiteX25" fmla="*/ 6827520 w 7759700"/>
              <a:gd name="connsiteY25" fmla="*/ 4897120 h 6791960"/>
              <a:gd name="connsiteX26" fmla="*/ 6888480 w 7759700"/>
              <a:gd name="connsiteY26" fmla="*/ 4968240 h 6791960"/>
              <a:gd name="connsiteX27" fmla="*/ 6939280 w 7759700"/>
              <a:gd name="connsiteY27" fmla="*/ 5059680 h 6791960"/>
              <a:gd name="connsiteX28" fmla="*/ 6939280 w 7759700"/>
              <a:gd name="connsiteY28" fmla="*/ 5222240 h 6791960"/>
              <a:gd name="connsiteX29" fmla="*/ 6939280 w 7759700"/>
              <a:gd name="connsiteY29" fmla="*/ 5334000 h 6791960"/>
              <a:gd name="connsiteX30" fmla="*/ 6939280 w 7759700"/>
              <a:gd name="connsiteY30" fmla="*/ 5476240 h 6791960"/>
              <a:gd name="connsiteX31" fmla="*/ 6918960 w 7759700"/>
              <a:gd name="connsiteY31" fmla="*/ 5669280 h 6791960"/>
              <a:gd name="connsiteX32" fmla="*/ 6868160 w 7759700"/>
              <a:gd name="connsiteY32" fmla="*/ 5760720 h 6791960"/>
              <a:gd name="connsiteX33" fmla="*/ 6878320 w 7759700"/>
              <a:gd name="connsiteY33" fmla="*/ 5862320 h 6791960"/>
              <a:gd name="connsiteX34" fmla="*/ 6898640 w 7759700"/>
              <a:gd name="connsiteY34" fmla="*/ 6075680 h 6791960"/>
              <a:gd name="connsiteX35" fmla="*/ 6929120 w 7759700"/>
              <a:gd name="connsiteY35" fmla="*/ 6126480 h 6791960"/>
              <a:gd name="connsiteX36" fmla="*/ 7051040 w 7759700"/>
              <a:gd name="connsiteY36" fmla="*/ 6226810 h 6791960"/>
              <a:gd name="connsiteX37" fmla="*/ 7119620 w 7759700"/>
              <a:gd name="connsiteY37" fmla="*/ 6240780 h 6791960"/>
              <a:gd name="connsiteX38" fmla="*/ 7211060 w 7759700"/>
              <a:gd name="connsiteY38" fmla="*/ 6231890 h 6791960"/>
              <a:gd name="connsiteX39" fmla="*/ 7278370 w 7759700"/>
              <a:gd name="connsiteY39" fmla="*/ 6134100 h 6791960"/>
              <a:gd name="connsiteX40" fmla="*/ 7420610 w 7759700"/>
              <a:gd name="connsiteY40" fmla="*/ 6007100 h 6791960"/>
              <a:gd name="connsiteX41" fmla="*/ 7512050 w 7759700"/>
              <a:gd name="connsiteY41" fmla="*/ 6002020 h 6791960"/>
              <a:gd name="connsiteX42" fmla="*/ 7538720 w 7759700"/>
              <a:gd name="connsiteY42" fmla="*/ 6093460 h 6791960"/>
              <a:gd name="connsiteX43" fmla="*/ 7630160 w 7759700"/>
              <a:gd name="connsiteY43" fmla="*/ 6240780 h 6791960"/>
              <a:gd name="connsiteX44" fmla="*/ 7620000 w 7759700"/>
              <a:gd name="connsiteY44" fmla="*/ 6370320 h 6791960"/>
              <a:gd name="connsiteX45" fmla="*/ 7759700 w 7759700"/>
              <a:gd name="connsiteY45" fmla="*/ 6791960 h 6791960"/>
              <a:gd name="connsiteX46" fmla="*/ 6973570 w 7759700"/>
              <a:gd name="connsiteY46" fmla="*/ 6576060 h 6791960"/>
              <a:gd name="connsiteX47" fmla="*/ 5801360 w 7759700"/>
              <a:gd name="connsiteY47" fmla="*/ 6553200 h 6791960"/>
              <a:gd name="connsiteX48" fmla="*/ 4511040 w 7759700"/>
              <a:gd name="connsiteY48" fmla="*/ 6370320 h 6791960"/>
              <a:gd name="connsiteX49" fmla="*/ 4297680 w 7759700"/>
              <a:gd name="connsiteY49" fmla="*/ 6217920 h 6791960"/>
              <a:gd name="connsiteX50" fmla="*/ 4663440 w 7759700"/>
              <a:gd name="connsiteY50" fmla="*/ 5618480 h 6791960"/>
              <a:gd name="connsiteX51" fmla="*/ 4663440 w 7759700"/>
              <a:gd name="connsiteY51" fmla="*/ 5049520 h 6791960"/>
              <a:gd name="connsiteX52" fmla="*/ 4409440 w 7759700"/>
              <a:gd name="connsiteY52" fmla="*/ 4663440 h 6791960"/>
              <a:gd name="connsiteX53" fmla="*/ 3515360 w 7759700"/>
              <a:gd name="connsiteY53" fmla="*/ 4277360 h 6791960"/>
              <a:gd name="connsiteX54" fmla="*/ 2824480 w 7759700"/>
              <a:gd name="connsiteY54" fmla="*/ 4216400 h 6791960"/>
              <a:gd name="connsiteX55" fmla="*/ 2001520 w 7759700"/>
              <a:gd name="connsiteY55" fmla="*/ 4246880 h 6791960"/>
              <a:gd name="connsiteX56" fmla="*/ 1524000 w 7759700"/>
              <a:gd name="connsiteY56" fmla="*/ 4399280 h 6791960"/>
              <a:gd name="connsiteX57" fmla="*/ 1209040 w 7759700"/>
              <a:gd name="connsiteY57" fmla="*/ 4714240 h 6791960"/>
              <a:gd name="connsiteX58" fmla="*/ 1087120 w 7759700"/>
              <a:gd name="connsiteY58" fmla="*/ 5140960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62" fmla="*/ 2854960 w 7759700"/>
              <a:gd name="connsiteY62" fmla="*/ 1127760 h 6791960"/>
              <a:gd name="connsiteX63" fmla="*/ 3830320 w 7759700"/>
              <a:gd name="connsiteY63" fmla="*/ 477520 h 6791960"/>
              <a:gd name="connsiteX64" fmla="*/ 3860800 w 7759700"/>
              <a:gd name="connsiteY64" fmla="*/ 50800 h 6791960"/>
              <a:gd name="connsiteX65" fmla="*/ 6473211 w 7759700"/>
              <a:gd name="connsiteY65" fmla="*/ 181119 h 6791960"/>
              <a:gd name="connsiteX0" fmla="*/ 6289041 w 7759700"/>
              <a:gd name="connsiteY0" fmla="*/ 316958 h 7108918"/>
              <a:gd name="connsiteX1" fmla="*/ 6197600 w 7759700"/>
              <a:gd name="connsiteY1" fmla="*/ 581118 h 7108918"/>
              <a:gd name="connsiteX2" fmla="*/ 5994400 w 7759700"/>
              <a:gd name="connsiteY2" fmla="*/ 763998 h 7108918"/>
              <a:gd name="connsiteX3" fmla="*/ 5831840 w 7759700"/>
              <a:gd name="connsiteY3" fmla="*/ 977358 h 7108918"/>
              <a:gd name="connsiteX4" fmla="*/ 5699760 w 7759700"/>
              <a:gd name="connsiteY4" fmla="*/ 1261838 h 7108918"/>
              <a:gd name="connsiteX5" fmla="*/ 5638800 w 7759700"/>
              <a:gd name="connsiteY5" fmla="*/ 1505678 h 7108918"/>
              <a:gd name="connsiteX6" fmla="*/ 5709920 w 7759700"/>
              <a:gd name="connsiteY6" fmla="*/ 1779998 h 7108918"/>
              <a:gd name="connsiteX7" fmla="*/ 5963920 w 7759700"/>
              <a:gd name="connsiteY7" fmla="*/ 1912078 h 7108918"/>
              <a:gd name="connsiteX8" fmla="*/ 6035040 w 7759700"/>
              <a:gd name="connsiteY8" fmla="*/ 2094958 h 7108918"/>
              <a:gd name="connsiteX9" fmla="*/ 6075680 w 7759700"/>
              <a:gd name="connsiteY9" fmla="*/ 2491198 h 7108918"/>
              <a:gd name="connsiteX10" fmla="*/ 6065520 w 7759700"/>
              <a:gd name="connsiteY10" fmla="*/ 2735038 h 7108918"/>
              <a:gd name="connsiteX11" fmla="*/ 5953760 w 7759700"/>
              <a:gd name="connsiteY11" fmla="*/ 2978878 h 7108918"/>
              <a:gd name="connsiteX12" fmla="*/ 5781040 w 7759700"/>
              <a:gd name="connsiteY12" fmla="*/ 3212558 h 7108918"/>
              <a:gd name="connsiteX13" fmla="*/ 5608320 w 7759700"/>
              <a:gd name="connsiteY13" fmla="*/ 3466558 h 7108918"/>
              <a:gd name="connsiteX14" fmla="*/ 5527040 w 7759700"/>
              <a:gd name="connsiteY14" fmla="*/ 3679918 h 7108918"/>
              <a:gd name="connsiteX15" fmla="*/ 5506720 w 7759700"/>
              <a:gd name="connsiteY15" fmla="*/ 4025358 h 7108918"/>
              <a:gd name="connsiteX16" fmla="*/ 5537200 w 7759700"/>
              <a:gd name="connsiteY16" fmla="*/ 4248878 h 7108918"/>
              <a:gd name="connsiteX17" fmla="*/ 5628640 w 7759700"/>
              <a:gd name="connsiteY17" fmla="*/ 4523198 h 7108918"/>
              <a:gd name="connsiteX18" fmla="*/ 5720080 w 7759700"/>
              <a:gd name="connsiteY18" fmla="*/ 4756878 h 7108918"/>
              <a:gd name="connsiteX19" fmla="*/ 5831840 w 7759700"/>
              <a:gd name="connsiteY19" fmla="*/ 4888958 h 7108918"/>
              <a:gd name="connsiteX20" fmla="*/ 6014720 w 7759700"/>
              <a:gd name="connsiteY20" fmla="*/ 5051518 h 7108918"/>
              <a:gd name="connsiteX21" fmla="*/ 6177280 w 7759700"/>
              <a:gd name="connsiteY21" fmla="*/ 5102318 h 7108918"/>
              <a:gd name="connsiteX22" fmla="*/ 6360160 w 7759700"/>
              <a:gd name="connsiteY22" fmla="*/ 5153118 h 7108918"/>
              <a:gd name="connsiteX23" fmla="*/ 6532880 w 7759700"/>
              <a:gd name="connsiteY23" fmla="*/ 5153118 h 7108918"/>
              <a:gd name="connsiteX24" fmla="*/ 6685280 w 7759700"/>
              <a:gd name="connsiteY24" fmla="*/ 5183598 h 7108918"/>
              <a:gd name="connsiteX25" fmla="*/ 6827520 w 7759700"/>
              <a:gd name="connsiteY25" fmla="*/ 5214078 h 7108918"/>
              <a:gd name="connsiteX26" fmla="*/ 6888480 w 7759700"/>
              <a:gd name="connsiteY26" fmla="*/ 5285198 h 7108918"/>
              <a:gd name="connsiteX27" fmla="*/ 6939280 w 7759700"/>
              <a:gd name="connsiteY27" fmla="*/ 5376638 h 7108918"/>
              <a:gd name="connsiteX28" fmla="*/ 6939280 w 7759700"/>
              <a:gd name="connsiteY28" fmla="*/ 5539198 h 7108918"/>
              <a:gd name="connsiteX29" fmla="*/ 6939280 w 7759700"/>
              <a:gd name="connsiteY29" fmla="*/ 5650958 h 7108918"/>
              <a:gd name="connsiteX30" fmla="*/ 6939280 w 7759700"/>
              <a:gd name="connsiteY30" fmla="*/ 5793198 h 7108918"/>
              <a:gd name="connsiteX31" fmla="*/ 6918960 w 7759700"/>
              <a:gd name="connsiteY31" fmla="*/ 5986238 h 7108918"/>
              <a:gd name="connsiteX32" fmla="*/ 6868160 w 7759700"/>
              <a:gd name="connsiteY32" fmla="*/ 6077678 h 7108918"/>
              <a:gd name="connsiteX33" fmla="*/ 6878320 w 7759700"/>
              <a:gd name="connsiteY33" fmla="*/ 6179278 h 7108918"/>
              <a:gd name="connsiteX34" fmla="*/ 6898640 w 7759700"/>
              <a:gd name="connsiteY34" fmla="*/ 6392638 h 7108918"/>
              <a:gd name="connsiteX35" fmla="*/ 6929120 w 7759700"/>
              <a:gd name="connsiteY35" fmla="*/ 6443438 h 7108918"/>
              <a:gd name="connsiteX36" fmla="*/ 7051040 w 7759700"/>
              <a:gd name="connsiteY36" fmla="*/ 6543768 h 7108918"/>
              <a:gd name="connsiteX37" fmla="*/ 7119620 w 7759700"/>
              <a:gd name="connsiteY37" fmla="*/ 6557738 h 7108918"/>
              <a:gd name="connsiteX38" fmla="*/ 7211060 w 7759700"/>
              <a:gd name="connsiteY38" fmla="*/ 6548848 h 7108918"/>
              <a:gd name="connsiteX39" fmla="*/ 7278370 w 7759700"/>
              <a:gd name="connsiteY39" fmla="*/ 6451058 h 7108918"/>
              <a:gd name="connsiteX40" fmla="*/ 7420610 w 7759700"/>
              <a:gd name="connsiteY40" fmla="*/ 6324058 h 7108918"/>
              <a:gd name="connsiteX41" fmla="*/ 7512050 w 7759700"/>
              <a:gd name="connsiteY41" fmla="*/ 6318978 h 7108918"/>
              <a:gd name="connsiteX42" fmla="*/ 7538720 w 7759700"/>
              <a:gd name="connsiteY42" fmla="*/ 6410418 h 7108918"/>
              <a:gd name="connsiteX43" fmla="*/ 7630160 w 7759700"/>
              <a:gd name="connsiteY43" fmla="*/ 6557738 h 7108918"/>
              <a:gd name="connsiteX44" fmla="*/ 7620000 w 7759700"/>
              <a:gd name="connsiteY44" fmla="*/ 6687278 h 7108918"/>
              <a:gd name="connsiteX45" fmla="*/ 7759700 w 7759700"/>
              <a:gd name="connsiteY45" fmla="*/ 7108918 h 7108918"/>
              <a:gd name="connsiteX46" fmla="*/ 6973570 w 7759700"/>
              <a:gd name="connsiteY46" fmla="*/ 6893018 h 7108918"/>
              <a:gd name="connsiteX47" fmla="*/ 5801360 w 7759700"/>
              <a:gd name="connsiteY47" fmla="*/ 6870158 h 7108918"/>
              <a:gd name="connsiteX48" fmla="*/ 4511040 w 7759700"/>
              <a:gd name="connsiteY48" fmla="*/ 6687278 h 7108918"/>
              <a:gd name="connsiteX49" fmla="*/ 4297680 w 7759700"/>
              <a:gd name="connsiteY49" fmla="*/ 6534878 h 7108918"/>
              <a:gd name="connsiteX50" fmla="*/ 4663440 w 7759700"/>
              <a:gd name="connsiteY50" fmla="*/ 5935438 h 7108918"/>
              <a:gd name="connsiteX51" fmla="*/ 4663440 w 7759700"/>
              <a:gd name="connsiteY51" fmla="*/ 5366478 h 7108918"/>
              <a:gd name="connsiteX52" fmla="*/ 4409440 w 7759700"/>
              <a:gd name="connsiteY52" fmla="*/ 4980398 h 7108918"/>
              <a:gd name="connsiteX53" fmla="*/ 3515360 w 7759700"/>
              <a:gd name="connsiteY53" fmla="*/ 4594318 h 7108918"/>
              <a:gd name="connsiteX54" fmla="*/ 2824480 w 7759700"/>
              <a:gd name="connsiteY54" fmla="*/ 4533358 h 7108918"/>
              <a:gd name="connsiteX55" fmla="*/ 2001520 w 7759700"/>
              <a:gd name="connsiteY55" fmla="*/ 4563838 h 7108918"/>
              <a:gd name="connsiteX56" fmla="*/ 1524000 w 7759700"/>
              <a:gd name="connsiteY56" fmla="*/ 4716238 h 7108918"/>
              <a:gd name="connsiteX57" fmla="*/ 1209040 w 7759700"/>
              <a:gd name="connsiteY57" fmla="*/ 5031198 h 7108918"/>
              <a:gd name="connsiteX58" fmla="*/ 1087120 w 7759700"/>
              <a:gd name="connsiteY58" fmla="*/ 5457918 h 7108918"/>
              <a:gd name="connsiteX59" fmla="*/ 101600 w 7759700"/>
              <a:gd name="connsiteY59" fmla="*/ 5488398 h 7108918"/>
              <a:gd name="connsiteX60" fmla="*/ 0 w 7759700"/>
              <a:gd name="connsiteY60" fmla="*/ 5427438 h 7108918"/>
              <a:gd name="connsiteX61" fmla="*/ 335280 w 7759700"/>
              <a:gd name="connsiteY61" fmla="*/ 5092158 h 7108918"/>
              <a:gd name="connsiteX62" fmla="*/ 2854960 w 7759700"/>
              <a:gd name="connsiteY62" fmla="*/ 1444718 h 7108918"/>
              <a:gd name="connsiteX63" fmla="*/ 3830320 w 7759700"/>
              <a:gd name="connsiteY63" fmla="*/ 794478 h 7108918"/>
              <a:gd name="connsiteX64" fmla="*/ 3860800 w 7759700"/>
              <a:gd name="connsiteY64" fmla="*/ 367758 h 7108918"/>
              <a:gd name="connsiteX65" fmla="*/ 5521665 w 7759700"/>
              <a:gd name="connsiteY65" fmla="*/ 0 h 7108918"/>
              <a:gd name="connsiteX0" fmla="*/ 6289041 w 7759700"/>
              <a:gd name="connsiteY0" fmla="*/ 316958 h 7108918"/>
              <a:gd name="connsiteX1" fmla="*/ 6197600 w 7759700"/>
              <a:gd name="connsiteY1" fmla="*/ 581118 h 7108918"/>
              <a:gd name="connsiteX2" fmla="*/ 5994400 w 7759700"/>
              <a:gd name="connsiteY2" fmla="*/ 763998 h 7108918"/>
              <a:gd name="connsiteX3" fmla="*/ 5831840 w 7759700"/>
              <a:gd name="connsiteY3" fmla="*/ 977358 h 7108918"/>
              <a:gd name="connsiteX4" fmla="*/ 5699760 w 7759700"/>
              <a:gd name="connsiteY4" fmla="*/ 1261838 h 7108918"/>
              <a:gd name="connsiteX5" fmla="*/ 5638800 w 7759700"/>
              <a:gd name="connsiteY5" fmla="*/ 1505678 h 7108918"/>
              <a:gd name="connsiteX6" fmla="*/ 5709920 w 7759700"/>
              <a:gd name="connsiteY6" fmla="*/ 1779998 h 7108918"/>
              <a:gd name="connsiteX7" fmla="*/ 5963920 w 7759700"/>
              <a:gd name="connsiteY7" fmla="*/ 1912078 h 7108918"/>
              <a:gd name="connsiteX8" fmla="*/ 6035040 w 7759700"/>
              <a:gd name="connsiteY8" fmla="*/ 2094958 h 7108918"/>
              <a:gd name="connsiteX9" fmla="*/ 6075680 w 7759700"/>
              <a:gd name="connsiteY9" fmla="*/ 2491198 h 7108918"/>
              <a:gd name="connsiteX10" fmla="*/ 6065520 w 7759700"/>
              <a:gd name="connsiteY10" fmla="*/ 2735038 h 7108918"/>
              <a:gd name="connsiteX11" fmla="*/ 5953760 w 7759700"/>
              <a:gd name="connsiteY11" fmla="*/ 2978878 h 7108918"/>
              <a:gd name="connsiteX12" fmla="*/ 5781040 w 7759700"/>
              <a:gd name="connsiteY12" fmla="*/ 3212558 h 7108918"/>
              <a:gd name="connsiteX13" fmla="*/ 5608320 w 7759700"/>
              <a:gd name="connsiteY13" fmla="*/ 3466558 h 7108918"/>
              <a:gd name="connsiteX14" fmla="*/ 5527040 w 7759700"/>
              <a:gd name="connsiteY14" fmla="*/ 3679918 h 7108918"/>
              <a:gd name="connsiteX15" fmla="*/ 5506720 w 7759700"/>
              <a:gd name="connsiteY15" fmla="*/ 4025358 h 7108918"/>
              <a:gd name="connsiteX16" fmla="*/ 5537200 w 7759700"/>
              <a:gd name="connsiteY16" fmla="*/ 4248878 h 7108918"/>
              <a:gd name="connsiteX17" fmla="*/ 5628640 w 7759700"/>
              <a:gd name="connsiteY17" fmla="*/ 4523198 h 7108918"/>
              <a:gd name="connsiteX18" fmla="*/ 5720080 w 7759700"/>
              <a:gd name="connsiteY18" fmla="*/ 4756878 h 7108918"/>
              <a:gd name="connsiteX19" fmla="*/ 5831840 w 7759700"/>
              <a:gd name="connsiteY19" fmla="*/ 4888958 h 7108918"/>
              <a:gd name="connsiteX20" fmla="*/ 6014720 w 7759700"/>
              <a:gd name="connsiteY20" fmla="*/ 5051518 h 7108918"/>
              <a:gd name="connsiteX21" fmla="*/ 6177280 w 7759700"/>
              <a:gd name="connsiteY21" fmla="*/ 5102318 h 7108918"/>
              <a:gd name="connsiteX22" fmla="*/ 6360160 w 7759700"/>
              <a:gd name="connsiteY22" fmla="*/ 5153118 h 7108918"/>
              <a:gd name="connsiteX23" fmla="*/ 6532880 w 7759700"/>
              <a:gd name="connsiteY23" fmla="*/ 5153118 h 7108918"/>
              <a:gd name="connsiteX24" fmla="*/ 6685280 w 7759700"/>
              <a:gd name="connsiteY24" fmla="*/ 5183598 h 7108918"/>
              <a:gd name="connsiteX25" fmla="*/ 6827520 w 7759700"/>
              <a:gd name="connsiteY25" fmla="*/ 5214078 h 7108918"/>
              <a:gd name="connsiteX26" fmla="*/ 6888480 w 7759700"/>
              <a:gd name="connsiteY26" fmla="*/ 5285198 h 7108918"/>
              <a:gd name="connsiteX27" fmla="*/ 6939280 w 7759700"/>
              <a:gd name="connsiteY27" fmla="*/ 5376638 h 7108918"/>
              <a:gd name="connsiteX28" fmla="*/ 6939280 w 7759700"/>
              <a:gd name="connsiteY28" fmla="*/ 5539198 h 7108918"/>
              <a:gd name="connsiteX29" fmla="*/ 6939280 w 7759700"/>
              <a:gd name="connsiteY29" fmla="*/ 5650958 h 7108918"/>
              <a:gd name="connsiteX30" fmla="*/ 6939280 w 7759700"/>
              <a:gd name="connsiteY30" fmla="*/ 5793198 h 7108918"/>
              <a:gd name="connsiteX31" fmla="*/ 6918960 w 7759700"/>
              <a:gd name="connsiteY31" fmla="*/ 5986238 h 7108918"/>
              <a:gd name="connsiteX32" fmla="*/ 6868160 w 7759700"/>
              <a:gd name="connsiteY32" fmla="*/ 6077678 h 7108918"/>
              <a:gd name="connsiteX33" fmla="*/ 6878320 w 7759700"/>
              <a:gd name="connsiteY33" fmla="*/ 6179278 h 7108918"/>
              <a:gd name="connsiteX34" fmla="*/ 6898640 w 7759700"/>
              <a:gd name="connsiteY34" fmla="*/ 6392638 h 7108918"/>
              <a:gd name="connsiteX35" fmla="*/ 6929120 w 7759700"/>
              <a:gd name="connsiteY35" fmla="*/ 6443438 h 7108918"/>
              <a:gd name="connsiteX36" fmla="*/ 7051040 w 7759700"/>
              <a:gd name="connsiteY36" fmla="*/ 6543768 h 7108918"/>
              <a:gd name="connsiteX37" fmla="*/ 7119620 w 7759700"/>
              <a:gd name="connsiteY37" fmla="*/ 6557738 h 7108918"/>
              <a:gd name="connsiteX38" fmla="*/ 7211060 w 7759700"/>
              <a:gd name="connsiteY38" fmla="*/ 6548848 h 7108918"/>
              <a:gd name="connsiteX39" fmla="*/ 7278370 w 7759700"/>
              <a:gd name="connsiteY39" fmla="*/ 6451058 h 7108918"/>
              <a:gd name="connsiteX40" fmla="*/ 7420610 w 7759700"/>
              <a:gd name="connsiteY40" fmla="*/ 6324058 h 7108918"/>
              <a:gd name="connsiteX41" fmla="*/ 7512050 w 7759700"/>
              <a:gd name="connsiteY41" fmla="*/ 6318978 h 7108918"/>
              <a:gd name="connsiteX42" fmla="*/ 7538720 w 7759700"/>
              <a:gd name="connsiteY42" fmla="*/ 6410418 h 7108918"/>
              <a:gd name="connsiteX43" fmla="*/ 7630160 w 7759700"/>
              <a:gd name="connsiteY43" fmla="*/ 6557738 h 7108918"/>
              <a:gd name="connsiteX44" fmla="*/ 7620000 w 7759700"/>
              <a:gd name="connsiteY44" fmla="*/ 6687278 h 7108918"/>
              <a:gd name="connsiteX45" fmla="*/ 7759700 w 7759700"/>
              <a:gd name="connsiteY45" fmla="*/ 7108918 h 7108918"/>
              <a:gd name="connsiteX46" fmla="*/ 6973570 w 7759700"/>
              <a:gd name="connsiteY46" fmla="*/ 6893018 h 7108918"/>
              <a:gd name="connsiteX47" fmla="*/ 5801360 w 7759700"/>
              <a:gd name="connsiteY47" fmla="*/ 6870158 h 7108918"/>
              <a:gd name="connsiteX48" fmla="*/ 4511040 w 7759700"/>
              <a:gd name="connsiteY48" fmla="*/ 6687278 h 7108918"/>
              <a:gd name="connsiteX49" fmla="*/ 4297680 w 7759700"/>
              <a:gd name="connsiteY49" fmla="*/ 6534878 h 7108918"/>
              <a:gd name="connsiteX50" fmla="*/ 4663440 w 7759700"/>
              <a:gd name="connsiteY50" fmla="*/ 5935438 h 7108918"/>
              <a:gd name="connsiteX51" fmla="*/ 4663440 w 7759700"/>
              <a:gd name="connsiteY51" fmla="*/ 5366478 h 7108918"/>
              <a:gd name="connsiteX52" fmla="*/ 4409440 w 7759700"/>
              <a:gd name="connsiteY52" fmla="*/ 4980398 h 7108918"/>
              <a:gd name="connsiteX53" fmla="*/ 3515360 w 7759700"/>
              <a:gd name="connsiteY53" fmla="*/ 4594318 h 7108918"/>
              <a:gd name="connsiteX54" fmla="*/ 2824480 w 7759700"/>
              <a:gd name="connsiteY54" fmla="*/ 4533358 h 7108918"/>
              <a:gd name="connsiteX55" fmla="*/ 2001520 w 7759700"/>
              <a:gd name="connsiteY55" fmla="*/ 4563838 h 7108918"/>
              <a:gd name="connsiteX56" fmla="*/ 1524000 w 7759700"/>
              <a:gd name="connsiteY56" fmla="*/ 4716238 h 7108918"/>
              <a:gd name="connsiteX57" fmla="*/ 1209040 w 7759700"/>
              <a:gd name="connsiteY57" fmla="*/ 5031198 h 7108918"/>
              <a:gd name="connsiteX58" fmla="*/ 1087120 w 7759700"/>
              <a:gd name="connsiteY58" fmla="*/ 5457918 h 7108918"/>
              <a:gd name="connsiteX59" fmla="*/ 101600 w 7759700"/>
              <a:gd name="connsiteY59" fmla="*/ 5488398 h 7108918"/>
              <a:gd name="connsiteX60" fmla="*/ 0 w 7759700"/>
              <a:gd name="connsiteY60" fmla="*/ 5427438 h 7108918"/>
              <a:gd name="connsiteX61" fmla="*/ 335280 w 7759700"/>
              <a:gd name="connsiteY61" fmla="*/ 5092158 h 7108918"/>
              <a:gd name="connsiteX62" fmla="*/ 2854960 w 7759700"/>
              <a:gd name="connsiteY62" fmla="*/ 1444718 h 7108918"/>
              <a:gd name="connsiteX63" fmla="*/ 3830320 w 7759700"/>
              <a:gd name="connsiteY63" fmla="*/ 794478 h 7108918"/>
              <a:gd name="connsiteX64" fmla="*/ 3860800 w 7759700"/>
              <a:gd name="connsiteY64" fmla="*/ 367758 h 7108918"/>
              <a:gd name="connsiteX65" fmla="*/ 5521665 w 7759700"/>
              <a:gd name="connsiteY65" fmla="*/ 0 h 7108918"/>
              <a:gd name="connsiteX0" fmla="*/ 6289041 w 7759700"/>
              <a:gd name="connsiteY0" fmla="*/ 0 h 6791960"/>
              <a:gd name="connsiteX1" fmla="*/ 6197600 w 7759700"/>
              <a:gd name="connsiteY1" fmla="*/ 264160 h 6791960"/>
              <a:gd name="connsiteX2" fmla="*/ 5994400 w 7759700"/>
              <a:gd name="connsiteY2" fmla="*/ 447040 h 6791960"/>
              <a:gd name="connsiteX3" fmla="*/ 5831840 w 7759700"/>
              <a:gd name="connsiteY3" fmla="*/ 660400 h 6791960"/>
              <a:gd name="connsiteX4" fmla="*/ 5699760 w 7759700"/>
              <a:gd name="connsiteY4" fmla="*/ 944880 h 6791960"/>
              <a:gd name="connsiteX5" fmla="*/ 5638800 w 7759700"/>
              <a:gd name="connsiteY5" fmla="*/ 1188720 h 6791960"/>
              <a:gd name="connsiteX6" fmla="*/ 5709920 w 7759700"/>
              <a:gd name="connsiteY6" fmla="*/ 1463040 h 6791960"/>
              <a:gd name="connsiteX7" fmla="*/ 5963920 w 7759700"/>
              <a:gd name="connsiteY7" fmla="*/ 1595120 h 6791960"/>
              <a:gd name="connsiteX8" fmla="*/ 6035040 w 7759700"/>
              <a:gd name="connsiteY8" fmla="*/ 1778000 h 6791960"/>
              <a:gd name="connsiteX9" fmla="*/ 6075680 w 7759700"/>
              <a:gd name="connsiteY9" fmla="*/ 2174240 h 6791960"/>
              <a:gd name="connsiteX10" fmla="*/ 6065520 w 7759700"/>
              <a:gd name="connsiteY10" fmla="*/ 2418080 h 6791960"/>
              <a:gd name="connsiteX11" fmla="*/ 5953760 w 7759700"/>
              <a:gd name="connsiteY11" fmla="*/ 2661920 h 6791960"/>
              <a:gd name="connsiteX12" fmla="*/ 5781040 w 7759700"/>
              <a:gd name="connsiteY12" fmla="*/ 2895600 h 6791960"/>
              <a:gd name="connsiteX13" fmla="*/ 5608320 w 7759700"/>
              <a:gd name="connsiteY13" fmla="*/ 3149600 h 6791960"/>
              <a:gd name="connsiteX14" fmla="*/ 5527040 w 7759700"/>
              <a:gd name="connsiteY14" fmla="*/ 3362960 h 6791960"/>
              <a:gd name="connsiteX15" fmla="*/ 5506720 w 7759700"/>
              <a:gd name="connsiteY15" fmla="*/ 3708400 h 6791960"/>
              <a:gd name="connsiteX16" fmla="*/ 5537200 w 7759700"/>
              <a:gd name="connsiteY16" fmla="*/ 3931920 h 6791960"/>
              <a:gd name="connsiteX17" fmla="*/ 5628640 w 7759700"/>
              <a:gd name="connsiteY17" fmla="*/ 4206240 h 6791960"/>
              <a:gd name="connsiteX18" fmla="*/ 5720080 w 7759700"/>
              <a:gd name="connsiteY18" fmla="*/ 4439920 h 6791960"/>
              <a:gd name="connsiteX19" fmla="*/ 5831840 w 7759700"/>
              <a:gd name="connsiteY19" fmla="*/ 4572000 h 6791960"/>
              <a:gd name="connsiteX20" fmla="*/ 6014720 w 7759700"/>
              <a:gd name="connsiteY20" fmla="*/ 4734560 h 6791960"/>
              <a:gd name="connsiteX21" fmla="*/ 6177280 w 7759700"/>
              <a:gd name="connsiteY21" fmla="*/ 4785360 h 6791960"/>
              <a:gd name="connsiteX22" fmla="*/ 6360160 w 7759700"/>
              <a:gd name="connsiteY22" fmla="*/ 4836160 h 6791960"/>
              <a:gd name="connsiteX23" fmla="*/ 6532880 w 7759700"/>
              <a:gd name="connsiteY23" fmla="*/ 4836160 h 6791960"/>
              <a:gd name="connsiteX24" fmla="*/ 6685280 w 7759700"/>
              <a:gd name="connsiteY24" fmla="*/ 4866640 h 6791960"/>
              <a:gd name="connsiteX25" fmla="*/ 6827520 w 7759700"/>
              <a:gd name="connsiteY25" fmla="*/ 4897120 h 6791960"/>
              <a:gd name="connsiteX26" fmla="*/ 6888480 w 7759700"/>
              <a:gd name="connsiteY26" fmla="*/ 4968240 h 6791960"/>
              <a:gd name="connsiteX27" fmla="*/ 6939280 w 7759700"/>
              <a:gd name="connsiteY27" fmla="*/ 5059680 h 6791960"/>
              <a:gd name="connsiteX28" fmla="*/ 6939280 w 7759700"/>
              <a:gd name="connsiteY28" fmla="*/ 5222240 h 6791960"/>
              <a:gd name="connsiteX29" fmla="*/ 6939280 w 7759700"/>
              <a:gd name="connsiteY29" fmla="*/ 5334000 h 6791960"/>
              <a:gd name="connsiteX30" fmla="*/ 6939280 w 7759700"/>
              <a:gd name="connsiteY30" fmla="*/ 5476240 h 6791960"/>
              <a:gd name="connsiteX31" fmla="*/ 6918960 w 7759700"/>
              <a:gd name="connsiteY31" fmla="*/ 5669280 h 6791960"/>
              <a:gd name="connsiteX32" fmla="*/ 6868160 w 7759700"/>
              <a:gd name="connsiteY32" fmla="*/ 5760720 h 6791960"/>
              <a:gd name="connsiteX33" fmla="*/ 6878320 w 7759700"/>
              <a:gd name="connsiteY33" fmla="*/ 5862320 h 6791960"/>
              <a:gd name="connsiteX34" fmla="*/ 6898640 w 7759700"/>
              <a:gd name="connsiteY34" fmla="*/ 6075680 h 6791960"/>
              <a:gd name="connsiteX35" fmla="*/ 6929120 w 7759700"/>
              <a:gd name="connsiteY35" fmla="*/ 6126480 h 6791960"/>
              <a:gd name="connsiteX36" fmla="*/ 7051040 w 7759700"/>
              <a:gd name="connsiteY36" fmla="*/ 6226810 h 6791960"/>
              <a:gd name="connsiteX37" fmla="*/ 7119620 w 7759700"/>
              <a:gd name="connsiteY37" fmla="*/ 6240780 h 6791960"/>
              <a:gd name="connsiteX38" fmla="*/ 7211060 w 7759700"/>
              <a:gd name="connsiteY38" fmla="*/ 6231890 h 6791960"/>
              <a:gd name="connsiteX39" fmla="*/ 7278370 w 7759700"/>
              <a:gd name="connsiteY39" fmla="*/ 6134100 h 6791960"/>
              <a:gd name="connsiteX40" fmla="*/ 7420610 w 7759700"/>
              <a:gd name="connsiteY40" fmla="*/ 6007100 h 6791960"/>
              <a:gd name="connsiteX41" fmla="*/ 7512050 w 7759700"/>
              <a:gd name="connsiteY41" fmla="*/ 6002020 h 6791960"/>
              <a:gd name="connsiteX42" fmla="*/ 7538720 w 7759700"/>
              <a:gd name="connsiteY42" fmla="*/ 6093460 h 6791960"/>
              <a:gd name="connsiteX43" fmla="*/ 7630160 w 7759700"/>
              <a:gd name="connsiteY43" fmla="*/ 6240780 h 6791960"/>
              <a:gd name="connsiteX44" fmla="*/ 7620000 w 7759700"/>
              <a:gd name="connsiteY44" fmla="*/ 6370320 h 6791960"/>
              <a:gd name="connsiteX45" fmla="*/ 7759700 w 7759700"/>
              <a:gd name="connsiteY45" fmla="*/ 6791960 h 6791960"/>
              <a:gd name="connsiteX46" fmla="*/ 6973570 w 7759700"/>
              <a:gd name="connsiteY46" fmla="*/ 6576060 h 6791960"/>
              <a:gd name="connsiteX47" fmla="*/ 5801360 w 7759700"/>
              <a:gd name="connsiteY47" fmla="*/ 6553200 h 6791960"/>
              <a:gd name="connsiteX48" fmla="*/ 4511040 w 7759700"/>
              <a:gd name="connsiteY48" fmla="*/ 6370320 h 6791960"/>
              <a:gd name="connsiteX49" fmla="*/ 4297680 w 7759700"/>
              <a:gd name="connsiteY49" fmla="*/ 6217920 h 6791960"/>
              <a:gd name="connsiteX50" fmla="*/ 4663440 w 7759700"/>
              <a:gd name="connsiteY50" fmla="*/ 5618480 h 6791960"/>
              <a:gd name="connsiteX51" fmla="*/ 4663440 w 7759700"/>
              <a:gd name="connsiteY51" fmla="*/ 5049520 h 6791960"/>
              <a:gd name="connsiteX52" fmla="*/ 4409440 w 7759700"/>
              <a:gd name="connsiteY52" fmla="*/ 4663440 h 6791960"/>
              <a:gd name="connsiteX53" fmla="*/ 3515360 w 7759700"/>
              <a:gd name="connsiteY53" fmla="*/ 4277360 h 6791960"/>
              <a:gd name="connsiteX54" fmla="*/ 2824480 w 7759700"/>
              <a:gd name="connsiteY54" fmla="*/ 4216400 h 6791960"/>
              <a:gd name="connsiteX55" fmla="*/ 2001520 w 7759700"/>
              <a:gd name="connsiteY55" fmla="*/ 4246880 h 6791960"/>
              <a:gd name="connsiteX56" fmla="*/ 1524000 w 7759700"/>
              <a:gd name="connsiteY56" fmla="*/ 4399280 h 6791960"/>
              <a:gd name="connsiteX57" fmla="*/ 1209040 w 7759700"/>
              <a:gd name="connsiteY57" fmla="*/ 4714240 h 6791960"/>
              <a:gd name="connsiteX58" fmla="*/ 1087120 w 7759700"/>
              <a:gd name="connsiteY58" fmla="*/ 5140960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62" fmla="*/ 2854960 w 7759700"/>
              <a:gd name="connsiteY62" fmla="*/ 1127760 h 6791960"/>
              <a:gd name="connsiteX63" fmla="*/ 3830320 w 7759700"/>
              <a:gd name="connsiteY63" fmla="*/ 477520 h 6791960"/>
              <a:gd name="connsiteX64" fmla="*/ 3860800 w 7759700"/>
              <a:gd name="connsiteY64" fmla="*/ 50800 h 6791960"/>
              <a:gd name="connsiteX0" fmla="*/ 6289041 w 7759700"/>
              <a:gd name="connsiteY0" fmla="*/ 0 h 6791960"/>
              <a:gd name="connsiteX1" fmla="*/ 6197600 w 7759700"/>
              <a:gd name="connsiteY1" fmla="*/ 264160 h 6791960"/>
              <a:gd name="connsiteX2" fmla="*/ 5994400 w 7759700"/>
              <a:gd name="connsiteY2" fmla="*/ 447040 h 6791960"/>
              <a:gd name="connsiteX3" fmla="*/ 5831840 w 7759700"/>
              <a:gd name="connsiteY3" fmla="*/ 660400 h 6791960"/>
              <a:gd name="connsiteX4" fmla="*/ 5699760 w 7759700"/>
              <a:gd name="connsiteY4" fmla="*/ 944880 h 6791960"/>
              <a:gd name="connsiteX5" fmla="*/ 5638800 w 7759700"/>
              <a:gd name="connsiteY5" fmla="*/ 1188720 h 6791960"/>
              <a:gd name="connsiteX6" fmla="*/ 5709920 w 7759700"/>
              <a:gd name="connsiteY6" fmla="*/ 1463040 h 6791960"/>
              <a:gd name="connsiteX7" fmla="*/ 5963920 w 7759700"/>
              <a:gd name="connsiteY7" fmla="*/ 1595120 h 6791960"/>
              <a:gd name="connsiteX8" fmla="*/ 6035040 w 7759700"/>
              <a:gd name="connsiteY8" fmla="*/ 1778000 h 6791960"/>
              <a:gd name="connsiteX9" fmla="*/ 6075680 w 7759700"/>
              <a:gd name="connsiteY9" fmla="*/ 2174240 h 6791960"/>
              <a:gd name="connsiteX10" fmla="*/ 6065520 w 7759700"/>
              <a:gd name="connsiteY10" fmla="*/ 2418080 h 6791960"/>
              <a:gd name="connsiteX11" fmla="*/ 5953760 w 7759700"/>
              <a:gd name="connsiteY11" fmla="*/ 2661920 h 6791960"/>
              <a:gd name="connsiteX12" fmla="*/ 5781040 w 7759700"/>
              <a:gd name="connsiteY12" fmla="*/ 2895600 h 6791960"/>
              <a:gd name="connsiteX13" fmla="*/ 5608320 w 7759700"/>
              <a:gd name="connsiteY13" fmla="*/ 3149600 h 6791960"/>
              <a:gd name="connsiteX14" fmla="*/ 5527040 w 7759700"/>
              <a:gd name="connsiteY14" fmla="*/ 3362960 h 6791960"/>
              <a:gd name="connsiteX15" fmla="*/ 5506720 w 7759700"/>
              <a:gd name="connsiteY15" fmla="*/ 3708400 h 6791960"/>
              <a:gd name="connsiteX16" fmla="*/ 5537200 w 7759700"/>
              <a:gd name="connsiteY16" fmla="*/ 3931920 h 6791960"/>
              <a:gd name="connsiteX17" fmla="*/ 5628640 w 7759700"/>
              <a:gd name="connsiteY17" fmla="*/ 4206240 h 6791960"/>
              <a:gd name="connsiteX18" fmla="*/ 5720080 w 7759700"/>
              <a:gd name="connsiteY18" fmla="*/ 4439920 h 6791960"/>
              <a:gd name="connsiteX19" fmla="*/ 5831840 w 7759700"/>
              <a:gd name="connsiteY19" fmla="*/ 4572000 h 6791960"/>
              <a:gd name="connsiteX20" fmla="*/ 6014720 w 7759700"/>
              <a:gd name="connsiteY20" fmla="*/ 4734560 h 6791960"/>
              <a:gd name="connsiteX21" fmla="*/ 6177280 w 7759700"/>
              <a:gd name="connsiteY21" fmla="*/ 4785360 h 6791960"/>
              <a:gd name="connsiteX22" fmla="*/ 6360160 w 7759700"/>
              <a:gd name="connsiteY22" fmla="*/ 4836160 h 6791960"/>
              <a:gd name="connsiteX23" fmla="*/ 6532880 w 7759700"/>
              <a:gd name="connsiteY23" fmla="*/ 4836160 h 6791960"/>
              <a:gd name="connsiteX24" fmla="*/ 6685280 w 7759700"/>
              <a:gd name="connsiteY24" fmla="*/ 4866640 h 6791960"/>
              <a:gd name="connsiteX25" fmla="*/ 6827520 w 7759700"/>
              <a:gd name="connsiteY25" fmla="*/ 4897120 h 6791960"/>
              <a:gd name="connsiteX26" fmla="*/ 6888480 w 7759700"/>
              <a:gd name="connsiteY26" fmla="*/ 4968240 h 6791960"/>
              <a:gd name="connsiteX27" fmla="*/ 6939280 w 7759700"/>
              <a:gd name="connsiteY27" fmla="*/ 5059680 h 6791960"/>
              <a:gd name="connsiteX28" fmla="*/ 6939280 w 7759700"/>
              <a:gd name="connsiteY28" fmla="*/ 5222240 h 6791960"/>
              <a:gd name="connsiteX29" fmla="*/ 6939280 w 7759700"/>
              <a:gd name="connsiteY29" fmla="*/ 5334000 h 6791960"/>
              <a:gd name="connsiteX30" fmla="*/ 6939280 w 7759700"/>
              <a:gd name="connsiteY30" fmla="*/ 5476240 h 6791960"/>
              <a:gd name="connsiteX31" fmla="*/ 6918960 w 7759700"/>
              <a:gd name="connsiteY31" fmla="*/ 5669280 h 6791960"/>
              <a:gd name="connsiteX32" fmla="*/ 6868160 w 7759700"/>
              <a:gd name="connsiteY32" fmla="*/ 5760720 h 6791960"/>
              <a:gd name="connsiteX33" fmla="*/ 6878320 w 7759700"/>
              <a:gd name="connsiteY33" fmla="*/ 5862320 h 6791960"/>
              <a:gd name="connsiteX34" fmla="*/ 6898640 w 7759700"/>
              <a:gd name="connsiteY34" fmla="*/ 6075680 h 6791960"/>
              <a:gd name="connsiteX35" fmla="*/ 6929120 w 7759700"/>
              <a:gd name="connsiteY35" fmla="*/ 6126480 h 6791960"/>
              <a:gd name="connsiteX36" fmla="*/ 7051040 w 7759700"/>
              <a:gd name="connsiteY36" fmla="*/ 6226810 h 6791960"/>
              <a:gd name="connsiteX37" fmla="*/ 7119620 w 7759700"/>
              <a:gd name="connsiteY37" fmla="*/ 6240780 h 6791960"/>
              <a:gd name="connsiteX38" fmla="*/ 7211060 w 7759700"/>
              <a:gd name="connsiteY38" fmla="*/ 6231890 h 6791960"/>
              <a:gd name="connsiteX39" fmla="*/ 7278370 w 7759700"/>
              <a:gd name="connsiteY39" fmla="*/ 6134100 h 6791960"/>
              <a:gd name="connsiteX40" fmla="*/ 7420610 w 7759700"/>
              <a:gd name="connsiteY40" fmla="*/ 6007100 h 6791960"/>
              <a:gd name="connsiteX41" fmla="*/ 7512050 w 7759700"/>
              <a:gd name="connsiteY41" fmla="*/ 6002020 h 6791960"/>
              <a:gd name="connsiteX42" fmla="*/ 7538720 w 7759700"/>
              <a:gd name="connsiteY42" fmla="*/ 6093460 h 6791960"/>
              <a:gd name="connsiteX43" fmla="*/ 7630160 w 7759700"/>
              <a:gd name="connsiteY43" fmla="*/ 6240780 h 6791960"/>
              <a:gd name="connsiteX44" fmla="*/ 7620000 w 7759700"/>
              <a:gd name="connsiteY44" fmla="*/ 6370320 h 6791960"/>
              <a:gd name="connsiteX45" fmla="*/ 7759700 w 7759700"/>
              <a:gd name="connsiteY45" fmla="*/ 6791960 h 6791960"/>
              <a:gd name="connsiteX46" fmla="*/ 6973570 w 7759700"/>
              <a:gd name="connsiteY46" fmla="*/ 6576060 h 6791960"/>
              <a:gd name="connsiteX47" fmla="*/ 5801360 w 7759700"/>
              <a:gd name="connsiteY47" fmla="*/ 6553200 h 6791960"/>
              <a:gd name="connsiteX48" fmla="*/ 4511040 w 7759700"/>
              <a:gd name="connsiteY48" fmla="*/ 6370320 h 6791960"/>
              <a:gd name="connsiteX49" fmla="*/ 4297680 w 7759700"/>
              <a:gd name="connsiteY49" fmla="*/ 6217920 h 6791960"/>
              <a:gd name="connsiteX50" fmla="*/ 4663440 w 7759700"/>
              <a:gd name="connsiteY50" fmla="*/ 5618480 h 6791960"/>
              <a:gd name="connsiteX51" fmla="*/ 4663440 w 7759700"/>
              <a:gd name="connsiteY51" fmla="*/ 5049520 h 6791960"/>
              <a:gd name="connsiteX52" fmla="*/ 4409440 w 7759700"/>
              <a:gd name="connsiteY52" fmla="*/ 4663440 h 6791960"/>
              <a:gd name="connsiteX53" fmla="*/ 3515360 w 7759700"/>
              <a:gd name="connsiteY53" fmla="*/ 4277360 h 6791960"/>
              <a:gd name="connsiteX54" fmla="*/ 2824480 w 7759700"/>
              <a:gd name="connsiteY54" fmla="*/ 4216400 h 6791960"/>
              <a:gd name="connsiteX55" fmla="*/ 2001520 w 7759700"/>
              <a:gd name="connsiteY55" fmla="*/ 4246880 h 6791960"/>
              <a:gd name="connsiteX56" fmla="*/ 1524000 w 7759700"/>
              <a:gd name="connsiteY56" fmla="*/ 4399280 h 6791960"/>
              <a:gd name="connsiteX57" fmla="*/ 1209040 w 7759700"/>
              <a:gd name="connsiteY57" fmla="*/ 4714240 h 6791960"/>
              <a:gd name="connsiteX58" fmla="*/ 1087120 w 7759700"/>
              <a:gd name="connsiteY58" fmla="*/ 5140960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62" fmla="*/ 2854960 w 7759700"/>
              <a:gd name="connsiteY62" fmla="*/ 1127760 h 6791960"/>
              <a:gd name="connsiteX63" fmla="*/ 3830320 w 7759700"/>
              <a:gd name="connsiteY63" fmla="*/ 477520 h 6791960"/>
              <a:gd name="connsiteX0" fmla="*/ 6289041 w 7759700"/>
              <a:gd name="connsiteY0" fmla="*/ 0 h 6791960"/>
              <a:gd name="connsiteX1" fmla="*/ 6197600 w 7759700"/>
              <a:gd name="connsiteY1" fmla="*/ 264160 h 6791960"/>
              <a:gd name="connsiteX2" fmla="*/ 5994400 w 7759700"/>
              <a:gd name="connsiteY2" fmla="*/ 447040 h 6791960"/>
              <a:gd name="connsiteX3" fmla="*/ 5831840 w 7759700"/>
              <a:gd name="connsiteY3" fmla="*/ 660400 h 6791960"/>
              <a:gd name="connsiteX4" fmla="*/ 5699760 w 7759700"/>
              <a:gd name="connsiteY4" fmla="*/ 944880 h 6791960"/>
              <a:gd name="connsiteX5" fmla="*/ 5638800 w 7759700"/>
              <a:gd name="connsiteY5" fmla="*/ 1188720 h 6791960"/>
              <a:gd name="connsiteX6" fmla="*/ 5709920 w 7759700"/>
              <a:gd name="connsiteY6" fmla="*/ 1463040 h 6791960"/>
              <a:gd name="connsiteX7" fmla="*/ 5963920 w 7759700"/>
              <a:gd name="connsiteY7" fmla="*/ 1595120 h 6791960"/>
              <a:gd name="connsiteX8" fmla="*/ 6035040 w 7759700"/>
              <a:gd name="connsiteY8" fmla="*/ 1778000 h 6791960"/>
              <a:gd name="connsiteX9" fmla="*/ 6075680 w 7759700"/>
              <a:gd name="connsiteY9" fmla="*/ 2174240 h 6791960"/>
              <a:gd name="connsiteX10" fmla="*/ 6065520 w 7759700"/>
              <a:gd name="connsiteY10" fmla="*/ 2418080 h 6791960"/>
              <a:gd name="connsiteX11" fmla="*/ 5953760 w 7759700"/>
              <a:gd name="connsiteY11" fmla="*/ 2661920 h 6791960"/>
              <a:gd name="connsiteX12" fmla="*/ 5781040 w 7759700"/>
              <a:gd name="connsiteY12" fmla="*/ 2895600 h 6791960"/>
              <a:gd name="connsiteX13" fmla="*/ 5608320 w 7759700"/>
              <a:gd name="connsiteY13" fmla="*/ 3149600 h 6791960"/>
              <a:gd name="connsiteX14" fmla="*/ 5527040 w 7759700"/>
              <a:gd name="connsiteY14" fmla="*/ 3362960 h 6791960"/>
              <a:gd name="connsiteX15" fmla="*/ 5506720 w 7759700"/>
              <a:gd name="connsiteY15" fmla="*/ 3708400 h 6791960"/>
              <a:gd name="connsiteX16" fmla="*/ 5537200 w 7759700"/>
              <a:gd name="connsiteY16" fmla="*/ 3931920 h 6791960"/>
              <a:gd name="connsiteX17" fmla="*/ 5628640 w 7759700"/>
              <a:gd name="connsiteY17" fmla="*/ 4206240 h 6791960"/>
              <a:gd name="connsiteX18" fmla="*/ 5720080 w 7759700"/>
              <a:gd name="connsiteY18" fmla="*/ 4439920 h 6791960"/>
              <a:gd name="connsiteX19" fmla="*/ 5831840 w 7759700"/>
              <a:gd name="connsiteY19" fmla="*/ 4572000 h 6791960"/>
              <a:gd name="connsiteX20" fmla="*/ 6014720 w 7759700"/>
              <a:gd name="connsiteY20" fmla="*/ 4734560 h 6791960"/>
              <a:gd name="connsiteX21" fmla="*/ 6177280 w 7759700"/>
              <a:gd name="connsiteY21" fmla="*/ 4785360 h 6791960"/>
              <a:gd name="connsiteX22" fmla="*/ 6360160 w 7759700"/>
              <a:gd name="connsiteY22" fmla="*/ 4836160 h 6791960"/>
              <a:gd name="connsiteX23" fmla="*/ 6532880 w 7759700"/>
              <a:gd name="connsiteY23" fmla="*/ 4836160 h 6791960"/>
              <a:gd name="connsiteX24" fmla="*/ 6685280 w 7759700"/>
              <a:gd name="connsiteY24" fmla="*/ 4866640 h 6791960"/>
              <a:gd name="connsiteX25" fmla="*/ 6827520 w 7759700"/>
              <a:gd name="connsiteY25" fmla="*/ 4897120 h 6791960"/>
              <a:gd name="connsiteX26" fmla="*/ 6888480 w 7759700"/>
              <a:gd name="connsiteY26" fmla="*/ 4968240 h 6791960"/>
              <a:gd name="connsiteX27" fmla="*/ 6939280 w 7759700"/>
              <a:gd name="connsiteY27" fmla="*/ 5059680 h 6791960"/>
              <a:gd name="connsiteX28" fmla="*/ 6939280 w 7759700"/>
              <a:gd name="connsiteY28" fmla="*/ 5222240 h 6791960"/>
              <a:gd name="connsiteX29" fmla="*/ 6939280 w 7759700"/>
              <a:gd name="connsiteY29" fmla="*/ 5334000 h 6791960"/>
              <a:gd name="connsiteX30" fmla="*/ 6939280 w 7759700"/>
              <a:gd name="connsiteY30" fmla="*/ 5476240 h 6791960"/>
              <a:gd name="connsiteX31" fmla="*/ 6918960 w 7759700"/>
              <a:gd name="connsiteY31" fmla="*/ 5669280 h 6791960"/>
              <a:gd name="connsiteX32" fmla="*/ 6868160 w 7759700"/>
              <a:gd name="connsiteY32" fmla="*/ 5760720 h 6791960"/>
              <a:gd name="connsiteX33" fmla="*/ 6878320 w 7759700"/>
              <a:gd name="connsiteY33" fmla="*/ 5862320 h 6791960"/>
              <a:gd name="connsiteX34" fmla="*/ 6898640 w 7759700"/>
              <a:gd name="connsiteY34" fmla="*/ 6075680 h 6791960"/>
              <a:gd name="connsiteX35" fmla="*/ 6929120 w 7759700"/>
              <a:gd name="connsiteY35" fmla="*/ 6126480 h 6791960"/>
              <a:gd name="connsiteX36" fmla="*/ 7051040 w 7759700"/>
              <a:gd name="connsiteY36" fmla="*/ 6226810 h 6791960"/>
              <a:gd name="connsiteX37" fmla="*/ 7119620 w 7759700"/>
              <a:gd name="connsiteY37" fmla="*/ 6240780 h 6791960"/>
              <a:gd name="connsiteX38" fmla="*/ 7211060 w 7759700"/>
              <a:gd name="connsiteY38" fmla="*/ 6231890 h 6791960"/>
              <a:gd name="connsiteX39" fmla="*/ 7278370 w 7759700"/>
              <a:gd name="connsiteY39" fmla="*/ 6134100 h 6791960"/>
              <a:gd name="connsiteX40" fmla="*/ 7420610 w 7759700"/>
              <a:gd name="connsiteY40" fmla="*/ 6007100 h 6791960"/>
              <a:gd name="connsiteX41" fmla="*/ 7512050 w 7759700"/>
              <a:gd name="connsiteY41" fmla="*/ 6002020 h 6791960"/>
              <a:gd name="connsiteX42" fmla="*/ 7538720 w 7759700"/>
              <a:gd name="connsiteY42" fmla="*/ 6093460 h 6791960"/>
              <a:gd name="connsiteX43" fmla="*/ 7630160 w 7759700"/>
              <a:gd name="connsiteY43" fmla="*/ 6240780 h 6791960"/>
              <a:gd name="connsiteX44" fmla="*/ 7620000 w 7759700"/>
              <a:gd name="connsiteY44" fmla="*/ 6370320 h 6791960"/>
              <a:gd name="connsiteX45" fmla="*/ 7759700 w 7759700"/>
              <a:gd name="connsiteY45" fmla="*/ 6791960 h 6791960"/>
              <a:gd name="connsiteX46" fmla="*/ 6973570 w 7759700"/>
              <a:gd name="connsiteY46" fmla="*/ 6576060 h 6791960"/>
              <a:gd name="connsiteX47" fmla="*/ 5801360 w 7759700"/>
              <a:gd name="connsiteY47" fmla="*/ 6553200 h 6791960"/>
              <a:gd name="connsiteX48" fmla="*/ 4511040 w 7759700"/>
              <a:gd name="connsiteY48" fmla="*/ 6370320 h 6791960"/>
              <a:gd name="connsiteX49" fmla="*/ 4297680 w 7759700"/>
              <a:gd name="connsiteY49" fmla="*/ 6217920 h 6791960"/>
              <a:gd name="connsiteX50" fmla="*/ 4663440 w 7759700"/>
              <a:gd name="connsiteY50" fmla="*/ 5618480 h 6791960"/>
              <a:gd name="connsiteX51" fmla="*/ 4663440 w 7759700"/>
              <a:gd name="connsiteY51" fmla="*/ 5049520 h 6791960"/>
              <a:gd name="connsiteX52" fmla="*/ 4409440 w 7759700"/>
              <a:gd name="connsiteY52" fmla="*/ 4663440 h 6791960"/>
              <a:gd name="connsiteX53" fmla="*/ 3515360 w 7759700"/>
              <a:gd name="connsiteY53" fmla="*/ 4277360 h 6791960"/>
              <a:gd name="connsiteX54" fmla="*/ 2824480 w 7759700"/>
              <a:gd name="connsiteY54" fmla="*/ 4216400 h 6791960"/>
              <a:gd name="connsiteX55" fmla="*/ 2001520 w 7759700"/>
              <a:gd name="connsiteY55" fmla="*/ 4246880 h 6791960"/>
              <a:gd name="connsiteX56" fmla="*/ 1524000 w 7759700"/>
              <a:gd name="connsiteY56" fmla="*/ 4399280 h 6791960"/>
              <a:gd name="connsiteX57" fmla="*/ 1209040 w 7759700"/>
              <a:gd name="connsiteY57" fmla="*/ 4714240 h 6791960"/>
              <a:gd name="connsiteX58" fmla="*/ 1087120 w 7759700"/>
              <a:gd name="connsiteY58" fmla="*/ 5140960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62" fmla="*/ 2854960 w 7759700"/>
              <a:gd name="connsiteY62" fmla="*/ 1127760 h 6791960"/>
              <a:gd name="connsiteX0" fmla="*/ 6289041 w 7759700"/>
              <a:gd name="connsiteY0" fmla="*/ 0 h 6791960"/>
              <a:gd name="connsiteX1" fmla="*/ 6197600 w 7759700"/>
              <a:gd name="connsiteY1" fmla="*/ 264160 h 6791960"/>
              <a:gd name="connsiteX2" fmla="*/ 5994400 w 7759700"/>
              <a:gd name="connsiteY2" fmla="*/ 447040 h 6791960"/>
              <a:gd name="connsiteX3" fmla="*/ 5831840 w 7759700"/>
              <a:gd name="connsiteY3" fmla="*/ 660400 h 6791960"/>
              <a:gd name="connsiteX4" fmla="*/ 5699760 w 7759700"/>
              <a:gd name="connsiteY4" fmla="*/ 944880 h 6791960"/>
              <a:gd name="connsiteX5" fmla="*/ 5638800 w 7759700"/>
              <a:gd name="connsiteY5" fmla="*/ 1188720 h 6791960"/>
              <a:gd name="connsiteX6" fmla="*/ 5709920 w 7759700"/>
              <a:gd name="connsiteY6" fmla="*/ 1463040 h 6791960"/>
              <a:gd name="connsiteX7" fmla="*/ 5963920 w 7759700"/>
              <a:gd name="connsiteY7" fmla="*/ 1595120 h 6791960"/>
              <a:gd name="connsiteX8" fmla="*/ 6035040 w 7759700"/>
              <a:gd name="connsiteY8" fmla="*/ 1778000 h 6791960"/>
              <a:gd name="connsiteX9" fmla="*/ 6075680 w 7759700"/>
              <a:gd name="connsiteY9" fmla="*/ 2174240 h 6791960"/>
              <a:gd name="connsiteX10" fmla="*/ 6065520 w 7759700"/>
              <a:gd name="connsiteY10" fmla="*/ 2418080 h 6791960"/>
              <a:gd name="connsiteX11" fmla="*/ 5953760 w 7759700"/>
              <a:gd name="connsiteY11" fmla="*/ 2661920 h 6791960"/>
              <a:gd name="connsiteX12" fmla="*/ 5781040 w 7759700"/>
              <a:gd name="connsiteY12" fmla="*/ 2895600 h 6791960"/>
              <a:gd name="connsiteX13" fmla="*/ 5608320 w 7759700"/>
              <a:gd name="connsiteY13" fmla="*/ 3149600 h 6791960"/>
              <a:gd name="connsiteX14" fmla="*/ 5527040 w 7759700"/>
              <a:gd name="connsiteY14" fmla="*/ 3362960 h 6791960"/>
              <a:gd name="connsiteX15" fmla="*/ 5506720 w 7759700"/>
              <a:gd name="connsiteY15" fmla="*/ 3708400 h 6791960"/>
              <a:gd name="connsiteX16" fmla="*/ 5537200 w 7759700"/>
              <a:gd name="connsiteY16" fmla="*/ 3931920 h 6791960"/>
              <a:gd name="connsiteX17" fmla="*/ 5628640 w 7759700"/>
              <a:gd name="connsiteY17" fmla="*/ 4206240 h 6791960"/>
              <a:gd name="connsiteX18" fmla="*/ 5720080 w 7759700"/>
              <a:gd name="connsiteY18" fmla="*/ 4439920 h 6791960"/>
              <a:gd name="connsiteX19" fmla="*/ 5831840 w 7759700"/>
              <a:gd name="connsiteY19" fmla="*/ 4572000 h 6791960"/>
              <a:gd name="connsiteX20" fmla="*/ 6014720 w 7759700"/>
              <a:gd name="connsiteY20" fmla="*/ 4734560 h 6791960"/>
              <a:gd name="connsiteX21" fmla="*/ 6177280 w 7759700"/>
              <a:gd name="connsiteY21" fmla="*/ 4785360 h 6791960"/>
              <a:gd name="connsiteX22" fmla="*/ 6360160 w 7759700"/>
              <a:gd name="connsiteY22" fmla="*/ 4836160 h 6791960"/>
              <a:gd name="connsiteX23" fmla="*/ 6532880 w 7759700"/>
              <a:gd name="connsiteY23" fmla="*/ 4836160 h 6791960"/>
              <a:gd name="connsiteX24" fmla="*/ 6685280 w 7759700"/>
              <a:gd name="connsiteY24" fmla="*/ 4866640 h 6791960"/>
              <a:gd name="connsiteX25" fmla="*/ 6827520 w 7759700"/>
              <a:gd name="connsiteY25" fmla="*/ 4897120 h 6791960"/>
              <a:gd name="connsiteX26" fmla="*/ 6888480 w 7759700"/>
              <a:gd name="connsiteY26" fmla="*/ 4968240 h 6791960"/>
              <a:gd name="connsiteX27" fmla="*/ 6939280 w 7759700"/>
              <a:gd name="connsiteY27" fmla="*/ 5059680 h 6791960"/>
              <a:gd name="connsiteX28" fmla="*/ 6939280 w 7759700"/>
              <a:gd name="connsiteY28" fmla="*/ 5222240 h 6791960"/>
              <a:gd name="connsiteX29" fmla="*/ 6939280 w 7759700"/>
              <a:gd name="connsiteY29" fmla="*/ 5334000 h 6791960"/>
              <a:gd name="connsiteX30" fmla="*/ 6939280 w 7759700"/>
              <a:gd name="connsiteY30" fmla="*/ 5476240 h 6791960"/>
              <a:gd name="connsiteX31" fmla="*/ 6918960 w 7759700"/>
              <a:gd name="connsiteY31" fmla="*/ 5669280 h 6791960"/>
              <a:gd name="connsiteX32" fmla="*/ 6868160 w 7759700"/>
              <a:gd name="connsiteY32" fmla="*/ 5760720 h 6791960"/>
              <a:gd name="connsiteX33" fmla="*/ 6878320 w 7759700"/>
              <a:gd name="connsiteY33" fmla="*/ 5862320 h 6791960"/>
              <a:gd name="connsiteX34" fmla="*/ 6898640 w 7759700"/>
              <a:gd name="connsiteY34" fmla="*/ 6075680 h 6791960"/>
              <a:gd name="connsiteX35" fmla="*/ 6929120 w 7759700"/>
              <a:gd name="connsiteY35" fmla="*/ 6126480 h 6791960"/>
              <a:gd name="connsiteX36" fmla="*/ 7051040 w 7759700"/>
              <a:gd name="connsiteY36" fmla="*/ 6226810 h 6791960"/>
              <a:gd name="connsiteX37" fmla="*/ 7119620 w 7759700"/>
              <a:gd name="connsiteY37" fmla="*/ 6240780 h 6791960"/>
              <a:gd name="connsiteX38" fmla="*/ 7211060 w 7759700"/>
              <a:gd name="connsiteY38" fmla="*/ 6231890 h 6791960"/>
              <a:gd name="connsiteX39" fmla="*/ 7278370 w 7759700"/>
              <a:gd name="connsiteY39" fmla="*/ 6134100 h 6791960"/>
              <a:gd name="connsiteX40" fmla="*/ 7420610 w 7759700"/>
              <a:gd name="connsiteY40" fmla="*/ 6007100 h 6791960"/>
              <a:gd name="connsiteX41" fmla="*/ 7512050 w 7759700"/>
              <a:gd name="connsiteY41" fmla="*/ 6002020 h 6791960"/>
              <a:gd name="connsiteX42" fmla="*/ 7538720 w 7759700"/>
              <a:gd name="connsiteY42" fmla="*/ 6093460 h 6791960"/>
              <a:gd name="connsiteX43" fmla="*/ 7630160 w 7759700"/>
              <a:gd name="connsiteY43" fmla="*/ 6240780 h 6791960"/>
              <a:gd name="connsiteX44" fmla="*/ 7620000 w 7759700"/>
              <a:gd name="connsiteY44" fmla="*/ 6370320 h 6791960"/>
              <a:gd name="connsiteX45" fmla="*/ 7759700 w 7759700"/>
              <a:gd name="connsiteY45" fmla="*/ 6791960 h 6791960"/>
              <a:gd name="connsiteX46" fmla="*/ 6973570 w 7759700"/>
              <a:gd name="connsiteY46" fmla="*/ 6576060 h 6791960"/>
              <a:gd name="connsiteX47" fmla="*/ 5801360 w 7759700"/>
              <a:gd name="connsiteY47" fmla="*/ 6553200 h 6791960"/>
              <a:gd name="connsiteX48" fmla="*/ 4511040 w 7759700"/>
              <a:gd name="connsiteY48" fmla="*/ 6370320 h 6791960"/>
              <a:gd name="connsiteX49" fmla="*/ 4297680 w 7759700"/>
              <a:gd name="connsiteY49" fmla="*/ 6217920 h 6791960"/>
              <a:gd name="connsiteX50" fmla="*/ 4663440 w 7759700"/>
              <a:gd name="connsiteY50" fmla="*/ 5618480 h 6791960"/>
              <a:gd name="connsiteX51" fmla="*/ 4663440 w 7759700"/>
              <a:gd name="connsiteY51" fmla="*/ 5049520 h 6791960"/>
              <a:gd name="connsiteX52" fmla="*/ 4409440 w 7759700"/>
              <a:gd name="connsiteY52" fmla="*/ 4663440 h 6791960"/>
              <a:gd name="connsiteX53" fmla="*/ 3515360 w 7759700"/>
              <a:gd name="connsiteY53" fmla="*/ 4277360 h 6791960"/>
              <a:gd name="connsiteX54" fmla="*/ 2824480 w 7759700"/>
              <a:gd name="connsiteY54" fmla="*/ 4216400 h 6791960"/>
              <a:gd name="connsiteX55" fmla="*/ 2001520 w 7759700"/>
              <a:gd name="connsiteY55" fmla="*/ 4246880 h 6791960"/>
              <a:gd name="connsiteX56" fmla="*/ 1524000 w 7759700"/>
              <a:gd name="connsiteY56" fmla="*/ 4399280 h 6791960"/>
              <a:gd name="connsiteX57" fmla="*/ 1209040 w 7759700"/>
              <a:gd name="connsiteY57" fmla="*/ 4714240 h 6791960"/>
              <a:gd name="connsiteX58" fmla="*/ 1087120 w 7759700"/>
              <a:gd name="connsiteY58" fmla="*/ 5140960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0" fmla="*/ 6289041 w 7759700"/>
              <a:gd name="connsiteY0" fmla="*/ 0 h 6791960"/>
              <a:gd name="connsiteX1" fmla="*/ 6197600 w 7759700"/>
              <a:gd name="connsiteY1" fmla="*/ 264160 h 6791960"/>
              <a:gd name="connsiteX2" fmla="*/ 5994400 w 7759700"/>
              <a:gd name="connsiteY2" fmla="*/ 447040 h 6791960"/>
              <a:gd name="connsiteX3" fmla="*/ 5831840 w 7759700"/>
              <a:gd name="connsiteY3" fmla="*/ 660400 h 6791960"/>
              <a:gd name="connsiteX4" fmla="*/ 5699760 w 7759700"/>
              <a:gd name="connsiteY4" fmla="*/ 944880 h 6791960"/>
              <a:gd name="connsiteX5" fmla="*/ 5638800 w 7759700"/>
              <a:gd name="connsiteY5" fmla="*/ 1188720 h 6791960"/>
              <a:gd name="connsiteX6" fmla="*/ 5709920 w 7759700"/>
              <a:gd name="connsiteY6" fmla="*/ 1463040 h 6791960"/>
              <a:gd name="connsiteX7" fmla="*/ 5963920 w 7759700"/>
              <a:gd name="connsiteY7" fmla="*/ 1595120 h 6791960"/>
              <a:gd name="connsiteX8" fmla="*/ 6035040 w 7759700"/>
              <a:gd name="connsiteY8" fmla="*/ 1778000 h 6791960"/>
              <a:gd name="connsiteX9" fmla="*/ 6075680 w 7759700"/>
              <a:gd name="connsiteY9" fmla="*/ 2174240 h 6791960"/>
              <a:gd name="connsiteX10" fmla="*/ 6065520 w 7759700"/>
              <a:gd name="connsiteY10" fmla="*/ 2418080 h 6791960"/>
              <a:gd name="connsiteX11" fmla="*/ 5953760 w 7759700"/>
              <a:gd name="connsiteY11" fmla="*/ 2661920 h 6791960"/>
              <a:gd name="connsiteX12" fmla="*/ 5781040 w 7759700"/>
              <a:gd name="connsiteY12" fmla="*/ 2895600 h 6791960"/>
              <a:gd name="connsiteX13" fmla="*/ 5608320 w 7759700"/>
              <a:gd name="connsiteY13" fmla="*/ 3149600 h 6791960"/>
              <a:gd name="connsiteX14" fmla="*/ 5527040 w 7759700"/>
              <a:gd name="connsiteY14" fmla="*/ 3362960 h 6791960"/>
              <a:gd name="connsiteX15" fmla="*/ 5506720 w 7759700"/>
              <a:gd name="connsiteY15" fmla="*/ 3708400 h 6791960"/>
              <a:gd name="connsiteX16" fmla="*/ 5537200 w 7759700"/>
              <a:gd name="connsiteY16" fmla="*/ 3931920 h 6791960"/>
              <a:gd name="connsiteX17" fmla="*/ 5628640 w 7759700"/>
              <a:gd name="connsiteY17" fmla="*/ 4206240 h 6791960"/>
              <a:gd name="connsiteX18" fmla="*/ 5720080 w 7759700"/>
              <a:gd name="connsiteY18" fmla="*/ 4439920 h 6791960"/>
              <a:gd name="connsiteX19" fmla="*/ 5831840 w 7759700"/>
              <a:gd name="connsiteY19" fmla="*/ 4572000 h 6791960"/>
              <a:gd name="connsiteX20" fmla="*/ 6014720 w 7759700"/>
              <a:gd name="connsiteY20" fmla="*/ 4734560 h 6791960"/>
              <a:gd name="connsiteX21" fmla="*/ 6177280 w 7759700"/>
              <a:gd name="connsiteY21" fmla="*/ 4785360 h 6791960"/>
              <a:gd name="connsiteX22" fmla="*/ 6360160 w 7759700"/>
              <a:gd name="connsiteY22" fmla="*/ 4836160 h 6791960"/>
              <a:gd name="connsiteX23" fmla="*/ 6532880 w 7759700"/>
              <a:gd name="connsiteY23" fmla="*/ 4836160 h 6791960"/>
              <a:gd name="connsiteX24" fmla="*/ 6685280 w 7759700"/>
              <a:gd name="connsiteY24" fmla="*/ 4866640 h 6791960"/>
              <a:gd name="connsiteX25" fmla="*/ 6827520 w 7759700"/>
              <a:gd name="connsiteY25" fmla="*/ 4897120 h 6791960"/>
              <a:gd name="connsiteX26" fmla="*/ 6888480 w 7759700"/>
              <a:gd name="connsiteY26" fmla="*/ 4968240 h 6791960"/>
              <a:gd name="connsiteX27" fmla="*/ 6939280 w 7759700"/>
              <a:gd name="connsiteY27" fmla="*/ 5059680 h 6791960"/>
              <a:gd name="connsiteX28" fmla="*/ 6939280 w 7759700"/>
              <a:gd name="connsiteY28" fmla="*/ 5222240 h 6791960"/>
              <a:gd name="connsiteX29" fmla="*/ 6939280 w 7759700"/>
              <a:gd name="connsiteY29" fmla="*/ 5334000 h 6791960"/>
              <a:gd name="connsiteX30" fmla="*/ 6939280 w 7759700"/>
              <a:gd name="connsiteY30" fmla="*/ 5476240 h 6791960"/>
              <a:gd name="connsiteX31" fmla="*/ 6918960 w 7759700"/>
              <a:gd name="connsiteY31" fmla="*/ 5669280 h 6791960"/>
              <a:gd name="connsiteX32" fmla="*/ 6868160 w 7759700"/>
              <a:gd name="connsiteY32" fmla="*/ 5760720 h 6791960"/>
              <a:gd name="connsiteX33" fmla="*/ 6878320 w 7759700"/>
              <a:gd name="connsiteY33" fmla="*/ 5862320 h 6791960"/>
              <a:gd name="connsiteX34" fmla="*/ 6898640 w 7759700"/>
              <a:gd name="connsiteY34" fmla="*/ 6075680 h 6791960"/>
              <a:gd name="connsiteX35" fmla="*/ 6929120 w 7759700"/>
              <a:gd name="connsiteY35" fmla="*/ 6126480 h 6791960"/>
              <a:gd name="connsiteX36" fmla="*/ 7051040 w 7759700"/>
              <a:gd name="connsiteY36" fmla="*/ 6226810 h 6791960"/>
              <a:gd name="connsiteX37" fmla="*/ 7119620 w 7759700"/>
              <a:gd name="connsiteY37" fmla="*/ 6240780 h 6791960"/>
              <a:gd name="connsiteX38" fmla="*/ 7211060 w 7759700"/>
              <a:gd name="connsiteY38" fmla="*/ 6231890 h 6791960"/>
              <a:gd name="connsiteX39" fmla="*/ 7278370 w 7759700"/>
              <a:gd name="connsiteY39" fmla="*/ 6134100 h 6791960"/>
              <a:gd name="connsiteX40" fmla="*/ 7420610 w 7759700"/>
              <a:gd name="connsiteY40" fmla="*/ 6007100 h 6791960"/>
              <a:gd name="connsiteX41" fmla="*/ 7512050 w 7759700"/>
              <a:gd name="connsiteY41" fmla="*/ 6002020 h 6791960"/>
              <a:gd name="connsiteX42" fmla="*/ 7538720 w 7759700"/>
              <a:gd name="connsiteY42" fmla="*/ 6093460 h 6791960"/>
              <a:gd name="connsiteX43" fmla="*/ 7630160 w 7759700"/>
              <a:gd name="connsiteY43" fmla="*/ 6240780 h 6791960"/>
              <a:gd name="connsiteX44" fmla="*/ 7620000 w 7759700"/>
              <a:gd name="connsiteY44" fmla="*/ 6370320 h 6791960"/>
              <a:gd name="connsiteX45" fmla="*/ 7759700 w 7759700"/>
              <a:gd name="connsiteY45" fmla="*/ 6791960 h 6791960"/>
              <a:gd name="connsiteX46" fmla="*/ 6973570 w 7759700"/>
              <a:gd name="connsiteY46" fmla="*/ 6576060 h 6791960"/>
              <a:gd name="connsiteX47" fmla="*/ 5801360 w 7759700"/>
              <a:gd name="connsiteY47" fmla="*/ 6553200 h 6791960"/>
              <a:gd name="connsiteX48" fmla="*/ 4511040 w 7759700"/>
              <a:gd name="connsiteY48" fmla="*/ 6370320 h 6791960"/>
              <a:gd name="connsiteX49" fmla="*/ 4297680 w 7759700"/>
              <a:gd name="connsiteY49" fmla="*/ 6217920 h 6791960"/>
              <a:gd name="connsiteX50" fmla="*/ 4663440 w 7759700"/>
              <a:gd name="connsiteY50" fmla="*/ 5618480 h 6791960"/>
              <a:gd name="connsiteX51" fmla="*/ 4663440 w 7759700"/>
              <a:gd name="connsiteY51" fmla="*/ 5049520 h 6791960"/>
              <a:gd name="connsiteX52" fmla="*/ 4409440 w 7759700"/>
              <a:gd name="connsiteY52" fmla="*/ 4663440 h 6791960"/>
              <a:gd name="connsiteX53" fmla="*/ 3515360 w 7759700"/>
              <a:gd name="connsiteY53" fmla="*/ 4277360 h 6791960"/>
              <a:gd name="connsiteX54" fmla="*/ 2824480 w 7759700"/>
              <a:gd name="connsiteY54" fmla="*/ 4216400 h 6791960"/>
              <a:gd name="connsiteX55" fmla="*/ 2001520 w 7759700"/>
              <a:gd name="connsiteY55" fmla="*/ 4246880 h 6791960"/>
              <a:gd name="connsiteX56" fmla="*/ 1524000 w 7759700"/>
              <a:gd name="connsiteY56" fmla="*/ 4399280 h 6791960"/>
              <a:gd name="connsiteX57" fmla="*/ 1209040 w 7759700"/>
              <a:gd name="connsiteY57" fmla="*/ 4714240 h 6791960"/>
              <a:gd name="connsiteX58" fmla="*/ 1087120 w 7759700"/>
              <a:gd name="connsiteY58" fmla="*/ 5140960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0" fmla="*/ 6187441 w 7658100"/>
              <a:gd name="connsiteY0" fmla="*/ 0 h 6791960"/>
              <a:gd name="connsiteX1" fmla="*/ 6096000 w 7658100"/>
              <a:gd name="connsiteY1" fmla="*/ 264160 h 6791960"/>
              <a:gd name="connsiteX2" fmla="*/ 5892800 w 7658100"/>
              <a:gd name="connsiteY2" fmla="*/ 447040 h 6791960"/>
              <a:gd name="connsiteX3" fmla="*/ 5730240 w 7658100"/>
              <a:gd name="connsiteY3" fmla="*/ 660400 h 6791960"/>
              <a:gd name="connsiteX4" fmla="*/ 5598160 w 7658100"/>
              <a:gd name="connsiteY4" fmla="*/ 944880 h 6791960"/>
              <a:gd name="connsiteX5" fmla="*/ 5537200 w 7658100"/>
              <a:gd name="connsiteY5" fmla="*/ 1188720 h 6791960"/>
              <a:gd name="connsiteX6" fmla="*/ 5608320 w 7658100"/>
              <a:gd name="connsiteY6" fmla="*/ 1463040 h 6791960"/>
              <a:gd name="connsiteX7" fmla="*/ 5862320 w 7658100"/>
              <a:gd name="connsiteY7" fmla="*/ 1595120 h 6791960"/>
              <a:gd name="connsiteX8" fmla="*/ 5933440 w 7658100"/>
              <a:gd name="connsiteY8" fmla="*/ 1778000 h 6791960"/>
              <a:gd name="connsiteX9" fmla="*/ 5974080 w 7658100"/>
              <a:gd name="connsiteY9" fmla="*/ 2174240 h 6791960"/>
              <a:gd name="connsiteX10" fmla="*/ 5963920 w 7658100"/>
              <a:gd name="connsiteY10" fmla="*/ 2418080 h 6791960"/>
              <a:gd name="connsiteX11" fmla="*/ 5852160 w 7658100"/>
              <a:gd name="connsiteY11" fmla="*/ 2661920 h 6791960"/>
              <a:gd name="connsiteX12" fmla="*/ 5679440 w 7658100"/>
              <a:gd name="connsiteY12" fmla="*/ 2895600 h 6791960"/>
              <a:gd name="connsiteX13" fmla="*/ 5506720 w 7658100"/>
              <a:gd name="connsiteY13" fmla="*/ 3149600 h 6791960"/>
              <a:gd name="connsiteX14" fmla="*/ 5425440 w 7658100"/>
              <a:gd name="connsiteY14" fmla="*/ 3362960 h 6791960"/>
              <a:gd name="connsiteX15" fmla="*/ 5405120 w 7658100"/>
              <a:gd name="connsiteY15" fmla="*/ 3708400 h 6791960"/>
              <a:gd name="connsiteX16" fmla="*/ 5435600 w 7658100"/>
              <a:gd name="connsiteY16" fmla="*/ 3931920 h 6791960"/>
              <a:gd name="connsiteX17" fmla="*/ 5527040 w 7658100"/>
              <a:gd name="connsiteY17" fmla="*/ 4206240 h 6791960"/>
              <a:gd name="connsiteX18" fmla="*/ 5618480 w 7658100"/>
              <a:gd name="connsiteY18" fmla="*/ 4439920 h 6791960"/>
              <a:gd name="connsiteX19" fmla="*/ 5730240 w 7658100"/>
              <a:gd name="connsiteY19" fmla="*/ 4572000 h 6791960"/>
              <a:gd name="connsiteX20" fmla="*/ 5913120 w 7658100"/>
              <a:gd name="connsiteY20" fmla="*/ 4734560 h 6791960"/>
              <a:gd name="connsiteX21" fmla="*/ 6075680 w 7658100"/>
              <a:gd name="connsiteY21" fmla="*/ 4785360 h 6791960"/>
              <a:gd name="connsiteX22" fmla="*/ 6258560 w 7658100"/>
              <a:gd name="connsiteY22" fmla="*/ 4836160 h 6791960"/>
              <a:gd name="connsiteX23" fmla="*/ 6431280 w 7658100"/>
              <a:gd name="connsiteY23" fmla="*/ 4836160 h 6791960"/>
              <a:gd name="connsiteX24" fmla="*/ 6583680 w 7658100"/>
              <a:gd name="connsiteY24" fmla="*/ 4866640 h 6791960"/>
              <a:gd name="connsiteX25" fmla="*/ 6725920 w 7658100"/>
              <a:gd name="connsiteY25" fmla="*/ 4897120 h 6791960"/>
              <a:gd name="connsiteX26" fmla="*/ 6786880 w 7658100"/>
              <a:gd name="connsiteY26" fmla="*/ 4968240 h 6791960"/>
              <a:gd name="connsiteX27" fmla="*/ 6837680 w 7658100"/>
              <a:gd name="connsiteY27" fmla="*/ 5059680 h 6791960"/>
              <a:gd name="connsiteX28" fmla="*/ 6837680 w 7658100"/>
              <a:gd name="connsiteY28" fmla="*/ 5222240 h 6791960"/>
              <a:gd name="connsiteX29" fmla="*/ 6837680 w 7658100"/>
              <a:gd name="connsiteY29" fmla="*/ 5334000 h 6791960"/>
              <a:gd name="connsiteX30" fmla="*/ 6837680 w 7658100"/>
              <a:gd name="connsiteY30" fmla="*/ 5476240 h 6791960"/>
              <a:gd name="connsiteX31" fmla="*/ 6817360 w 7658100"/>
              <a:gd name="connsiteY31" fmla="*/ 5669280 h 6791960"/>
              <a:gd name="connsiteX32" fmla="*/ 6766560 w 7658100"/>
              <a:gd name="connsiteY32" fmla="*/ 5760720 h 6791960"/>
              <a:gd name="connsiteX33" fmla="*/ 6776720 w 7658100"/>
              <a:gd name="connsiteY33" fmla="*/ 5862320 h 6791960"/>
              <a:gd name="connsiteX34" fmla="*/ 6797040 w 7658100"/>
              <a:gd name="connsiteY34" fmla="*/ 6075680 h 6791960"/>
              <a:gd name="connsiteX35" fmla="*/ 6827520 w 7658100"/>
              <a:gd name="connsiteY35" fmla="*/ 6126480 h 6791960"/>
              <a:gd name="connsiteX36" fmla="*/ 6949440 w 7658100"/>
              <a:gd name="connsiteY36" fmla="*/ 6226810 h 6791960"/>
              <a:gd name="connsiteX37" fmla="*/ 7018020 w 7658100"/>
              <a:gd name="connsiteY37" fmla="*/ 6240780 h 6791960"/>
              <a:gd name="connsiteX38" fmla="*/ 7109460 w 7658100"/>
              <a:gd name="connsiteY38" fmla="*/ 6231890 h 6791960"/>
              <a:gd name="connsiteX39" fmla="*/ 7176770 w 7658100"/>
              <a:gd name="connsiteY39" fmla="*/ 6134100 h 6791960"/>
              <a:gd name="connsiteX40" fmla="*/ 7319010 w 7658100"/>
              <a:gd name="connsiteY40" fmla="*/ 6007100 h 6791960"/>
              <a:gd name="connsiteX41" fmla="*/ 7410450 w 7658100"/>
              <a:gd name="connsiteY41" fmla="*/ 6002020 h 6791960"/>
              <a:gd name="connsiteX42" fmla="*/ 7437120 w 7658100"/>
              <a:gd name="connsiteY42" fmla="*/ 6093460 h 6791960"/>
              <a:gd name="connsiteX43" fmla="*/ 7528560 w 7658100"/>
              <a:gd name="connsiteY43" fmla="*/ 6240780 h 6791960"/>
              <a:gd name="connsiteX44" fmla="*/ 7518400 w 7658100"/>
              <a:gd name="connsiteY44" fmla="*/ 6370320 h 6791960"/>
              <a:gd name="connsiteX45" fmla="*/ 7658100 w 7658100"/>
              <a:gd name="connsiteY45" fmla="*/ 6791960 h 6791960"/>
              <a:gd name="connsiteX46" fmla="*/ 6871970 w 7658100"/>
              <a:gd name="connsiteY46" fmla="*/ 6576060 h 6791960"/>
              <a:gd name="connsiteX47" fmla="*/ 5699760 w 7658100"/>
              <a:gd name="connsiteY47" fmla="*/ 6553200 h 6791960"/>
              <a:gd name="connsiteX48" fmla="*/ 4409440 w 7658100"/>
              <a:gd name="connsiteY48" fmla="*/ 6370320 h 6791960"/>
              <a:gd name="connsiteX49" fmla="*/ 4196080 w 7658100"/>
              <a:gd name="connsiteY49" fmla="*/ 6217920 h 6791960"/>
              <a:gd name="connsiteX50" fmla="*/ 4561840 w 7658100"/>
              <a:gd name="connsiteY50" fmla="*/ 5618480 h 6791960"/>
              <a:gd name="connsiteX51" fmla="*/ 4561840 w 7658100"/>
              <a:gd name="connsiteY51" fmla="*/ 5049520 h 6791960"/>
              <a:gd name="connsiteX52" fmla="*/ 4307840 w 7658100"/>
              <a:gd name="connsiteY52" fmla="*/ 4663440 h 6791960"/>
              <a:gd name="connsiteX53" fmla="*/ 3413760 w 7658100"/>
              <a:gd name="connsiteY53" fmla="*/ 4277360 h 6791960"/>
              <a:gd name="connsiteX54" fmla="*/ 2722880 w 7658100"/>
              <a:gd name="connsiteY54" fmla="*/ 4216400 h 6791960"/>
              <a:gd name="connsiteX55" fmla="*/ 1899920 w 7658100"/>
              <a:gd name="connsiteY55" fmla="*/ 4246880 h 6791960"/>
              <a:gd name="connsiteX56" fmla="*/ 1422400 w 7658100"/>
              <a:gd name="connsiteY56" fmla="*/ 4399280 h 6791960"/>
              <a:gd name="connsiteX57" fmla="*/ 1107440 w 7658100"/>
              <a:gd name="connsiteY57" fmla="*/ 4714240 h 6791960"/>
              <a:gd name="connsiteX58" fmla="*/ 985520 w 7658100"/>
              <a:gd name="connsiteY58" fmla="*/ 5140960 h 6791960"/>
              <a:gd name="connsiteX59" fmla="*/ 0 w 7658100"/>
              <a:gd name="connsiteY59" fmla="*/ 517144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3576321 w 6672581"/>
              <a:gd name="connsiteY50" fmla="*/ 5618480 h 6791960"/>
              <a:gd name="connsiteX51" fmla="*/ 3576321 w 6672581"/>
              <a:gd name="connsiteY51" fmla="*/ 5049520 h 6791960"/>
              <a:gd name="connsiteX52" fmla="*/ 3322321 w 6672581"/>
              <a:gd name="connsiteY52" fmla="*/ 4663440 h 6791960"/>
              <a:gd name="connsiteX53" fmla="*/ 2428241 w 6672581"/>
              <a:gd name="connsiteY53" fmla="*/ 4277360 h 6791960"/>
              <a:gd name="connsiteX54" fmla="*/ 1737361 w 6672581"/>
              <a:gd name="connsiteY54" fmla="*/ 4216400 h 6791960"/>
              <a:gd name="connsiteX55" fmla="*/ 914401 w 6672581"/>
              <a:gd name="connsiteY55" fmla="*/ 4246880 h 6791960"/>
              <a:gd name="connsiteX56" fmla="*/ 436881 w 6672581"/>
              <a:gd name="connsiteY56" fmla="*/ 4399280 h 6791960"/>
              <a:gd name="connsiteX57" fmla="*/ 121921 w 6672581"/>
              <a:gd name="connsiteY57" fmla="*/ 4714240 h 6791960"/>
              <a:gd name="connsiteX58" fmla="*/ 1 w 6672581"/>
              <a:gd name="connsiteY58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3576321 w 6672581"/>
              <a:gd name="connsiteY50" fmla="*/ 5618480 h 6791960"/>
              <a:gd name="connsiteX51" fmla="*/ 3576321 w 6672581"/>
              <a:gd name="connsiteY51" fmla="*/ 5049520 h 6791960"/>
              <a:gd name="connsiteX52" fmla="*/ 3322321 w 6672581"/>
              <a:gd name="connsiteY52" fmla="*/ 4663440 h 6791960"/>
              <a:gd name="connsiteX53" fmla="*/ 2428241 w 6672581"/>
              <a:gd name="connsiteY53" fmla="*/ 4277360 h 6791960"/>
              <a:gd name="connsiteX54" fmla="*/ 1737361 w 6672581"/>
              <a:gd name="connsiteY54" fmla="*/ 4216400 h 6791960"/>
              <a:gd name="connsiteX55" fmla="*/ 914401 w 6672581"/>
              <a:gd name="connsiteY55" fmla="*/ 4246880 h 6791960"/>
              <a:gd name="connsiteX56" fmla="*/ 436881 w 6672581"/>
              <a:gd name="connsiteY56" fmla="*/ 4399280 h 6791960"/>
              <a:gd name="connsiteX57" fmla="*/ 1 w 6672581"/>
              <a:gd name="connsiteY57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3576321 w 6672581"/>
              <a:gd name="connsiteY50" fmla="*/ 5618480 h 6791960"/>
              <a:gd name="connsiteX51" fmla="*/ 3576321 w 6672581"/>
              <a:gd name="connsiteY51" fmla="*/ 5049520 h 6791960"/>
              <a:gd name="connsiteX52" fmla="*/ 3322321 w 6672581"/>
              <a:gd name="connsiteY52" fmla="*/ 4663440 h 6791960"/>
              <a:gd name="connsiteX53" fmla="*/ 2428241 w 6672581"/>
              <a:gd name="connsiteY53" fmla="*/ 4277360 h 6791960"/>
              <a:gd name="connsiteX54" fmla="*/ 1737361 w 6672581"/>
              <a:gd name="connsiteY54" fmla="*/ 4216400 h 6791960"/>
              <a:gd name="connsiteX55" fmla="*/ 914401 w 6672581"/>
              <a:gd name="connsiteY55" fmla="*/ 4246880 h 6791960"/>
              <a:gd name="connsiteX56" fmla="*/ 1 w 6672581"/>
              <a:gd name="connsiteY56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3576321 w 6672581"/>
              <a:gd name="connsiteY50" fmla="*/ 5618480 h 6791960"/>
              <a:gd name="connsiteX51" fmla="*/ 3576321 w 6672581"/>
              <a:gd name="connsiteY51" fmla="*/ 5049520 h 6791960"/>
              <a:gd name="connsiteX52" fmla="*/ 3322321 w 6672581"/>
              <a:gd name="connsiteY52" fmla="*/ 4663440 h 6791960"/>
              <a:gd name="connsiteX53" fmla="*/ 2428241 w 6672581"/>
              <a:gd name="connsiteY53" fmla="*/ 4277360 h 6791960"/>
              <a:gd name="connsiteX54" fmla="*/ 1737361 w 6672581"/>
              <a:gd name="connsiteY54" fmla="*/ 4216400 h 6791960"/>
              <a:gd name="connsiteX55" fmla="*/ 1 w 6672581"/>
              <a:gd name="connsiteY55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3576321 w 6672581"/>
              <a:gd name="connsiteY50" fmla="*/ 5618480 h 6791960"/>
              <a:gd name="connsiteX51" fmla="*/ 3576321 w 6672581"/>
              <a:gd name="connsiteY51" fmla="*/ 5049520 h 6791960"/>
              <a:gd name="connsiteX52" fmla="*/ 3322321 w 6672581"/>
              <a:gd name="connsiteY52" fmla="*/ 4663440 h 6791960"/>
              <a:gd name="connsiteX53" fmla="*/ 2428241 w 6672581"/>
              <a:gd name="connsiteY53" fmla="*/ 4277360 h 6791960"/>
              <a:gd name="connsiteX54" fmla="*/ 1 w 6672581"/>
              <a:gd name="connsiteY54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3576321 w 6672581"/>
              <a:gd name="connsiteY50" fmla="*/ 5618480 h 6791960"/>
              <a:gd name="connsiteX51" fmla="*/ 3576321 w 6672581"/>
              <a:gd name="connsiteY51" fmla="*/ 5049520 h 6791960"/>
              <a:gd name="connsiteX52" fmla="*/ 3322321 w 6672581"/>
              <a:gd name="connsiteY52" fmla="*/ 4663440 h 6791960"/>
              <a:gd name="connsiteX53" fmla="*/ 1 w 6672581"/>
              <a:gd name="connsiteY53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3576321 w 6672581"/>
              <a:gd name="connsiteY50" fmla="*/ 5618480 h 6791960"/>
              <a:gd name="connsiteX51" fmla="*/ 3576321 w 6672581"/>
              <a:gd name="connsiteY51" fmla="*/ 5049520 h 6791960"/>
              <a:gd name="connsiteX52" fmla="*/ 1 w 6672581"/>
              <a:gd name="connsiteY52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3576321 w 6672581"/>
              <a:gd name="connsiteY50" fmla="*/ 5618480 h 6791960"/>
              <a:gd name="connsiteX51" fmla="*/ 1 w 6672581"/>
              <a:gd name="connsiteY51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1 w 6672581"/>
              <a:gd name="connsiteY50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210561 w 6672581"/>
              <a:gd name="connsiteY48" fmla="*/ 6217920 h 6791960"/>
              <a:gd name="connsiteX49" fmla="*/ 1 w 6672581"/>
              <a:gd name="connsiteY49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1 w 6672581"/>
              <a:gd name="connsiteY48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1 w 6672581"/>
              <a:gd name="connsiteY47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1 w 6672581"/>
              <a:gd name="connsiteY46" fmla="*/ 5140960 h 6791960"/>
              <a:gd name="connsiteX0" fmla="*/ 782320 w 2252979"/>
              <a:gd name="connsiteY0" fmla="*/ 0 h 6791960"/>
              <a:gd name="connsiteX1" fmla="*/ 690879 w 2252979"/>
              <a:gd name="connsiteY1" fmla="*/ 264160 h 6791960"/>
              <a:gd name="connsiteX2" fmla="*/ 487679 w 2252979"/>
              <a:gd name="connsiteY2" fmla="*/ 447040 h 6791960"/>
              <a:gd name="connsiteX3" fmla="*/ 325119 w 2252979"/>
              <a:gd name="connsiteY3" fmla="*/ 660400 h 6791960"/>
              <a:gd name="connsiteX4" fmla="*/ 193039 w 2252979"/>
              <a:gd name="connsiteY4" fmla="*/ 944880 h 6791960"/>
              <a:gd name="connsiteX5" fmla="*/ 132079 w 2252979"/>
              <a:gd name="connsiteY5" fmla="*/ 1188720 h 6791960"/>
              <a:gd name="connsiteX6" fmla="*/ 203199 w 2252979"/>
              <a:gd name="connsiteY6" fmla="*/ 1463040 h 6791960"/>
              <a:gd name="connsiteX7" fmla="*/ 457199 w 2252979"/>
              <a:gd name="connsiteY7" fmla="*/ 1595120 h 6791960"/>
              <a:gd name="connsiteX8" fmla="*/ 528319 w 2252979"/>
              <a:gd name="connsiteY8" fmla="*/ 1778000 h 6791960"/>
              <a:gd name="connsiteX9" fmla="*/ 568959 w 2252979"/>
              <a:gd name="connsiteY9" fmla="*/ 2174240 h 6791960"/>
              <a:gd name="connsiteX10" fmla="*/ 558799 w 2252979"/>
              <a:gd name="connsiteY10" fmla="*/ 2418080 h 6791960"/>
              <a:gd name="connsiteX11" fmla="*/ 447039 w 2252979"/>
              <a:gd name="connsiteY11" fmla="*/ 2661920 h 6791960"/>
              <a:gd name="connsiteX12" fmla="*/ 274319 w 2252979"/>
              <a:gd name="connsiteY12" fmla="*/ 2895600 h 6791960"/>
              <a:gd name="connsiteX13" fmla="*/ 101599 w 2252979"/>
              <a:gd name="connsiteY13" fmla="*/ 3149600 h 6791960"/>
              <a:gd name="connsiteX14" fmla="*/ 20319 w 2252979"/>
              <a:gd name="connsiteY14" fmla="*/ 3362960 h 6791960"/>
              <a:gd name="connsiteX15" fmla="*/ -1 w 2252979"/>
              <a:gd name="connsiteY15" fmla="*/ 3708400 h 6791960"/>
              <a:gd name="connsiteX16" fmla="*/ 30479 w 2252979"/>
              <a:gd name="connsiteY16" fmla="*/ 3931920 h 6791960"/>
              <a:gd name="connsiteX17" fmla="*/ 121919 w 2252979"/>
              <a:gd name="connsiteY17" fmla="*/ 4206240 h 6791960"/>
              <a:gd name="connsiteX18" fmla="*/ 213359 w 2252979"/>
              <a:gd name="connsiteY18" fmla="*/ 4439920 h 6791960"/>
              <a:gd name="connsiteX19" fmla="*/ 325119 w 2252979"/>
              <a:gd name="connsiteY19" fmla="*/ 4572000 h 6791960"/>
              <a:gd name="connsiteX20" fmla="*/ 507999 w 2252979"/>
              <a:gd name="connsiteY20" fmla="*/ 4734560 h 6791960"/>
              <a:gd name="connsiteX21" fmla="*/ 670559 w 2252979"/>
              <a:gd name="connsiteY21" fmla="*/ 4785360 h 6791960"/>
              <a:gd name="connsiteX22" fmla="*/ 853439 w 2252979"/>
              <a:gd name="connsiteY22" fmla="*/ 4836160 h 6791960"/>
              <a:gd name="connsiteX23" fmla="*/ 1026159 w 2252979"/>
              <a:gd name="connsiteY23" fmla="*/ 4836160 h 6791960"/>
              <a:gd name="connsiteX24" fmla="*/ 1178559 w 2252979"/>
              <a:gd name="connsiteY24" fmla="*/ 4866640 h 6791960"/>
              <a:gd name="connsiteX25" fmla="*/ 1320799 w 2252979"/>
              <a:gd name="connsiteY25" fmla="*/ 4897120 h 6791960"/>
              <a:gd name="connsiteX26" fmla="*/ 1381759 w 2252979"/>
              <a:gd name="connsiteY26" fmla="*/ 4968240 h 6791960"/>
              <a:gd name="connsiteX27" fmla="*/ 1432559 w 2252979"/>
              <a:gd name="connsiteY27" fmla="*/ 5059680 h 6791960"/>
              <a:gd name="connsiteX28" fmla="*/ 1432559 w 2252979"/>
              <a:gd name="connsiteY28" fmla="*/ 5222240 h 6791960"/>
              <a:gd name="connsiteX29" fmla="*/ 1432559 w 2252979"/>
              <a:gd name="connsiteY29" fmla="*/ 5334000 h 6791960"/>
              <a:gd name="connsiteX30" fmla="*/ 1432559 w 2252979"/>
              <a:gd name="connsiteY30" fmla="*/ 5476240 h 6791960"/>
              <a:gd name="connsiteX31" fmla="*/ 1412239 w 2252979"/>
              <a:gd name="connsiteY31" fmla="*/ 5669280 h 6791960"/>
              <a:gd name="connsiteX32" fmla="*/ 1361439 w 2252979"/>
              <a:gd name="connsiteY32" fmla="*/ 5760720 h 6791960"/>
              <a:gd name="connsiteX33" fmla="*/ 1371599 w 2252979"/>
              <a:gd name="connsiteY33" fmla="*/ 5862320 h 6791960"/>
              <a:gd name="connsiteX34" fmla="*/ 1391919 w 2252979"/>
              <a:gd name="connsiteY34" fmla="*/ 6075680 h 6791960"/>
              <a:gd name="connsiteX35" fmla="*/ 1422399 w 2252979"/>
              <a:gd name="connsiteY35" fmla="*/ 6126480 h 6791960"/>
              <a:gd name="connsiteX36" fmla="*/ 1544319 w 2252979"/>
              <a:gd name="connsiteY36" fmla="*/ 6226810 h 6791960"/>
              <a:gd name="connsiteX37" fmla="*/ 1612899 w 2252979"/>
              <a:gd name="connsiteY37" fmla="*/ 6240780 h 6791960"/>
              <a:gd name="connsiteX38" fmla="*/ 1704339 w 2252979"/>
              <a:gd name="connsiteY38" fmla="*/ 6231890 h 6791960"/>
              <a:gd name="connsiteX39" fmla="*/ 1771649 w 2252979"/>
              <a:gd name="connsiteY39" fmla="*/ 6134100 h 6791960"/>
              <a:gd name="connsiteX40" fmla="*/ 1913889 w 2252979"/>
              <a:gd name="connsiteY40" fmla="*/ 6007100 h 6791960"/>
              <a:gd name="connsiteX41" fmla="*/ 2005329 w 2252979"/>
              <a:gd name="connsiteY41" fmla="*/ 6002020 h 6791960"/>
              <a:gd name="connsiteX42" fmla="*/ 2031999 w 2252979"/>
              <a:gd name="connsiteY42" fmla="*/ 6093460 h 6791960"/>
              <a:gd name="connsiteX43" fmla="*/ 2123439 w 2252979"/>
              <a:gd name="connsiteY43" fmla="*/ 6240780 h 6791960"/>
              <a:gd name="connsiteX44" fmla="*/ 2113279 w 2252979"/>
              <a:gd name="connsiteY44" fmla="*/ 6370320 h 6791960"/>
              <a:gd name="connsiteX45" fmla="*/ 2252979 w 2252979"/>
              <a:gd name="connsiteY45" fmla="*/ 6791960 h 679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252979" h="6791960">
                <a:moveTo>
                  <a:pt x="782320" y="0"/>
                </a:moveTo>
                <a:cubicBezTo>
                  <a:pt x="762000" y="220133"/>
                  <a:pt x="721359" y="176107"/>
                  <a:pt x="690879" y="264160"/>
                </a:cubicBezTo>
                <a:lnTo>
                  <a:pt x="487679" y="447040"/>
                </a:lnTo>
                <a:lnTo>
                  <a:pt x="325119" y="660400"/>
                </a:lnTo>
                <a:lnTo>
                  <a:pt x="193039" y="944880"/>
                </a:lnTo>
                <a:lnTo>
                  <a:pt x="132079" y="1188720"/>
                </a:lnTo>
                <a:lnTo>
                  <a:pt x="203199" y="1463040"/>
                </a:lnTo>
                <a:lnTo>
                  <a:pt x="457199" y="1595120"/>
                </a:lnTo>
                <a:lnTo>
                  <a:pt x="528319" y="1778000"/>
                </a:lnTo>
                <a:lnTo>
                  <a:pt x="568959" y="2174240"/>
                </a:lnTo>
                <a:lnTo>
                  <a:pt x="558799" y="2418080"/>
                </a:lnTo>
                <a:lnTo>
                  <a:pt x="447039" y="2661920"/>
                </a:lnTo>
                <a:lnTo>
                  <a:pt x="274319" y="2895600"/>
                </a:lnTo>
                <a:lnTo>
                  <a:pt x="101599" y="3149600"/>
                </a:lnTo>
                <a:lnTo>
                  <a:pt x="20319" y="3362960"/>
                </a:lnTo>
                <a:lnTo>
                  <a:pt x="-1" y="3708400"/>
                </a:lnTo>
                <a:lnTo>
                  <a:pt x="30479" y="3931920"/>
                </a:lnTo>
                <a:lnTo>
                  <a:pt x="121919" y="4206240"/>
                </a:lnTo>
                <a:lnTo>
                  <a:pt x="213359" y="4439920"/>
                </a:lnTo>
                <a:lnTo>
                  <a:pt x="325119" y="4572000"/>
                </a:lnTo>
                <a:lnTo>
                  <a:pt x="507999" y="4734560"/>
                </a:lnTo>
                <a:lnTo>
                  <a:pt x="670559" y="4785360"/>
                </a:lnTo>
                <a:lnTo>
                  <a:pt x="853439" y="4836160"/>
                </a:lnTo>
                <a:lnTo>
                  <a:pt x="1026159" y="4836160"/>
                </a:lnTo>
                <a:lnTo>
                  <a:pt x="1178559" y="4866640"/>
                </a:lnTo>
                <a:lnTo>
                  <a:pt x="1320799" y="4897120"/>
                </a:lnTo>
                <a:lnTo>
                  <a:pt x="1381759" y="4968240"/>
                </a:lnTo>
                <a:lnTo>
                  <a:pt x="1432559" y="5059680"/>
                </a:lnTo>
                <a:lnTo>
                  <a:pt x="1432559" y="5222240"/>
                </a:lnTo>
                <a:lnTo>
                  <a:pt x="1432559" y="5334000"/>
                </a:lnTo>
                <a:lnTo>
                  <a:pt x="1432559" y="5476240"/>
                </a:lnTo>
                <a:lnTo>
                  <a:pt x="1412239" y="5669280"/>
                </a:lnTo>
                <a:lnTo>
                  <a:pt x="1361439" y="5760720"/>
                </a:lnTo>
                <a:lnTo>
                  <a:pt x="1371599" y="5862320"/>
                </a:lnTo>
                <a:lnTo>
                  <a:pt x="1391919" y="6075680"/>
                </a:lnTo>
                <a:lnTo>
                  <a:pt x="1422399" y="6126480"/>
                </a:lnTo>
                <a:lnTo>
                  <a:pt x="1544319" y="6226810"/>
                </a:lnTo>
                <a:lnTo>
                  <a:pt x="1612899" y="6240780"/>
                </a:lnTo>
                <a:lnTo>
                  <a:pt x="1704339" y="6231890"/>
                </a:lnTo>
                <a:lnTo>
                  <a:pt x="1771649" y="6134100"/>
                </a:lnTo>
                <a:lnTo>
                  <a:pt x="1913889" y="6007100"/>
                </a:lnTo>
                <a:lnTo>
                  <a:pt x="2005329" y="6002020"/>
                </a:lnTo>
                <a:lnTo>
                  <a:pt x="2031999" y="6093460"/>
                </a:lnTo>
                <a:lnTo>
                  <a:pt x="2123439" y="6240780"/>
                </a:lnTo>
                <a:lnTo>
                  <a:pt x="2113279" y="6370320"/>
                </a:lnTo>
                <a:lnTo>
                  <a:pt x="2252979" y="6791960"/>
                </a:lnTo>
              </a:path>
            </a:pathLst>
          </a:cu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F255356-80AB-4E63-987C-96942B241E9A}"/>
              </a:ext>
            </a:extLst>
          </p:cNvPr>
          <p:cNvSpPr/>
          <p:nvPr/>
        </p:nvSpPr>
        <p:spPr>
          <a:xfrm>
            <a:off x="4320410" y="3116921"/>
            <a:ext cx="149178" cy="14917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46E031-35B0-4E4F-8D43-3FEA39ABFF5F}"/>
              </a:ext>
            </a:extLst>
          </p:cNvPr>
          <p:cNvSpPr/>
          <p:nvPr/>
        </p:nvSpPr>
        <p:spPr>
          <a:xfrm>
            <a:off x="5046389" y="6548511"/>
            <a:ext cx="149178" cy="14917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08BF9D2-A252-4A18-96BF-C8EF4DE2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15" y="2365510"/>
            <a:ext cx="2223404" cy="13058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8CB9F75B-7B97-42AC-B24A-33A7985D9865}"/>
              </a:ext>
            </a:extLst>
          </p:cNvPr>
          <p:cNvSpPr/>
          <p:nvPr/>
        </p:nvSpPr>
        <p:spPr>
          <a:xfrm>
            <a:off x="128616" y="4099561"/>
            <a:ext cx="1532544" cy="800100"/>
          </a:xfrm>
          <a:prstGeom prst="wedgeRectCallout">
            <a:avLst>
              <a:gd name="adj1" fmla="val 168042"/>
              <a:gd name="adj2" fmla="val -1144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Boundary of a region stored as collection of boundary components</a:t>
            </a:r>
            <a:endParaRPr lang="en-NL" sz="1200" dirty="0">
              <a:solidFill>
                <a:schemeClr val="tx1"/>
              </a:solidFill>
            </a:endParaRPr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3CA6D900-459F-4787-8C74-0DAD511F4758}"/>
              </a:ext>
            </a:extLst>
          </p:cNvPr>
          <p:cNvSpPr/>
          <p:nvPr/>
        </p:nvSpPr>
        <p:spPr>
          <a:xfrm>
            <a:off x="193380" y="5962333"/>
            <a:ext cx="1532544" cy="800100"/>
          </a:xfrm>
          <a:prstGeom prst="wedgeRectCallout">
            <a:avLst>
              <a:gd name="adj1" fmla="val 162946"/>
              <a:gd name="adj2" fmla="val -107875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Fixed boundary components where legally necessary or socially desirable </a:t>
            </a:r>
            <a:endParaRPr lang="en-NL" sz="1200" dirty="0">
              <a:solidFill>
                <a:schemeClr val="tx1"/>
              </a:solidFill>
            </a:endParaRPr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1284A6F9-E71B-4B82-8E7D-54331FBD4074}"/>
              </a:ext>
            </a:extLst>
          </p:cNvPr>
          <p:cNvSpPr/>
          <p:nvPr/>
        </p:nvSpPr>
        <p:spPr>
          <a:xfrm>
            <a:off x="4995156" y="4626097"/>
            <a:ext cx="1654262" cy="800100"/>
          </a:xfrm>
          <a:prstGeom prst="wedgeRectCallout">
            <a:avLst>
              <a:gd name="adj1" fmla="val -103436"/>
              <a:gd name="adj2" fmla="val 48554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Indeterminate boundary components where socially necessary or desirable </a:t>
            </a:r>
            <a:endParaRPr lang="en-NL" sz="1200" dirty="0">
              <a:solidFill>
                <a:schemeClr val="tx1"/>
              </a:solidFill>
            </a:endParaRPr>
          </a:p>
        </p:txBody>
      </p:sp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56CD24BA-0F6F-4B4F-926D-F700E21FD5C3}"/>
              </a:ext>
            </a:extLst>
          </p:cNvPr>
          <p:cNvSpPr/>
          <p:nvPr/>
        </p:nvSpPr>
        <p:spPr>
          <a:xfrm>
            <a:off x="5116824" y="2967973"/>
            <a:ext cx="1944348" cy="800100"/>
          </a:xfrm>
          <a:prstGeom prst="wedgeRectCallout">
            <a:avLst>
              <a:gd name="adj1" fmla="val -88415"/>
              <a:gd name="adj2" fmla="val -25980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Points at which fixed and non-fixed boundaries come together treated specially</a:t>
            </a:r>
            <a:endParaRPr lang="en-NL" sz="1200" dirty="0">
              <a:solidFill>
                <a:schemeClr val="tx1"/>
              </a:solidFill>
            </a:endParaRPr>
          </a:p>
        </p:txBody>
      </p:sp>
      <p:sp>
        <p:nvSpPr>
          <p:cNvPr id="52" name="Multiplication Sign 11">
            <a:extLst>
              <a:ext uri="{FF2B5EF4-FFF2-40B4-BE49-F238E27FC236}">
                <a16:creationId xmlns:a16="http://schemas.microsoft.com/office/drawing/2014/main" id="{EFF98EBE-5E06-41AA-88C5-D67F27C776D5}"/>
              </a:ext>
            </a:extLst>
          </p:cNvPr>
          <p:cNvSpPr>
            <a:spLocks noChangeAspect="1"/>
          </p:cNvSpPr>
          <p:nvPr/>
        </p:nvSpPr>
        <p:spPr>
          <a:xfrm>
            <a:off x="3428785" y="6449545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D98397ED-94E2-43AA-9718-424AA5D6DADA}"/>
              </a:ext>
            </a:extLst>
          </p:cNvPr>
          <p:cNvSpPr/>
          <p:nvPr/>
        </p:nvSpPr>
        <p:spPr>
          <a:xfrm>
            <a:off x="9233162" y="2067339"/>
            <a:ext cx="2223403" cy="563370"/>
          </a:xfrm>
          <a:prstGeom prst="wedgeRectCallout">
            <a:avLst>
              <a:gd name="adj1" fmla="val -35168"/>
              <a:gd name="adj2" fmla="val 274404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Ecological factors matter in relation customary land tenures.</a:t>
            </a:r>
            <a:endParaRPr lang="en-NL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6637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9CC9-1E1A-4C69-9B10-B1542EB4B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Considerations for inclusion of customary tenures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78E3D-9632-40CC-8A3B-3892244F2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Capturing social setup and norms (the juicy but dicey part)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B03D2-F56D-4858-BB69-055640E4F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2603"/>
            <a:ext cx="6096528" cy="34292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E451AB5-0CAD-4B9C-ADD3-5E97E1BFBD61}"/>
              </a:ext>
            </a:extLst>
          </p:cNvPr>
          <p:cNvSpPr/>
          <p:nvPr/>
        </p:nvSpPr>
        <p:spPr>
          <a:xfrm>
            <a:off x="7107382" y="4001294"/>
            <a:ext cx="1194954" cy="736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A9FE0F-FD0B-4478-8279-6866110B9DAC}"/>
              </a:ext>
            </a:extLst>
          </p:cNvPr>
          <p:cNvSpPr/>
          <p:nvPr/>
        </p:nvSpPr>
        <p:spPr>
          <a:xfrm>
            <a:off x="8474990" y="2882603"/>
            <a:ext cx="3381037" cy="3429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B84921-5DDC-446F-8816-A2DDE0F7459E}"/>
              </a:ext>
            </a:extLst>
          </p:cNvPr>
          <p:cNvSpPr txBox="1"/>
          <p:nvPr/>
        </p:nvSpPr>
        <p:spPr>
          <a:xfrm>
            <a:off x="8634845" y="3044987"/>
            <a:ext cx="30861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Types/Classes of rights:</a:t>
            </a:r>
          </a:p>
          <a:p>
            <a:r>
              <a:rPr lang="en-US" dirty="0"/>
              <a:t>    Grazing;</a:t>
            </a:r>
          </a:p>
          <a:p>
            <a:r>
              <a:rPr lang="en-US" dirty="0"/>
              <a:t>    Firewood picking;</a:t>
            </a:r>
          </a:p>
          <a:p>
            <a:r>
              <a:rPr lang="en-US" dirty="0"/>
              <a:t>    Cutting barks, branches or </a:t>
            </a:r>
          </a:p>
          <a:p>
            <a:r>
              <a:rPr lang="en-US" dirty="0"/>
              <a:t>    roots of herbal plants;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563968-F46D-4E98-A07B-F22F35513AFB}"/>
              </a:ext>
            </a:extLst>
          </p:cNvPr>
          <p:cNvSpPr txBox="1"/>
          <p:nvPr/>
        </p:nvSpPr>
        <p:spPr>
          <a:xfrm>
            <a:off x="8634845" y="4684698"/>
            <a:ext cx="30861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Groups/roles of community members:</a:t>
            </a:r>
          </a:p>
          <a:p>
            <a:r>
              <a:rPr lang="en-US" dirty="0"/>
              <a:t>    Chief: arbiter;</a:t>
            </a:r>
          </a:p>
          <a:p>
            <a:r>
              <a:rPr lang="en-US" dirty="0"/>
              <a:t>    Elders: decision makers;</a:t>
            </a:r>
          </a:p>
          <a:p>
            <a:r>
              <a:rPr lang="en-US" dirty="0"/>
              <a:t>    Women: custodians</a:t>
            </a:r>
          </a:p>
        </p:txBody>
      </p:sp>
    </p:spTree>
    <p:extLst>
      <p:ext uri="{BB962C8B-B14F-4D97-AF65-F5344CB8AC3E}">
        <p14:creationId xmlns:p14="http://schemas.microsoft.com/office/powerpoint/2010/main" val="2108683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287"/>
            <a:ext cx="1889280" cy="184769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4" name="Tekstvak 283">
            <a:extLst>
              <a:ext uri="{FF2B5EF4-FFF2-40B4-BE49-F238E27FC236}">
                <a16:creationId xmlns:a16="http://schemas.microsoft.com/office/drawing/2014/main" id="{92397CF5-56BD-4581-9E10-21DEAD62E397}"/>
              </a:ext>
            </a:extLst>
          </p:cNvPr>
          <p:cNvSpPr txBox="1"/>
          <p:nvPr/>
        </p:nvSpPr>
        <p:spPr>
          <a:xfrm>
            <a:off x="236194" y="2910046"/>
            <a:ext cx="763351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Carlos</a:t>
            </a:r>
            <a:endParaRPr lang="en-GB" dirty="0"/>
          </a:p>
        </p:txBody>
      </p:sp>
      <p:cxnSp>
        <p:nvCxnSpPr>
          <p:cNvPr id="285" name="Rechte verbindingslijn 284">
            <a:extLst>
              <a:ext uri="{FF2B5EF4-FFF2-40B4-BE49-F238E27FC236}">
                <a16:creationId xmlns:a16="http://schemas.microsoft.com/office/drawing/2014/main" id="{8F0033B8-4067-46B9-AC56-154A6B028F1E}"/>
              </a:ext>
            </a:extLst>
          </p:cNvPr>
          <p:cNvCxnSpPr>
            <a:cxnSpLocks/>
          </p:cNvCxnSpPr>
          <p:nvPr/>
        </p:nvCxnSpPr>
        <p:spPr>
          <a:xfrm flipV="1">
            <a:off x="1065374" y="2424909"/>
            <a:ext cx="2189789" cy="67151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kstvak 285">
            <a:extLst>
              <a:ext uri="{FF2B5EF4-FFF2-40B4-BE49-F238E27FC236}">
                <a16:creationId xmlns:a16="http://schemas.microsoft.com/office/drawing/2014/main" id="{575ECEA1-FC00-45C5-9ACE-1BEBE95FF64F}"/>
              </a:ext>
            </a:extLst>
          </p:cNvPr>
          <p:cNvSpPr txBox="1"/>
          <p:nvPr/>
        </p:nvSpPr>
        <p:spPr>
          <a:xfrm>
            <a:off x="1303628" y="266791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88" name="L-vorm 287">
            <a:extLst>
              <a:ext uri="{FF2B5EF4-FFF2-40B4-BE49-F238E27FC236}">
                <a16:creationId xmlns:a16="http://schemas.microsoft.com/office/drawing/2014/main" id="{60623617-A4D4-49BA-89E0-918566A3E64A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9" name="Rechthoek 288">
            <a:extLst>
              <a:ext uri="{FF2B5EF4-FFF2-40B4-BE49-F238E27FC236}">
                <a16:creationId xmlns:a16="http://schemas.microsoft.com/office/drawing/2014/main" id="{60108E36-408A-47FA-B257-22A6AF5B54DB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0" name="Rechthoek 289">
            <a:extLst>
              <a:ext uri="{FF2B5EF4-FFF2-40B4-BE49-F238E27FC236}">
                <a16:creationId xmlns:a16="http://schemas.microsoft.com/office/drawing/2014/main" id="{D6D61457-2B8B-4CC5-9D80-5914811CBE97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5D3C0BB0-5BBB-40B8-B259-33A2123691A5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Titel 29">
            <a:extLst>
              <a:ext uri="{FF2B5EF4-FFF2-40B4-BE49-F238E27FC236}">
                <a16:creationId xmlns:a16="http://schemas.microsoft.com/office/drawing/2014/main" id="{426F308A-7C1D-48A8-83EC-072547D0B257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Carlos </a:t>
            </a:r>
            <a:r>
              <a:rPr lang="nl-NL" dirty="0" err="1"/>
              <a:t>owns</a:t>
            </a:r>
            <a:r>
              <a:rPr lang="nl-NL" dirty="0"/>
              <a:t> WR01</a:t>
            </a:r>
          </a:p>
        </p:txBody>
      </p:sp>
    </p:spTree>
    <p:extLst>
      <p:ext uri="{BB962C8B-B14F-4D97-AF65-F5344CB8AC3E}">
        <p14:creationId xmlns:p14="http://schemas.microsoft.com/office/powerpoint/2010/main" val="142912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354447" y="5308773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5709108" y="5325514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A1BB8F48-4B53-43CD-8AE2-F57402A5B22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8850713" y="5325514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80BD95B0-F8C1-4A37-B49B-47B2A8F3B1CA}"/>
              </a:ext>
            </a:extLst>
          </p:cNvPr>
          <p:cNvSpPr/>
          <p:nvPr/>
        </p:nvSpPr>
        <p:spPr>
          <a:xfrm>
            <a:off x="6775360" y="50085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6703ED6-343D-4E99-A63B-194F928EC53C}"/>
              </a:ext>
            </a:extLst>
          </p:cNvPr>
          <p:cNvSpPr/>
          <p:nvPr/>
        </p:nvSpPr>
        <p:spPr>
          <a:xfrm>
            <a:off x="10007590" y="500851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72EC19A-5D53-40FD-A4C9-F14F9736AC8B}"/>
              </a:ext>
            </a:extLst>
          </p:cNvPr>
          <p:cNvSpPr/>
          <p:nvPr/>
        </p:nvSpPr>
        <p:spPr>
          <a:xfrm>
            <a:off x="279094" y="4991775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DA49CB3-3C21-4D4F-B81A-9598CCFB8727}"/>
              </a:ext>
            </a:extLst>
          </p:cNvPr>
          <p:cNvSpPr/>
          <p:nvPr/>
        </p:nvSpPr>
        <p:spPr>
          <a:xfrm>
            <a:off x="3633755" y="50085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sp>
        <p:nvSpPr>
          <p:cNvPr id="18" name="Titel 29">
            <a:extLst>
              <a:ext uri="{FF2B5EF4-FFF2-40B4-BE49-F238E27FC236}">
                <a16:creationId xmlns:a16="http://schemas.microsoft.com/office/drawing/2014/main" id="{D9236295-63F3-4134-91C9-AB3C011C7916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Carlos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7A25C7B-FB1C-4EDE-A309-CA2F5D7FD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0" y="526597"/>
            <a:ext cx="5510212" cy="272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93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364607" y="3163339"/>
            <a:ext cx="12691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5709108" y="3163339"/>
            <a:ext cx="11115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A1BB8F48-4B53-43CD-8AE2-F57402A5B22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8896025" y="3163339"/>
            <a:ext cx="11115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80BD95B0-F8C1-4A37-B49B-47B2A8F3B1CA}"/>
              </a:ext>
            </a:extLst>
          </p:cNvPr>
          <p:cNvSpPr/>
          <p:nvPr/>
        </p:nvSpPr>
        <p:spPr>
          <a:xfrm>
            <a:off x="6820672" y="284634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6703ED6-343D-4E99-A63B-194F928EC53C}"/>
              </a:ext>
            </a:extLst>
          </p:cNvPr>
          <p:cNvSpPr/>
          <p:nvPr/>
        </p:nvSpPr>
        <p:spPr>
          <a:xfrm>
            <a:off x="10007590" y="284634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72EC19A-5D53-40FD-A4C9-F14F9736AC8B}"/>
              </a:ext>
            </a:extLst>
          </p:cNvPr>
          <p:cNvSpPr/>
          <p:nvPr/>
        </p:nvSpPr>
        <p:spPr>
          <a:xfrm>
            <a:off x="289254" y="2846341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DA49CB3-3C21-4D4F-B81A-9598CCFB8727}"/>
              </a:ext>
            </a:extLst>
          </p:cNvPr>
          <p:cNvSpPr/>
          <p:nvPr/>
        </p:nvSpPr>
        <p:spPr>
          <a:xfrm>
            <a:off x="3633755" y="284634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sp>
        <p:nvSpPr>
          <p:cNvPr id="18" name="Titel 29">
            <a:extLst>
              <a:ext uri="{FF2B5EF4-FFF2-40B4-BE49-F238E27FC236}">
                <a16:creationId xmlns:a16="http://schemas.microsoft.com/office/drawing/2014/main" id="{3CA26B37-CB48-45F5-897E-08BC608E0FF3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BAU01?</a:t>
            </a:r>
          </a:p>
        </p:txBody>
      </p:sp>
      <p:sp>
        <p:nvSpPr>
          <p:cNvPr id="19" name="Pijl: omlaag 18">
            <a:extLst>
              <a:ext uri="{FF2B5EF4-FFF2-40B4-BE49-F238E27FC236}">
                <a16:creationId xmlns:a16="http://schemas.microsoft.com/office/drawing/2014/main" id="{D4183D50-08E4-4078-838B-ABC4F625B924}"/>
              </a:ext>
            </a:extLst>
          </p:cNvPr>
          <p:cNvSpPr/>
          <p:nvPr/>
        </p:nvSpPr>
        <p:spPr>
          <a:xfrm rot="19796883">
            <a:off x="6709190" y="1615488"/>
            <a:ext cx="879052" cy="1139735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07329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2" name="Rechte verbindingslijn 281">
            <a:extLst>
              <a:ext uri="{FF2B5EF4-FFF2-40B4-BE49-F238E27FC236}">
                <a16:creationId xmlns:a16="http://schemas.microsoft.com/office/drawing/2014/main" id="{3786E510-1660-4846-9C7D-0E7A275C24B0}"/>
              </a:ext>
            </a:extLst>
          </p:cNvPr>
          <p:cNvCxnSpPr>
            <a:cxnSpLocks/>
            <a:stCxn id="283" idx="2"/>
            <a:endCxn id="289" idx="0"/>
          </p:cNvCxnSpPr>
          <p:nvPr/>
        </p:nvCxnSpPr>
        <p:spPr>
          <a:xfrm>
            <a:off x="735096" y="2326444"/>
            <a:ext cx="277384" cy="491559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kstvak 282">
            <a:extLst>
              <a:ext uri="{FF2B5EF4-FFF2-40B4-BE49-F238E27FC236}">
                <a16:creationId xmlns:a16="http://schemas.microsoft.com/office/drawing/2014/main" id="{7D7540E3-2A29-43AB-A231-4AD560F6BB53}"/>
              </a:ext>
            </a:extLst>
          </p:cNvPr>
          <p:cNvSpPr txBox="1"/>
          <p:nvPr/>
        </p:nvSpPr>
        <p:spPr>
          <a:xfrm>
            <a:off x="272469" y="1957112"/>
            <a:ext cx="925253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Thomas</a:t>
            </a:r>
            <a:endParaRPr lang="en-GB" dirty="0"/>
          </a:p>
        </p:txBody>
      </p:sp>
      <p:sp>
        <p:nvSpPr>
          <p:cNvPr id="284" name="Tekstvak 283">
            <a:extLst>
              <a:ext uri="{FF2B5EF4-FFF2-40B4-BE49-F238E27FC236}">
                <a16:creationId xmlns:a16="http://schemas.microsoft.com/office/drawing/2014/main" id="{6C2BFE7E-98C9-4DC5-ACC5-234B5F3DD553}"/>
              </a:ext>
            </a:extLst>
          </p:cNvPr>
          <p:cNvSpPr txBox="1"/>
          <p:nvPr/>
        </p:nvSpPr>
        <p:spPr>
          <a:xfrm>
            <a:off x="275203" y="3829042"/>
            <a:ext cx="1037848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Elisabeth</a:t>
            </a:r>
            <a:endParaRPr lang="en-GB" dirty="0"/>
          </a:p>
        </p:txBody>
      </p:sp>
      <p:cxnSp>
        <p:nvCxnSpPr>
          <p:cNvPr id="285" name="Rechte verbindingslijn 284">
            <a:extLst>
              <a:ext uri="{FF2B5EF4-FFF2-40B4-BE49-F238E27FC236}">
                <a16:creationId xmlns:a16="http://schemas.microsoft.com/office/drawing/2014/main" id="{275C011C-72B8-418C-8DF9-DFEBEB784986}"/>
              </a:ext>
            </a:extLst>
          </p:cNvPr>
          <p:cNvCxnSpPr>
            <a:cxnSpLocks/>
            <a:stCxn id="289" idx="3"/>
          </p:cNvCxnSpPr>
          <p:nvPr/>
        </p:nvCxnSpPr>
        <p:spPr>
          <a:xfrm flipV="1">
            <a:off x="1613382" y="2105521"/>
            <a:ext cx="3657928" cy="897148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Rechte verbindingslijn 285">
            <a:extLst>
              <a:ext uri="{FF2B5EF4-FFF2-40B4-BE49-F238E27FC236}">
                <a16:creationId xmlns:a16="http://schemas.microsoft.com/office/drawing/2014/main" id="{8516362C-4640-460C-B745-EE3167F8AD50}"/>
              </a:ext>
            </a:extLst>
          </p:cNvPr>
          <p:cNvCxnSpPr>
            <a:cxnSpLocks/>
            <a:stCxn id="289" idx="3"/>
          </p:cNvCxnSpPr>
          <p:nvPr/>
        </p:nvCxnSpPr>
        <p:spPr>
          <a:xfrm>
            <a:off x="1613382" y="3002669"/>
            <a:ext cx="3834568" cy="971149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E45C68E2-33D0-4FD5-A249-BE340AF5D68A}"/>
              </a:ext>
            </a:extLst>
          </p:cNvPr>
          <p:cNvCxnSpPr>
            <a:cxnSpLocks/>
            <a:stCxn id="289" idx="3"/>
          </p:cNvCxnSpPr>
          <p:nvPr/>
        </p:nvCxnSpPr>
        <p:spPr>
          <a:xfrm>
            <a:off x="1613382" y="3002669"/>
            <a:ext cx="2043350" cy="789192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AB61AF9D-CF5F-483E-B707-BC2234CEF154}"/>
              </a:ext>
            </a:extLst>
          </p:cNvPr>
          <p:cNvSpPr txBox="1"/>
          <p:nvPr/>
        </p:nvSpPr>
        <p:spPr>
          <a:xfrm>
            <a:off x="411578" y="2818003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FD729A0B-BD62-47B5-92CA-6451B315F06E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BD852B85-6D28-4D50-9FFD-BE9CB70E2F00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0FA95D7D-290F-4756-A64C-6125A36F027A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CD2F3C61-2E2A-4BD5-96C9-2CD6918C667D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8" name="Rechte verbindingslijn 297">
            <a:extLst>
              <a:ext uri="{FF2B5EF4-FFF2-40B4-BE49-F238E27FC236}">
                <a16:creationId xmlns:a16="http://schemas.microsoft.com/office/drawing/2014/main" id="{8ACF802F-66BD-42BF-9B91-7DD147C8F55D}"/>
              </a:ext>
            </a:extLst>
          </p:cNvPr>
          <p:cNvCxnSpPr>
            <a:cxnSpLocks/>
            <a:stCxn id="289" idx="2"/>
          </p:cNvCxnSpPr>
          <p:nvPr/>
        </p:nvCxnSpPr>
        <p:spPr>
          <a:xfrm flipH="1">
            <a:off x="814189" y="3187335"/>
            <a:ext cx="198291" cy="533943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itel 29">
            <a:extLst>
              <a:ext uri="{FF2B5EF4-FFF2-40B4-BE49-F238E27FC236}">
                <a16:creationId xmlns:a16="http://schemas.microsoft.com/office/drawing/2014/main" id="{4C15B1B9-7B84-49BB-94C3-E02C7625145B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Elisabeth </a:t>
            </a:r>
            <a:r>
              <a:rPr lang="nl-NL" dirty="0" err="1"/>
              <a:t>and</a:t>
            </a:r>
            <a:r>
              <a:rPr lang="nl-NL" dirty="0"/>
              <a:t> Thomas </a:t>
            </a:r>
            <a:r>
              <a:rPr lang="nl-NL" dirty="0" err="1"/>
              <a:t>own</a:t>
            </a:r>
            <a:r>
              <a:rPr lang="nl-NL" dirty="0"/>
              <a:t> WR02, WR08 </a:t>
            </a:r>
            <a:r>
              <a:rPr lang="nl-NL" dirty="0" err="1"/>
              <a:t>and</a:t>
            </a:r>
            <a:r>
              <a:rPr lang="nl-NL" dirty="0"/>
              <a:t> WR10</a:t>
            </a:r>
          </a:p>
        </p:txBody>
      </p:sp>
    </p:spTree>
    <p:extLst>
      <p:ext uri="{BB962C8B-B14F-4D97-AF65-F5344CB8AC3E}">
        <p14:creationId xmlns:p14="http://schemas.microsoft.com/office/powerpoint/2010/main" val="3293116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428938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Tomas P02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6847619" y="493993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BAU02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ABBEE7E-0DD0-44E3-9D16-DE87D0A751F9}"/>
              </a:ext>
            </a:extLst>
          </p:cNvPr>
          <p:cNvSpPr/>
          <p:nvPr/>
        </p:nvSpPr>
        <p:spPr>
          <a:xfrm>
            <a:off x="9947834" y="418885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947834" y="571278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WR10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79C83E01-C351-4376-8EF2-273B7E036579}"/>
              </a:ext>
            </a:extLst>
          </p:cNvPr>
          <p:cNvSpPr/>
          <p:nvPr/>
        </p:nvSpPr>
        <p:spPr>
          <a:xfrm>
            <a:off x="9947835" y="493993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>
            <a:off x="5766763" y="4602388"/>
            <a:ext cx="1080856" cy="6545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 flipV="1">
            <a:off x="2455777" y="4602388"/>
            <a:ext cx="1235633" cy="3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 flipV="1">
            <a:off x="8922972" y="5256933"/>
            <a:ext cx="1024862" cy="772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DD298419-7B21-4E91-B004-AA570097B4C9}"/>
              </a:ext>
            </a:extLst>
          </p:cNvPr>
          <p:cNvCxnSpPr>
            <a:cxnSpLocks/>
            <a:stCxn id="37" idx="1"/>
            <a:endCxn id="28" idx="3"/>
          </p:cNvCxnSpPr>
          <p:nvPr/>
        </p:nvCxnSpPr>
        <p:spPr>
          <a:xfrm flipH="1">
            <a:off x="8922972" y="4505850"/>
            <a:ext cx="1024862" cy="7510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06">
            <a:extLst>
              <a:ext uri="{FF2B5EF4-FFF2-40B4-BE49-F238E27FC236}">
                <a16:creationId xmlns:a16="http://schemas.microsoft.com/office/drawing/2014/main" id="{A4E1F29D-D42A-4ADE-8C9C-075D38777C1E}"/>
              </a:ext>
            </a:extLst>
          </p:cNvPr>
          <p:cNvCxnSpPr>
            <a:cxnSpLocks/>
            <a:stCxn id="73" idx="1"/>
            <a:endCxn id="28" idx="3"/>
          </p:cNvCxnSpPr>
          <p:nvPr/>
        </p:nvCxnSpPr>
        <p:spPr>
          <a:xfrm flipH="1">
            <a:off x="8922972" y="5256933"/>
            <a:ext cx="10248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hoek 56">
            <a:extLst>
              <a:ext uri="{FF2B5EF4-FFF2-40B4-BE49-F238E27FC236}">
                <a16:creationId xmlns:a16="http://schemas.microsoft.com/office/drawing/2014/main" id="{A941A96D-2780-4DCB-93ED-BE1B09B4D96F}"/>
              </a:ext>
            </a:extLst>
          </p:cNvPr>
          <p:cNvSpPr/>
          <p:nvPr/>
        </p:nvSpPr>
        <p:spPr>
          <a:xfrm>
            <a:off x="380424" y="568164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Elisabeth P03</a:t>
            </a:r>
          </a:p>
        </p:txBody>
      </p: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428539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Right02</a:t>
            </a:r>
          </a:p>
        </p:txBody>
      </p:sp>
      <p:cxnSp>
        <p:nvCxnSpPr>
          <p:cNvPr id="80" name="Rechte verbindingslijn 79">
            <a:extLst>
              <a:ext uri="{FF2B5EF4-FFF2-40B4-BE49-F238E27FC236}">
                <a16:creationId xmlns:a16="http://schemas.microsoft.com/office/drawing/2014/main" id="{6009D100-92A2-46CC-A093-E778ACEA4E0A}"/>
              </a:ext>
            </a:extLst>
          </p:cNvPr>
          <p:cNvCxnSpPr>
            <a:cxnSpLocks/>
            <a:stCxn id="57" idx="3"/>
            <a:endCxn id="89" idx="1"/>
          </p:cNvCxnSpPr>
          <p:nvPr/>
        </p:nvCxnSpPr>
        <p:spPr>
          <a:xfrm>
            <a:off x="2455777" y="5998645"/>
            <a:ext cx="12604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chte verbindingslijn 85">
            <a:extLst>
              <a:ext uri="{FF2B5EF4-FFF2-40B4-BE49-F238E27FC236}">
                <a16:creationId xmlns:a16="http://schemas.microsoft.com/office/drawing/2014/main" id="{CD79D940-C41C-45AF-8781-DF782E655EA9}"/>
              </a:ext>
            </a:extLst>
          </p:cNvPr>
          <p:cNvCxnSpPr>
            <a:cxnSpLocks/>
            <a:stCxn id="89" idx="3"/>
            <a:endCxn id="28" idx="1"/>
          </p:cNvCxnSpPr>
          <p:nvPr/>
        </p:nvCxnSpPr>
        <p:spPr>
          <a:xfrm flipV="1">
            <a:off x="5791569" y="5256933"/>
            <a:ext cx="1056050" cy="7417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hthoek 88">
            <a:extLst>
              <a:ext uri="{FF2B5EF4-FFF2-40B4-BE49-F238E27FC236}">
                <a16:creationId xmlns:a16="http://schemas.microsoft.com/office/drawing/2014/main" id="{BFA5C78E-FADC-488E-A2D5-8549E8FCFBD9}"/>
              </a:ext>
            </a:extLst>
          </p:cNvPr>
          <p:cNvSpPr/>
          <p:nvPr/>
        </p:nvSpPr>
        <p:spPr>
          <a:xfrm>
            <a:off x="3716216" y="568164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Right02</a:t>
            </a:r>
          </a:p>
        </p:txBody>
      </p:sp>
      <p:sp>
        <p:nvSpPr>
          <p:cNvPr id="20" name="Titel 29">
            <a:extLst>
              <a:ext uri="{FF2B5EF4-FFF2-40B4-BE49-F238E27FC236}">
                <a16:creationId xmlns:a16="http://schemas.microsoft.com/office/drawing/2014/main" id="{7E9DD7CD-EEFB-4391-A759-3A284E52561E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In LADM we say </a:t>
            </a:r>
            <a:r>
              <a:rPr lang="nl-NL" dirty="0" err="1"/>
              <a:t>that</a:t>
            </a:r>
            <a:r>
              <a:rPr lang="nl-NL" dirty="0"/>
              <a:t> Elisabeth </a:t>
            </a:r>
            <a:r>
              <a:rPr lang="nl-NL" dirty="0" err="1"/>
              <a:t>and</a:t>
            </a:r>
            <a:r>
              <a:rPr lang="nl-NL" dirty="0"/>
              <a:t> Thomas </a:t>
            </a:r>
            <a:r>
              <a:rPr lang="nl-NL" dirty="0" err="1"/>
              <a:t>both</a:t>
            </a:r>
            <a:r>
              <a:rPr lang="nl-NL" dirty="0"/>
              <a:t> have a share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owership</a:t>
            </a:r>
            <a:r>
              <a:rPr lang="nl-NL" dirty="0"/>
              <a:t> of BAU02</a:t>
            </a:r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8C542E2C-1540-436E-A44A-EAC9705BA614}"/>
              </a:ext>
            </a:extLst>
          </p:cNvPr>
          <p:cNvSpPr/>
          <p:nvPr/>
        </p:nvSpPr>
        <p:spPr>
          <a:xfrm>
            <a:off x="3197466" y="3754099"/>
            <a:ext cx="3149600" cy="300566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9F84A7F-FB3E-4C3A-9DF1-6E9DFB9CC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619" y="1349251"/>
            <a:ext cx="5293265" cy="2639793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5C3D9E3E-B25D-46C2-8D41-0DFD584A1ED1}"/>
              </a:ext>
            </a:extLst>
          </p:cNvPr>
          <p:cNvSpPr/>
          <p:nvPr/>
        </p:nvSpPr>
        <p:spPr>
          <a:xfrm>
            <a:off x="6550937" y="1319208"/>
            <a:ext cx="361950" cy="3005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05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428938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Tomas P02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6847619" y="493993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BAU02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ABBEE7E-0DD0-44E3-9D16-DE87D0A751F9}"/>
              </a:ext>
            </a:extLst>
          </p:cNvPr>
          <p:cNvSpPr/>
          <p:nvPr/>
        </p:nvSpPr>
        <p:spPr>
          <a:xfrm>
            <a:off x="9947834" y="418885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947834" y="571278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WR10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79C83E01-C351-4376-8EF2-273B7E036579}"/>
              </a:ext>
            </a:extLst>
          </p:cNvPr>
          <p:cNvSpPr/>
          <p:nvPr/>
        </p:nvSpPr>
        <p:spPr>
          <a:xfrm>
            <a:off x="9947835" y="493993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>
            <a:off x="5766763" y="4602388"/>
            <a:ext cx="1080856" cy="6545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 flipV="1">
            <a:off x="2455777" y="4602388"/>
            <a:ext cx="1235633" cy="3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 flipV="1">
            <a:off x="8922972" y="5256933"/>
            <a:ext cx="1024862" cy="772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DD298419-7B21-4E91-B004-AA570097B4C9}"/>
              </a:ext>
            </a:extLst>
          </p:cNvPr>
          <p:cNvCxnSpPr>
            <a:cxnSpLocks/>
            <a:stCxn id="37" idx="1"/>
            <a:endCxn id="28" idx="3"/>
          </p:cNvCxnSpPr>
          <p:nvPr/>
        </p:nvCxnSpPr>
        <p:spPr>
          <a:xfrm flipH="1">
            <a:off x="8922972" y="4505850"/>
            <a:ext cx="1024862" cy="7510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06">
            <a:extLst>
              <a:ext uri="{FF2B5EF4-FFF2-40B4-BE49-F238E27FC236}">
                <a16:creationId xmlns:a16="http://schemas.microsoft.com/office/drawing/2014/main" id="{A4E1F29D-D42A-4ADE-8C9C-075D38777C1E}"/>
              </a:ext>
            </a:extLst>
          </p:cNvPr>
          <p:cNvCxnSpPr>
            <a:cxnSpLocks/>
            <a:stCxn id="73" idx="1"/>
            <a:endCxn id="28" idx="3"/>
          </p:cNvCxnSpPr>
          <p:nvPr/>
        </p:nvCxnSpPr>
        <p:spPr>
          <a:xfrm flipH="1">
            <a:off x="8922972" y="5256933"/>
            <a:ext cx="10248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hoek 56">
            <a:extLst>
              <a:ext uri="{FF2B5EF4-FFF2-40B4-BE49-F238E27FC236}">
                <a16:creationId xmlns:a16="http://schemas.microsoft.com/office/drawing/2014/main" id="{A941A96D-2780-4DCB-93ED-BE1B09B4D96F}"/>
              </a:ext>
            </a:extLst>
          </p:cNvPr>
          <p:cNvSpPr/>
          <p:nvPr/>
        </p:nvSpPr>
        <p:spPr>
          <a:xfrm>
            <a:off x="380424" y="568164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Elisabeth P03</a:t>
            </a:r>
          </a:p>
        </p:txBody>
      </p: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428539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Right02</a:t>
            </a:r>
          </a:p>
        </p:txBody>
      </p:sp>
      <p:cxnSp>
        <p:nvCxnSpPr>
          <p:cNvPr id="80" name="Rechte verbindingslijn 79">
            <a:extLst>
              <a:ext uri="{FF2B5EF4-FFF2-40B4-BE49-F238E27FC236}">
                <a16:creationId xmlns:a16="http://schemas.microsoft.com/office/drawing/2014/main" id="{6009D100-92A2-46CC-A093-E778ACEA4E0A}"/>
              </a:ext>
            </a:extLst>
          </p:cNvPr>
          <p:cNvCxnSpPr>
            <a:cxnSpLocks/>
            <a:stCxn id="57" idx="3"/>
            <a:endCxn id="89" idx="1"/>
          </p:cNvCxnSpPr>
          <p:nvPr/>
        </p:nvCxnSpPr>
        <p:spPr>
          <a:xfrm>
            <a:off x="2455777" y="5998645"/>
            <a:ext cx="12604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chte verbindingslijn 85">
            <a:extLst>
              <a:ext uri="{FF2B5EF4-FFF2-40B4-BE49-F238E27FC236}">
                <a16:creationId xmlns:a16="http://schemas.microsoft.com/office/drawing/2014/main" id="{CD79D940-C41C-45AF-8781-DF782E655EA9}"/>
              </a:ext>
            </a:extLst>
          </p:cNvPr>
          <p:cNvCxnSpPr>
            <a:cxnSpLocks/>
            <a:stCxn id="89" idx="3"/>
            <a:endCxn id="28" idx="1"/>
          </p:cNvCxnSpPr>
          <p:nvPr/>
        </p:nvCxnSpPr>
        <p:spPr>
          <a:xfrm flipV="1">
            <a:off x="5791569" y="5256933"/>
            <a:ext cx="1056050" cy="7417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hthoek 88">
            <a:extLst>
              <a:ext uri="{FF2B5EF4-FFF2-40B4-BE49-F238E27FC236}">
                <a16:creationId xmlns:a16="http://schemas.microsoft.com/office/drawing/2014/main" id="{BFA5C78E-FADC-488E-A2D5-8549E8FCFBD9}"/>
              </a:ext>
            </a:extLst>
          </p:cNvPr>
          <p:cNvSpPr/>
          <p:nvPr/>
        </p:nvSpPr>
        <p:spPr>
          <a:xfrm>
            <a:off x="3716216" y="568164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Right02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9F84A7F-FB3E-4C3A-9DF1-6E9DFB9CC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619" y="1349251"/>
            <a:ext cx="5293265" cy="2639793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5C3D9E3E-B25D-46C2-8D41-0DFD584A1ED1}"/>
              </a:ext>
            </a:extLst>
          </p:cNvPr>
          <p:cNvSpPr/>
          <p:nvPr/>
        </p:nvSpPr>
        <p:spPr>
          <a:xfrm>
            <a:off x="6610350" y="1090083"/>
            <a:ext cx="361950" cy="3005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itel 29">
            <a:extLst>
              <a:ext uri="{FF2B5EF4-FFF2-40B4-BE49-F238E27FC236}">
                <a16:creationId xmlns:a16="http://schemas.microsoft.com/office/drawing/2014/main" id="{9A384885-61ED-422C-84CC-E23CE27CB237}"/>
              </a:ext>
            </a:extLst>
          </p:cNvPr>
          <p:cNvSpPr txBox="1">
            <a:spLocks/>
          </p:cNvSpPr>
          <p:nvPr/>
        </p:nvSpPr>
        <p:spPr>
          <a:xfrm>
            <a:off x="793450" y="118751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BAU02 </a:t>
            </a:r>
            <a:r>
              <a:rPr lang="nl-NL" dirty="0" err="1"/>
              <a:t>consists</a:t>
            </a:r>
            <a:r>
              <a:rPr lang="nl-NL" dirty="0"/>
              <a:t> out of WR02, WR08, WR10</a:t>
            </a:r>
          </a:p>
          <a:p>
            <a:r>
              <a:rPr lang="nl-NL" dirty="0" err="1"/>
              <a:t>One</a:t>
            </a:r>
            <a:r>
              <a:rPr lang="nl-NL" dirty="0"/>
              <a:t> property, </a:t>
            </a:r>
            <a:r>
              <a:rPr lang="nl-NL" dirty="0" err="1"/>
              <a:t>three</a:t>
            </a:r>
            <a:r>
              <a:rPr lang="nl-NL" dirty="0"/>
              <a:t> </a:t>
            </a:r>
            <a:r>
              <a:rPr lang="nl-NL" dirty="0" err="1"/>
              <a:t>spatial</a:t>
            </a:r>
            <a:r>
              <a:rPr lang="nl-NL" dirty="0"/>
              <a:t> units (</a:t>
            </a:r>
            <a:r>
              <a:rPr lang="nl-NL" dirty="0" err="1"/>
              <a:t>parcels</a:t>
            </a:r>
            <a:r>
              <a:rPr lang="nl-NL" dirty="0"/>
              <a:t>)</a:t>
            </a: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FFCD45AB-5142-4928-9719-CFB3EFAF369E}"/>
              </a:ext>
            </a:extLst>
          </p:cNvPr>
          <p:cNvSpPr/>
          <p:nvPr/>
        </p:nvSpPr>
        <p:spPr>
          <a:xfrm>
            <a:off x="7060717" y="3896974"/>
            <a:ext cx="4845534" cy="300566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43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cxnSp>
        <p:nvCxnSpPr>
          <p:cNvPr id="281" name="Rechte verbindingslijn 280">
            <a:extLst>
              <a:ext uri="{FF2B5EF4-FFF2-40B4-BE49-F238E27FC236}">
                <a16:creationId xmlns:a16="http://schemas.microsoft.com/office/drawing/2014/main" id="{89B05B10-D937-411F-8C47-C6889B65AC2E}"/>
              </a:ext>
            </a:extLst>
          </p:cNvPr>
          <p:cNvCxnSpPr>
            <a:cxnSpLocks/>
            <a:endCxn id="294" idx="3"/>
          </p:cNvCxnSpPr>
          <p:nvPr/>
        </p:nvCxnSpPr>
        <p:spPr>
          <a:xfrm flipH="1" flipV="1">
            <a:off x="1857017" y="2461436"/>
            <a:ext cx="4122406" cy="46487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Rechte verbindingslijn 281">
            <a:extLst>
              <a:ext uri="{FF2B5EF4-FFF2-40B4-BE49-F238E27FC236}">
                <a16:creationId xmlns:a16="http://schemas.microsoft.com/office/drawing/2014/main" id="{45B34FA7-0BF0-4283-BC72-40F159A893D5}"/>
              </a:ext>
            </a:extLst>
          </p:cNvPr>
          <p:cNvCxnSpPr>
            <a:cxnSpLocks/>
            <a:endCxn id="294" idx="3"/>
          </p:cNvCxnSpPr>
          <p:nvPr/>
        </p:nvCxnSpPr>
        <p:spPr>
          <a:xfrm flipH="1" flipV="1">
            <a:off x="1857017" y="2461436"/>
            <a:ext cx="4142704" cy="194122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Rechte verbindingslijn 283">
            <a:extLst>
              <a:ext uri="{FF2B5EF4-FFF2-40B4-BE49-F238E27FC236}">
                <a16:creationId xmlns:a16="http://schemas.microsoft.com/office/drawing/2014/main" id="{D8562D2A-9122-4F1D-B474-FEFDE33CEA03}"/>
              </a:ext>
            </a:extLst>
          </p:cNvPr>
          <p:cNvCxnSpPr>
            <a:cxnSpLocks/>
            <a:stCxn id="294" idx="3"/>
          </p:cNvCxnSpPr>
          <p:nvPr/>
        </p:nvCxnSpPr>
        <p:spPr>
          <a:xfrm>
            <a:off x="1857017" y="2461436"/>
            <a:ext cx="6319248" cy="351967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Rechte verbindingslijn 284">
            <a:extLst>
              <a:ext uri="{FF2B5EF4-FFF2-40B4-BE49-F238E27FC236}">
                <a16:creationId xmlns:a16="http://schemas.microsoft.com/office/drawing/2014/main" id="{E3DBF53D-7BE4-45D2-B2B0-ED3B60F46036}"/>
              </a:ext>
            </a:extLst>
          </p:cNvPr>
          <p:cNvCxnSpPr>
            <a:cxnSpLocks/>
            <a:endCxn id="290" idx="0"/>
          </p:cNvCxnSpPr>
          <p:nvPr/>
        </p:nvCxnSpPr>
        <p:spPr>
          <a:xfrm>
            <a:off x="1266068" y="2626518"/>
            <a:ext cx="99356" cy="1184940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Rechte verbindingslijn 285">
            <a:extLst>
              <a:ext uri="{FF2B5EF4-FFF2-40B4-BE49-F238E27FC236}">
                <a16:creationId xmlns:a16="http://schemas.microsoft.com/office/drawing/2014/main" id="{3016C847-2A20-4D4D-B478-76953F035090}"/>
              </a:ext>
            </a:extLst>
          </p:cNvPr>
          <p:cNvCxnSpPr>
            <a:cxnSpLocks/>
            <a:endCxn id="294" idx="3"/>
          </p:cNvCxnSpPr>
          <p:nvPr/>
        </p:nvCxnSpPr>
        <p:spPr>
          <a:xfrm flipH="1">
            <a:off x="1857017" y="1760248"/>
            <a:ext cx="7862147" cy="70118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kstvak 289">
            <a:extLst>
              <a:ext uri="{FF2B5EF4-FFF2-40B4-BE49-F238E27FC236}">
                <a16:creationId xmlns:a16="http://schemas.microsoft.com/office/drawing/2014/main" id="{3B36FE8B-1B54-4D38-8997-8D145B8269FF}"/>
              </a:ext>
            </a:extLst>
          </p:cNvPr>
          <p:cNvSpPr txBox="1"/>
          <p:nvPr/>
        </p:nvSpPr>
        <p:spPr>
          <a:xfrm>
            <a:off x="161633" y="3811458"/>
            <a:ext cx="2407582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en-GB" dirty="0"/>
          </a:p>
        </p:txBody>
      </p:sp>
      <p:sp>
        <p:nvSpPr>
          <p:cNvPr id="34" name="L-vorm 33">
            <a:extLst>
              <a:ext uri="{FF2B5EF4-FFF2-40B4-BE49-F238E27FC236}">
                <a16:creationId xmlns:a16="http://schemas.microsoft.com/office/drawing/2014/main" id="{C0F2F760-9157-473F-A539-B08D29E1F7CA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1" name="Rechthoek 300">
            <a:extLst>
              <a:ext uri="{FF2B5EF4-FFF2-40B4-BE49-F238E27FC236}">
                <a16:creationId xmlns:a16="http://schemas.microsoft.com/office/drawing/2014/main" id="{1744AEFE-EE36-4240-9F6F-0722DB5603EF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2" name="Rechthoek 301">
            <a:extLst>
              <a:ext uri="{FF2B5EF4-FFF2-40B4-BE49-F238E27FC236}">
                <a16:creationId xmlns:a16="http://schemas.microsoft.com/office/drawing/2014/main" id="{536C0015-3A36-4A8D-B1F7-E23BD1B58D56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3" name="Rechthoek 302">
            <a:extLst>
              <a:ext uri="{FF2B5EF4-FFF2-40B4-BE49-F238E27FC236}">
                <a16:creationId xmlns:a16="http://schemas.microsoft.com/office/drawing/2014/main" id="{7A9A9C11-4AAC-49B1-ADA2-0B02DA2D2090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7596B82C-A271-45BD-A1A3-67C377742ABD}"/>
              </a:ext>
            </a:extLst>
          </p:cNvPr>
          <p:cNvCxnSpPr>
            <a:cxnSpLocks/>
            <a:endCxn id="294" idx="3"/>
          </p:cNvCxnSpPr>
          <p:nvPr/>
        </p:nvCxnSpPr>
        <p:spPr>
          <a:xfrm flipH="1" flipV="1">
            <a:off x="1857017" y="2461436"/>
            <a:ext cx="6141890" cy="154219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  <a:stCxn id="294" idx="3"/>
          </p:cNvCxnSpPr>
          <p:nvPr/>
        </p:nvCxnSpPr>
        <p:spPr>
          <a:xfrm flipV="1">
            <a:off x="1857017" y="2432194"/>
            <a:ext cx="6295756" cy="2924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kstvak 293">
            <a:extLst>
              <a:ext uri="{FF2B5EF4-FFF2-40B4-BE49-F238E27FC236}">
                <a16:creationId xmlns:a16="http://schemas.microsoft.com/office/drawing/2014/main" id="{1D689961-778F-4C38-8DDB-30714C1717A3}"/>
              </a:ext>
            </a:extLst>
          </p:cNvPr>
          <p:cNvSpPr txBox="1"/>
          <p:nvPr/>
        </p:nvSpPr>
        <p:spPr>
          <a:xfrm>
            <a:off x="655213" y="227677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6" name="Titel 29">
            <a:extLst>
              <a:ext uri="{FF2B5EF4-FFF2-40B4-BE49-F238E27FC236}">
                <a16:creationId xmlns:a16="http://schemas.microsoft.com/office/drawing/2014/main" id="{BF06819C-81CA-449A-B8C3-69E32EA17475}"/>
              </a:ext>
            </a:extLst>
          </p:cNvPr>
          <p:cNvSpPr txBox="1">
            <a:spLocks/>
          </p:cNvSpPr>
          <p:nvPr/>
        </p:nvSpPr>
        <p:spPr>
          <a:xfrm>
            <a:off x="793450" y="118751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07947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381309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7002396" y="379543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BAU03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ABBEE7E-0DD0-44E3-9D16-DE87D0A751F9}"/>
              </a:ext>
            </a:extLst>
          </p:cNvPr>
          <p:cNvSpPr/>
          <p:nvPr/>
        </p:nvSpPr>
        <p:spPr>
          <a:xfrm>
            <a:off x="10022716" y="335538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502008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WR15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79C83E01-C351-4376-8EF2-273B7E036579}"/>
              </a:ext>
            </a:extLst>
          </p:cNvPr>
          <p:cNvSpPr/>
          <p:nvPr/>
        </p:nvSpPr>
        <p:spPr>
          <a:xfrm>
            <a:off x="10022716" y="418773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WR07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 flipV="1">
            <a:off x="5766763" y="4112434"/>
            <a:ext cx="1235633" cy="176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2455777" y="4130091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 flipV="1">
            <a:off x="9077749" y="4112434"/>
            <a:ext cx="944967" cy="1224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DD298419-7B21-4E91-B004-AA570097B4C9}"/>
              </a:ext>
            </a:extLst>
          </p:cNvPr>
          <p:cNvCxnSpPr>
            <a:cxnSpLocks/>
            <a:stCxn id="37" idx="1"/>
            <a:endCxn id="28" idx="3"/>
          </p:cNvCxnSpPr>
          <p:nvPr/>
        </p:nvCxnSpPr>
        <p:spPr>
          <a:xfrm flipH="1">
            <a:off x="9077749" y="3672386"/>
            <a:ext cx="944967" cy="440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06">
            <a:extLst>
              <a:ext uri="{FF2B5EF4-FFF2-40B4-BE49-F238E27FC236}">
                <a16:creationId xmlns:a16="http://schemas.microsoft.com/office/drawing/2014/main" id="{A4E1F29D-D42A-4ADE-8C9C-075D38777C1E}"/>
              </a:ext>
            </a:extLst>
          </p:cNvPr>
          <p:cNvCxnSpPr>
            <a:cxnSpLocks/>
            <a:stCxn id="73" idx="1"/>
            <a:endCxn id="28" idx="3"/>
          </p:cNvCxnSpPr>
          <p:nvPr/>
        </p:nvCxnSpPr>
        <p:spPr>
          <a:xfrm flipH="1" flipV="1">
            <a:off x="9077749" y="4112434"/>
            <a:ext cx="944967" cy="3923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381309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Right03</a:t>
            </a: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84BDB16F-A174-4623-BC40-46B6EE52C50A}"/>
              </a:ext>
            </a:extLst>
          </p:cNvPr>
          <p:cNvSpPr/>
          <p:nvPr/>
        </p:nvSpPr>
        <p:spPr>
          <a:xfrm>
            <a:off x="10022716" y="252303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5EED8B7D-2822-4643-AFC3-25C20935AE08}"/>
              </a:ext>
            </a:extLst>
          </p:cNvPr>
          <p:cNvSpPr/>
          <p:nvPr/>
        </p:nvSpPr>
        <p:spPr>
          <a:xfrm>
            <a:off x="10022716" y="585244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A1749DA-AFC4-48E8-92C1-DD63392B6456}"/>
              </a:ext>
            </a:extLst>
          </p:cNvPr>
          <p:cNvCxnSpPr>
            <a:cxnSpLocks/>
            <a:stCxn id="38" idx="1"/>
            <a:endCxn id="28" idx="3"/>
          </p:cNvCxnSpPr>
          <p:nvPr/>
        </p:nvCxnSpPr>
        <p:spPr>
          <a:xfrm flipH="1">
            <a:off x="9077749" y="2840036"/>
            <a:ext cx="944967" cy="12723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6" y="169068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8" idx="3"/>
          </p:cNvCxnSpPr>
          <p:nvPr/>
        </p:nvCxnSpPr>
        <p:spPr>
          <a:xfrm flipH="1">
            <a:off x="9077749" y="2007686"/>
            <a:ext cx="944967" cy="2104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52B6E07F-23FD-4E48-BD54-2D082EF2F38C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077750" y="4098643"/>
            <a:ext cx="944966" cy="2070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el 29">
            <a:extLst>
              <a:ext uri="{FF2B5EF4-FFF2-40B4-BE49-F238E27FC236}">
                <a16:creationId xmlns:a16="http://schemas.microsoft.com/office/drawing/2014/main" id="{3C05881F-0046-4A0D-88D9-44F7574F4CFD}"/>
              </a:ext>
            </a:extLst>
          </p:cNvPr>
          <p:cNvSpPr txBox="1">
            <a:spLocks/>
          </p:cNvSpPr>
          <p:nvPr/>
        </p:nvSpPr>
        <p:spPr>
          <a:xfrm>
            <a:off x="6810798" y="4674304"/>
            <a:ext cx="226695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 err="1"/>
              <a:t>Municipality</a:t>
            </a:r>
            <a:r>
              <a:rPr lang="nl-NL" sz="1800" dirty="0"/>
              <a:t> </a:t>
            </a:r>
            <a:r>
              <a:rPr lang="nl-NL" sz="1800" dirty="0" err="1"/>
              <a:t>owns</a:t>
            </a:r>
            <a:r>
              <a:rPr lang="nl-NL" sz="1800" dirty="0"/>
              <a:t> BAU03 </a:t>
            </a:r>
            <a:r>
              <a:rPr lang="nl-NL" sz="1800" dirty="0" err="1"/>
              <a:t>consisting</a:t>
            </a:r>
            <a:r>
              <a:rPr lang="nl-NL" sz="1800" dirty="0"/>
              <a:t> out of WR03, WR05, WR06, WR07, WR15 &amp; WR16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04D752E-2473-45FB-B2AF-946D8A9EE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7" y="-24493"/>
            <a:ext cx="6138862" cy="320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07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0216"/>
            <a:ext cx="1188549" cy="1645910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6032"/>
            <a:ext cx="827318" cy="1393672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4824"/>
            <a:ext cx="1296460" cy="125961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46527" y="3255153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4" name="Rechte verbindingslijn 273">
            <a:extLst>
              <a:ext uri="{FF2B5EF4-FFF2-40B4-BE49-F238E27FC236}">
                <a16:creationId xmlns:a16="http://schemas.microsoft.com/office/drawing/2014/main" id="{D66E92F9-8BDD-4E27-9115-2742E43E398E}"/>
              </a:ext>
            </a:extLst>
          </p:cNvPr>
          <p:cNvCxnSpPr>
            <a:cxnSpLocks/>
          </p:cNvCxnSpPr>
          <p:nvPr/>
        </p:nvCxnSpPr>
        <p:spPr>
          <a:xfrm flipH="1">
            <a:off x="2211575" y="2325203"/>
            <a:ext cx="4816174" cy="29977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Rechte verbindingslijn 274">
            <a:extLst>
              <a:ext uri="{FF2B5EF4-FFF2-40B4-BE49-F238E27FC236}">
                <a16:creationId xmlns:a16="http://schemas.microsoft.com/office/drawing/2014/main" id="{3DF7C18E-904D-4B6D-9EE5-1F616809980D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255977" y="4451862"/>
            <a:ext cx="7246394" cy="74994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008AFC6F-2167-4025-AB8C-64DEE014754B}"/>
              </a:ext>
            </a:extLst>
          </p:cNvPr>
          <p:cNvCxnSpPr>
            <a:cxnSpLocks/>
            <a:stCxn id="279" idx="3"/>
          </p:cNvCxnSpPr>
          <p:nvPr/>
        </p:nvCxnSpPr>
        <p:spPr>
          <a:xfrm flipH="1">
            <a:off x="1796410" y="3410416"/>
            <a:ext cx="128550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kstvak 278">
            <a:extLst>
              <a:ext uri="{FF2B5EF4-FFF2-40B4-BE49-F238E27FC236}">
                <a16:creationId xmlns:a16="http://schemas.microsoft.com/office/drawing/2014/main" id="{FBA832F6-C46A-47B4-9070-ED1BBA6ECDE8}"/>
              </a:ext>
            </a:extLst>
          </p:cNvPr>
          <p:cNvSpPr txBox="1"/>
          <p:nvPr/>
        </p:nvSpPr>
        <p:spPr>
          <a:xfrm>
            <a:off x="538490" y="3225750"/>
            <a:ext cx="1386470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Cooperation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282" name="Rechte verbindingslijn 281">
            <a:extLst>
              <a:ext uri="{FF2B5EF4-FFF2-40B4-BE49-F238E27FC236}">
                <a16:creationId xmlns:a16="http://schemas.microsoft.com/office/drawing/2014/main" id="{E75A44B9-491B-4AC1-BBD7-6424D743641E}"/>
              </a:ext>
            </a:extLst>
          </p:cNvPr>
          <p:cNvCxnSpPr>
            <a:cxnSpLocks/>
            <a:stCxn id="289" idx="3"/>
          </p:cNvCxnSpPr>
          <p:nvPr/>
        </p:nvCxnSpPr>
        <p:spPr>
          <a:xfrm flipV="1">
            <a:off x="2255977" y="3730578"/>
            <a:ext cx="2547062" cy="72128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1991C00A-8DD4-48B0-BA0F-51C2060C47F9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255977" y="4451862"/>
            <a:ext cx="2025270" cy="71295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4BC80748-B5F7-4A58-949C-32D861B6C5D3}"/>
              </a:ext>
            </a:extLst>
          </p:cNvPr>
          <p:cNvSpPr txBox="1"/>
          <p:nvPr/>
        </p:nvSpPr>
        <p:spPr>
          <a:xfrm>
            <a:off x="1054173" y="4267196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5581D40A-A475-486D-A7C1-EA4CC4C5DF85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A526550C-AF4E-4D41-A075-414BCCCC1F9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5DD9CE72-ADA1-4551-94F1-95C143FD12C7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235D7E46-C150-4C6D-974E-F57F02BA4CD1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4" name="Rechte verbindingslijn 293">
            <a:extLst>
              <a:ext uri="{FF2B5EF4-FFF2-40B4-BE49-F238E27FC236}">
                <a16:creationId xmlns:a16="http://schemas.microsoft.com/office/drawing/2014/main" id="{9EAAC9D9-A6CB-4908-8C21-D73CFEB59634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255977" y="4451862"/>
            <a:ext cx="6705033" cy="171789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ekstvak 300">
            <a:extLst>
              <a:ext uri="{FF2B5EF4-FFF2-40B4-BE49-F238E27FC236}">
                <a16:creationId xmlns:a16="http://schemas.microsoft.com/office/drawing/2014/main" id="{98219C23-E6EB-4F76-90E2-E477FB09E75B}"/>
              </a:ext>
            </a:extLst>
          </p:cNvPr>
          <p:cNvSpPr txBox="1"/>
          <p:nvPr/>
        </p:nvSpPr>
        <p:spPr>
          <a:xfrm>
            <a:off x="976250" y="2439983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303" name="Tekstvak 302">
            <a:extLst>
              <a:ext uri="{FF2B5EF4-FFF2-40B4-BE49-F238E27FC236}">
                <a16:creationId xmlns:a16="http://schemas.microsoft.com/office/drawing/2014/main" id="{ACEBA2FE-B152-417A-8655-AFF1C18D0D53}"/>
              </a:ext>
            </a:extLst>
          </p:cNvPr>
          <p:cNvSpPr txBox="1"/>
          <p:nvPr/>
        </p:nvSpPr>
        <p:spPr>
          <a:xfrm>
            <a:off x="173325" y="1251175"/>
            <a:ext cx="71205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Anna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4" name="Tekstvak 303">
            <a:extLst>
              <a:ext uri="{FF2B5EF4-FFF2-40B4-BE49-F238E27FC236}">
                <a16:creationId xmlns:a16="http://schemas.microsoft.com/office/drawing/2014/main" id="{00B423B7-D2AE-457B-9B63-E4B9D28EC40B}"/>
              </a:ext>
            </a:extLst>
          </p:cNvPr>
          <p:cNvSpPr txBox="1"/>
          <p:nvPr/>
        </p:nvSpPr>
        <p:spPr>
          <a:xfrm>
            <a:off x="940393" y="1697842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050DD6DD-2D34-4F12-A354-626A6B035B51}"/>
              </a:ext>
            </a:extLst>
          </p:cNvPr>
          <p:cNvCxnSpPr>
            <a:cxnSpLocks/>
            <a:endCxn id="304" idx="3"/>
          </p:cNvCxnSpPr>
          <p:nvPr/>
        </p:nvCxnSpPr>
        <p:spPr>
          <a:xfrm flipH="1" flipV="1">
            <a:off x="2142197" y="1882508"/>
            <a:ext cx="4593167" cy="9976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Rechte verbindingslijn 307">
            <a:extLst>
              <a:ext uri="{FF2B5EF4-FFF2-40B4-BE49-F238E27FC236}">
                <a16:creationId xmlns:a16="http://schemas.microsoft.com/office/drawing/2014/main" id="{CC685964-7052-4C6D-A1A1-C5C68EF4B93A}"/>
              </a:ext>
            </a:extLst>
          </p:cNvPr>
          <p:cNvCxnSpPr>
            <a:cxnSpLocks/>
            <a:stCxn id="304" idx="1"/>
            <a:endCxn id="303" idx="2"/>
          </p:cNvCxnSpPr>
          <p:nvPr/>
        </p:nvCxnSpPr>
        <p:spPr>
          <a:xfrm flipH="1" flipV="1">
            <a:off x="529352" y="1620507"/>
            <a:ext cx="411041" cy="2620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Rechte verbindingslijn 310">
            <a:extLst>
              <a:ext uri="{FF2B5EF4-FFF2-40B4-BE49-F238E27FC236}">
                <a16:creationId xmlns:a16="http://schemas.microsoft.com/office/drawing/2014/main" id="{17B34847-CCA8-49A1-A633-8641E5922BF8}"/>
              </a:ext>
            </a:extLst>
          </p:cNvPr>
          <p:cNvCxnSpPr>
            <a:cxnSpLocks/>
            <a:endCxn id="279" idx="2"/>
          </p:cNvCxnSpPr>
          <p:nvPr/>
        </p:nvCxnSpPr>
        <p:spPr>
          <a:xfrm flipH="1" flipV="1">
            <a:off x="1231725" y="3595082"/>
            <a:ext cx="479469" cy="67211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Rechte verbindingslijn 311">
            <a:extLst>
              <a:ext uri="{FF2B5EF4-FFF2-40B4-BE49-F238E27FC236}">
                <a16:creationId xmlns:a16="http://schemas.microsoft.com/office/drawing/2014/main" id="{277301C6-7C18-43FD-8C29-7C76179D32CC}"/>
              </a:ext>
            </a:extLst>
          </p:cNvPr>
          <p:cNvCxnSpPr>
            <a:cxnSpLocks/>
            <a:stCxn id="301" idx="2"/>
            <a:endCxn id="279" idx="0"/>
          </p:cNvCxnSpPr>
          <p:nvPr/>
        </p:nvCxnSpPr>
        <p:spPr>
          <a:xfrm flipH="1">
            <a:off x="1231725" y="2809315"/>
            <a:ext cx="345427" cy="41643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kstvak 316">
            <a:extLst>
              <a:ext uri="{FF2B5EF4-FFF2-40B4-BE49-F238E27FC236}">
                <a16:creationId xmlns:a16="http://schemas.microsoft.com/office/drawing/2014/main" id="{5C507CAA-75B3-442B-8BE9-6565FB53EA3E}"/>
              </a:ext>
            </a:extLst>
          </p:cNvPr>
          <p:cNvSpPr txBox="1"/>
          <p:nvPr/>
        </p:nvSpPr>
        <p:spPr>
          <a:xfrm>
            <a:off x="48984" y="5029063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18" name="Rechte verbindingslijn 317">
            <a:extLst>
              <a:ext uri="{FF2B5EF4-FFF2-40B4-BE49-F238E27FC236}">
                <a16:creationId xmlns:a16="http://schemas.microsoft.com/office/drawing/2014/main" id="{8AF07EA6-8E21-4F70-8F43-920D5BB77239}"/>
              </a:ext>
            </a:extLst>
          </p:cNvPr>
          <p:cNvCxnSpPr>
            <a:cxnSpLocks/>
            <a:endCxn id="317" idx="3"/>
          </p:cNvCxnSpPr>
          <p:nvPr/>
        </p:nvCxnSpPr>
        <p:spPr>
          <a:xfrm flipH="1" flipV="1">
            <a:off x="1250788" y="5213729"/>
            <a:ext cx="5724877" cy="89130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Rechte verbindingslijn 319">
            <a:extLst>
              <a:ext uri="{FF2B5EF4-FFF2-40B4-BE49-F238E27FC236}">
                <a16:creationId xmlns:a16="http://schemas.microsoft.com/office/drawing/2014/main" id="{8E7B941D-18D0-437A-B7FD-73568E884DD2}"/>
              </a:ext>
            </a:extLst>
          </p:cNvPr>
          <p:cNvCxnSpPr>
            <a:cxnSpLocks/>
            <a:stCxn id="317" idx="0"/>
            <a:endCxn id="279" idx="2"/>
          </p:cNvCxnSpPr>
          <p:nvPr/>
        </p:nvCxnSpPr>
        <p:spPr>
          <a:xfrm flipV="1">
            <a:off x="649886" y="3595082"/>
            <a:ext cx="581839" cy="143398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itel 29">
            <a:extLst>
              <a:ext uri="{FF2B5EF4-FFF2-40B4-BE49-F238E27FC236}">
                <a16:creationId xmlns:a16="http://schemas.microsoft.com/office/drawing/2014/main" id="{B82C0DD9-B152-4E6F-B511-F1A72BCE14E4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The Cooperation </a:t>
            </a:r>
            <a:r>
              <a:rPr lang="nl-NL" dirty="0" err="1"/>
              <a:t>and</a:t>
            </a:r>
            <a:r>
              <a:rPr lang="nl-NL" dirty="0"/>
              <a:t> Anna</a:t>
            </a:r>
          </a:p>
        </p:txBody>
      </p:sp>
    </p:spTree>
    <p:extLst>
      <p:ext uri="{BB962C8B-B14F-4D97-AF65-F5344CB8AC3E}">
        <p14:creationId xmlns:p14="http://schemas.microsoft.com/office/powerpoint/2010/main" val="3500263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A0CA106B-F830-42FA-9D56-30B450EB2E4F}"/>
                  </a:ext>
                </a:extLst>
              </p14:cNvPr>
              <p14:cNvContentPartPr/>
              <p14:nvPr/>
            </p14:nvContentPartPr>
            <p14:xfrm>
              <a:off x="2836417" y="6311964"/>
              <a:ext cx="8207640" cy="126000"/>
            </p14:xfrm>
          </p:contentPart>
        </mc:Choice>
        <mc:Fallback xmlns=""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A0CA106B-F830-42FA-9D56-30B450EB2E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7057" y="6293244"/>
                <a:ext cx="82263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70161555-4E16-47A2-81B1-F7A73897849E}"/>
                  </a:ext>
                </a:extLst>
              </p14:cNvPr>
              <p14:cNvContentPartPr/>
              <p14:nvPr/>
            </p14:nvContentPartPr>
            <p14:xfrm>
              <a:off x="2858357" y="3403164"/>
              <a:ext cx="3189960" cy="67320"/>
            </p14:xfrm>
          </p:contentPart>
        </mc:Choice>
        <mc:Fallback xmlns=""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70161555-4E16-47A2-81B1-F7A7389784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48997" y="3384084"/>
                <a:ext cx="320868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E84A95E-1054-46AB-920C-28230128BFE6}"/>
                  </a:ext>
                </a:extLst>
              </p14:cNvPr>
              <p14:cNvContentPartPr/>
              <p14:nvPr/>
            </p14:nvContentPartPr>
            <p14:xfrm>
              <a:off x="5869027" y="3485816"/>
              <a:ext cx="104400" cy="281844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E84A95E-1054-46AB-920C-28230128BF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9667" y="3467096"/>
                <a:ext cx="123120" cy="28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29DA4573-6D06-4527-80D0-CEDBF09C1638}"/>
                  </a:ext>
                </a:extLst>
              </p14:cNvPr>
              <p14:cNvContentPartPr/>
              <p14:nvPr/>
            </p14:nvContentPartPr>
            <p14:xfrm>
              <a:off x="2836417" y="3444204"/>
              <a:ext cx="128880" cy="300420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29DA4573-6D06-4527-80D0-CEDBF09C16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27057" y="3425124"/>
                <a:ext cx="147600" cy="30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CB3B466C-1CA6-47B7-8A98-C4466162B998}"/>
                  </a:ext>
                </a:extLst>
              </p14:cNvPr>
              <p14:cNvContentPartPr/>
              <p14:nvPr/>
            </p14:nvContentPartPr>
            <p14:xfrm>
              <a:off x="2810159" y="4776924"/>
              <a:ext cx="3186720" cy="8316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CB3B466C-1CA6-47B7-8A98-C4466162B99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00799" y="4757844"/>
                <a:ext cx="32054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t 6">
                <a:extLst>
                  <a:ext uri="{FF2B5EF4-FFF2-40B4-BE49-F238E27FC236}">
                    <a16:creationId xmlns:a16="http://schemas.microsoft.com/office/drawing/2014/main" id="{7460BE7F-6BEF-4AC6-BAF2-37F62D839AF4}"/>
                  </a:ext>
                </a:extLst>
              </p14:cNvPr>
              <p14:cNvContentPartPr/>
              <p14:nvPr/>
            </p14:nvContentPartPr>
            <p14:xfrm>
              <a:off x="4523016" y="3495896"/>
              <a:ext cx="34560" cy="1368000"/>
            </p14:xfrm>
          </p:contentPart>
        </mc:Choice>
        <mc:Fallback xmlns="">
          <p:pic>
            <p:nvPicPr>
              <p:cNvPr id="7" name="Inkt 6">
                <a:extLst>
                  <a:ext uri="{FF2B5EF4-FFF2-40B4-BE49-F238E27FC236}">
                    <a16:creationId xmlns:a16="http://schemas.microsoft.com/office/drawing/2014/main" id="{7460BE7F-6BEF-4AC6-BAF2-37F62D839AF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13656" y="3476816"/>
                <a:ext cx="53280" cy="14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D00EECF0-2823-4E52-80B7-37A6EBA8085E}"/>
                  </a:ext>
                </a:extLst>
              </p14:cNvPr>
              <p14:cNvContentPartPr/>
              <p14:nvPr/>
            </p14:nvContentPartPr>
            <p14:xfrm>
              <a:off x="5180536" y="3477754"/>
              <a:ext cx="76680" cy="133380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D00EECF0-2823-4E52-80B7-37A6EBA8085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71176" y="3458674"/>
                <a:ext cx="95400" cy="13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E409D53A-CF3A-4D38-AF4C-9D7AE5111D0B}"/>
                  </a:ext>
                </a:extLst>
              </p14:cNvPr>
              <p14:cNvContentPartPr/>
              <p14:nvPr/>
            </p14:nvContentPartPr>
            <p14:xfrm>
              <a:off x="2816977" y="1351884"/>
              <a:ext cx="109080" cy="2165760"/>
            </p14:xfrm>
          </p:contentPart>
        </mc:Choice>
        <mc:Fallback xmlns=""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E409D53A-CF3A-4D38-AF4C-9D7AE5111D0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07617" y="1332804"/>
                <a:ext cx="127800" cy="22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AE4A713A-7F41-4829-B0D8-CDEDCE5B6D3F}"/>
                  </a:ext>
                </a:extLst>
              </p14:cNvPr>
              <p14:cNvContentPartPr/>
              <p14:nvPr/>
            </p14:nvContentPartPr>
            <p14:xfrm>
              <a:off x="2779867" y="1318764"/>
              <a:ext cx="8070120" cy="11520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AE4A713A-7F41-4829-B0D8-CDEDCE5B6D3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70507" y="1300044"/>
                <a:ext cx="80888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t 10">
                <a:extLst>
                  <a:ext uri="{FF2B5EF4-FFF2-40B4-BE49-F238E27FC236}">
                    <a16:creationId xmlns:a16="http://schemas.microsoft.com/office/drawing/2014/main" id="{4A60E08C-2E47-4E27-80CC-F16251F65B47}"/>
                  </a:ext>
                </a:extLst>
              </p14:cNvPr>
              <p14:cNvContentPartPr/>
              <p14:nvPr/>
            </p14:nvContentPartPr>
            <p14:xfrm>
              <a:off x="10863482" y="1204496"/>
              <a:ext cx="120240" cy="5131440"/>
            </p14:xfrm>
          </p:contentPart>
        </mc:Choice>
        <mc:Fallback xmlns="">
          <p:pic>
            <p:nvPicPr>
              <p:cNvPr id="11" name="Inkt 10">
                <a:extLst>
                  <a:ext uri="{FF2B5EF4-FFF2-40B4-BE49-F238E27FC236}">
                    <a16:creationId xmlns:a16="http://schemas.microsoft.com/office/drawing/2014/main" id="{4A60E08C-2E47-4E27-80CC-F16251F65B4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854122" y="1185776"/>
                <a:ext cx="138960" cy="51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7D0CDF6A-2CDD-4883-B9FB-AFC5C017DD15}"/>
                  </a:ext>
                </a:extLst>
              </p14:cNvPr>
              <p14:cNvContentPartPr/>
              <p14:nvPr/>
            </p14:nvContentPartPr>
            <p14:xfrm>
              <a:off x="6263159" y="3221936"/>
              <a:ext cx="141120" cy="308520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7D0CDF6A-2CDD-4883-B9FB-AFC5C017DD1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53799" y="3202856"/>
                <a:ext cx="159840" cy="31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t 13">
                <a:extLst>
                  <a:ext uri="{FF2B5EF4-FFF2-40B4-BE49-F238E27FC236}">
                    <a16:creationId xmlns:a16="http://schemas.microsoft.com/office/drawing/2014/main" id="{CA7218B0-216A-4179-BC84-32BE582BB73C}"/>
                  </a:ext>
                </a:extLst>
              </p14:cNvPr>
              <p14:cNvContentPartPr/>
              <p14:nvPr/>
            </p14:nvContentPartPr>
            <p14:xfrm>
              <a:off x="6272728" y="3183416"/>
              <a:ext cx="4596840" cy="72000"/>
            </p14:xfrm>
          </p:contentPart>
        </mc:Choice>
        <mc:Fallback xmlns="">
          <p:pic>
            <p:nvPicPr>
              <p:cNvPr id="14" name="Inkt 13">
                <a:extLst>
                  <a:ext uri="{FF2B5EF4-FFF2-40B4-BE49-F238E27FC236}">
                    <a16:creationId xmlns:a16="http://schemas.microsoft.com/office/drawing/2014/main" id="{CA7218B0-216A-4179-BC84-32BE582BB73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63368" y="3164696"/>
                <a:ext cx="461556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t 14">
                <a:extLst>
                  <a:ext uri="{FF2B5EF4-FFF2-40B4-BE49-F238E27FC236}">
                    <a16:creationId xmlns:a16="http://schemas.microsoft.com/office/drawing/2014/main" id="{87E0572B-00BA-4122-B0B8-B9774CB7CB41}"/>
                  </a:ext>
                </a:extLst>
              </p14:cNvPr>
              <p14:cNvContentPartPr/>
              <p14:nvPr/>
            </p14:nvContentPartPr>
            <p14:xfrm>
              <a:off x="4751957" y="1303644"/>
              <a:ext cx="131040" cy="1913760"/>
            </p14:xfrm>
          </p:contentPart>
        </mc:Choice>
        <mc:Fallback xmlns="">
          <p:pic>
            <p:nvPicPr>
              <p:cNvPr id="15" name="Inkt 14">
                <a:extLst>
                  <a:ext uri="{FF2B5EF4-FFF2-40B4-BE49-F238E27FC236}">
                    <a16:creationId xmlns:a16="http://schemas.microsoft.com/office/drawing/2014/main" id="{87E0572B-00BA-4122-B0B8-B9774CB7CB4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42597" y="1284564"/>
                <a:ext cx="149760" cy="19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t 15">
                <a:extLst>
                  <a:ext uri="{FF2B5EF4-FFF2-40B4-BE49-F238E27FC236}">
                    <a16:creationId xmlns:a16="http://schemas.microsoft.com/office/drawing/2014/main" id="{4D2E1D9A-420C-4C19-8B64-C1EC5AEE6794}"/>
                  </a:ext>
                </a:extLst>
              </p14:cNvPr>
              <p14:cNvContentPartPr/>
              <p14:nvPr/>
            </p14:nvContentPartPr>
            <p14:xfrm>
              <a:off x="6024217" y="1362684"/>
              <a:ext cx="85320" cy="1820880"/>
            </p14:xfrm>
          </p:contentPart>
        </mc:Choice>
        <mc:Fallback xmlns="">
          <p:pic>
            <p:nvPicPr>
              <p:cNvPr id="16" name="Inkt 15">
                <a:extLst>
                  <a:ext uri="{FF2B5EF4-FFF2-40B4-BE49-F238E27FC236}">
                    <a16:creationId xmlns:a16="http://schemas.microsoft.com/office/drawing/2014/main" id="{4D2E1D9A-420C-4C19-8B64-C1EC5AEE679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14857" y="1343964"/>
                <a:ext cx="104040" cy="18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t 16">
                <a:extLst>
                  <a:ext uri="{FF2B5EF4-FFF2-40B4-BE49-F238E27FC236}">
                    <a16:creationId xmlns:a16="http://schemas.microsoft.com/office/drawing/2014/main" id="{05899716-46D2-4E71-A359-2E95AAF63BA7}"/>
                  </a:ext>
                </a:extLst>
              </p14:cNvPr>
              <p14:cNvContentPartPr/>
              <p14:nvPr/>
            </p14:nvContentPartPr>
            <p14:xfrm>
              <a:off x="6323377" y="1331364"/>
              <a:ext cx="49320" cy="1555920"/>
            </p14:xfrm>
          </p:contentPart>
        </mc:Choice>
        <mc:Fallback xmlns="">
          <p:pic>
            <p:nvPicPr>
              <p:cNvPr id="17" name="Inkt 16">
                <a:extLst>
                  <a:ext uri="{FF2B5EF4-FFF2-40B4-BE49-F238E27FC236}">
                    <a16:creationId xmlns:a16="http://schemas.microsoft.com/office/drawing/2014/main" id="{05899716-46D2-4E71-A359-2E95AAF63BA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14017" y="1312284"/>
                <a:ext cx="68040" cy="15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E94B47E6-8711-4B10-B94B-DC5E19B1230D}"/>
                  </a:ext>
                </a:extLst>
              </p14:cNvPr>
              <p14:cNvContentPartPr/>
              <p14:nvPr/>
            </p14:nvContentPartPr>
            <p14:xfrm>
              <a:off x="6344977" y="2791164"/>
              <a:ext cx="4699080" cy="10908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E94B47E6-8711-4B10-B94B-DC5E19B1230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35617" y="2772084"/>
                <a:ext cx="47174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Inkt 18">
                <a:extLst>
                  <a:ext uri="{FF2B5EF4-FFF2-40B4-BE49-F238E27FC236}">
                    <a16:creationId xmlns:a16="http://schemas.microsoft.com/office/drawing/2014/main" id="{89ED0883-FBAB-4146-B524-56C6C9D7FE23}"/>
                  </a:ext>
                </a:extLst>
              </p14:cNvPr>
              <p14:cNvContentPartPr/>
              <p14:nvPr/>
            </p14:nvContentPartPr>
            <p14:xfrm>
              <a:off x="7446078" y="1342884"/>
              <a:ext cx="74880" cy="1506960"/>
            </p14:xfrm>
          </p:contentPart>
        </mc:Choice>
        <mc:Fallback xmlns="">
          <p:pic>
            <p:nvPicPr>
              <p:cNvPr id="19" name="Inkt 18">
                <a:extLst>
                  <a:ext uri="{FF2B5EF4-FFF2-40B4-BE49-F238E27FC236}">
                    <a16:creationId xmlns:a16="http://schemas.microsoft.com/office/drawing/2014/main" id="{89ED0883-FBAB-4146-B524-56C6C9D7FE2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36718" y="1323804"/>
                <a:ext cx="93600" cy="15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95FF1FFE-6E5F-42BC-B808-B8AB105BF816}"/>
                  </a:ext>
                </a:extLst>
              </p14:cNvPr>
              <p14:cNvContentPartPr/>
              <p14:nvPr/>
            </p14:nvContentPartPr>
            <p14:xfrm>
              <a:off x="8579358" y="1408404"/>
              <a:ext cx="118800" cy="142416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95FF1FFE-6E5F-42BC-B808-B8AB105BF81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569998" y="1389684"/>
                <a:ext cx="137160" cy="14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" name="Inkt 20">
                <a:extLst>
                  <a:ext uri="{FF2B5EF4-FFF2-40B4-BE49-F238E27FC236}">
                    <a16:creationId xmlns:a16="http://schemas.microsoft.com/office/drawing/2014/main" id="{DD76B236-82DA-4208-9839-F35077ABB211}"/>
                  </a:ext>
                </a:extLst>
              </p14:cNvPr>
              <p14:cNvContentPartPr/>
              <p14:nvPr/>
            </p14:nvContentPartPr>
            <p14:xfrm>
              <a:off x="10257678" y="3211496"/>
              <a:ext cx="148680" cy="3169800"/>
            </p14:xfrm>
          </p:contentPart>
        </mc:Choice>
        <mc:Fallback xmlns="">
          <p:pic>
            <p:nvPicPr>
              <p:cNvPr id="21" name="Inkt 20">
                <a:extLst>
                  <a:ext uri="{FF2B5EF4-FFF2-40B4-BE49-F238E27FC236}">
                    <a16:creationId xmlns:a16="http://schemas.microsoft.com/office/drawing/2014/main" id="{DD76B236-82DA-4208-9839-F35077ABB21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248318" y="3192416"/>
                <a:ext cx="167400" cy="32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" name="Inkt 21">
                <a:extLst>
                  <a:ext uri="{FF2B5EF4-FFF2-40B4-BE49-F238E27FC236}">
                    <a16:creationId xmlns:a16="http://schemas.microsoft.com/office/drawing/2014/main" id="{EA5C3E94-6C62-4B2B-8CCC-841EF814CA65}"/>
                  </a:ext>
                </a:extLst>
              </p14:cNvPr>
              <p14:cNvContentPartPr/>
              <p14:nvPr/>
            </p14:nvContentPartPr>
            <p14:xfrm>
              <a:off x="8933128" y="3301856"/>
              <a:ext cx="1328760" cy="2215440"/>
            </p14:xfrm>
          </p:contentPart>
        </mc:Choice>
        <mc:Fallback xmlns="">
          <p:pic>
            <p:nvPicPr>
              <p:cNvPr id="22" name="Inkt 21">
                <a:extLst>
                  <a:ext uri="{FF2B5EF4-FFF2-40B4-BE49-F238E27FC236}">
                    <a16:creationId xmlns:a16="http://schemas.microsoft.com/office/drawing/2014/main" id="{EA5C3E94-6C62-4B2B-8CCC-841EF814CA6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923768" y="3283136"/>
                <a:ext cx="1347480" cy="22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" name="Inkt 22">
                <a:extLst>
                  <a:ext uri="{FF2B5EF4-FFF2-40B4-BE49-F238E27FC236}">
                    <a16:creationId xmlns:a16="http://schemas.microsoft.com/office/drawing/2014/main" id="{F2D4C77D-0C44-4792-9D84-63C0CE68307C}"/>
                  </a:ext>
                </a:extLst>
              </p14:cNvPr>
              <p14:cNvContentPartPr/>
              <p14:nvPr/>
            </p14:nvContentPartPr>
            <p14:xfrm>
              <a:off x="8974168" y="4238576"/>
              <a:ext cx="1287000" cy="38160"/>
            </p14:xfrm>
          </p:contentPart>
        </mc:Choice>
        <mc:Fallback xmlns="">
          <p:pic>
            <p:nvPicPr>
              <p:cNvPr id="23" name="Inkt 22">
                <a:extLst>
                  <a:ext uri="{FF2B5EF4-FFF2-40B4-BE49-F238E27FC236}">
                    <a16:creationId xmlns:a16="http://schemas.microsoft.com/office/drawing/2014/main" id="{F2D4C77D-0C44-4792-9D84-63C0CE68307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964808" y="4219496"/>
                <a:ext cx="13057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t 23">
                <a:extLst>
                  <a:ext uri="{FF2B5EF4-FFF2-40B4-BE49-F238E27FC236}">
                    <a16:creationId xmlns:a16="http://schemas.microsoft.com/office/drawing/2014/main" id="{E9D58AD0-2B48-4C8E-91D3-35ED6C19F30A}"/>
                  </a:ext>
                </a:extLst>
              </p14:cNvPr>
              <p14:cNvContentPartPr/>
              <p14:nvPr/>
            </p14:nvContentPartPr>
            <p14:xfrm>
              <a:off x="8464158" y="3207896"/>
              <a:ext cx="73800" cy="3107160"/>
            </p14:xfrm>
          </p:contentPart>
        </mc:Choice>
        <mc:Fallback xmlns="">
          <p:pic>
            <p:nvPicPr>
              <p:cNvPr id="24" name="Inkt 23">
                <a:extLst>
                  <a:ext uri="{FF2B5EF4-FFF2-40B4-BE49-F238E27FC236}">
                    <a16:creationId xmlns:a16="http://schemas.microsoft.com/office/drawing/2014/main" id="{E9D58AD0-2B48-4C8E-91D3-35ED6C19F30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454798" y="3189176"/>
                <a:ext cx="92520" cy="31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5" name="Inkt 24">
                <a:extLst>
                  <a:ext uri="{FF2B5EF4-FFF2-40B4-BE49-F238E27FC236}">
                    <a16:creationId xmlns:a16="http://schemas.microsoft.com/office/drawing/2014/main" id="{1A17756C-D550-4CA4-9FFD-43E8CD8119C7}"/>
                  </a:ext>
                </a:extLst>
              </p14:cNvPr>
              <p14:cNvContentPartPr/>
              <p14:nvPr/>
            </p14:nvContentPartPr>
            <p14:xfrm>
              <a:off x="6902769" y="3253976"/>
              <a:ext cx="1243800" cy="1161720"/>
            </p14:xfrm>
          </p:contentPart>
        </mc:Choice>
        <mc:Fallback xmlns="">
          <p:pic>
            <p:nvPicPr>
              <p:cNvPr id="25" name="Inkt 24">
                <a:extLst>
                  <a:ext uri="{FF2B5EF4-FFF2-40B4-BE49-F238E27FC236}">
                    <a16:creationId xmlns:a16="http://schemas.microsoft.com/office/drawing/2014/main" id="{1A17756C-D550-4CA4-9FFD-43E8CD8119C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893409" y="3234896"/>
                <a:ext cx="126252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" name="Inkt 25">
                <a:extLst>
                  <a:ext uri="{FF2B5EF4-FFF2-40B4-BE49-F238E27FC236}">
                    <a16:creationId xmlns:a16="http://schemas.microsoft.com/office/drawing/2014/main" id="{7F4FC0C7-216B-4FB5-803A-8A6C40604340}"/>
                  </a:ext>
                </a:extLst>
              </p14:cNvPr>
              <p14:cNvContentPartPr/>
              <p14:nvPr/>
            </p14:nvContentPartPr>
            <p14:xfrm>
              <a:off x="7175736" y="3228056"/>
              <a:ext cx="64800" cy="1181880"/>
            </p14:xfrm>
          </p:contentPart>
        </mc:Choice>
        <mc:Fallback xmlns="">
          <p:pic>
            <p:nvPicPr>
              <p:cNvPr id="26" name="Inkt 25">
                <a:extLst>
                  <a:ext uri="{FF2B5EF4-FFF2-40B4-BE49-F238E27FC236}">
                    <a16:creationId xmlns:a16="http://schemas.microsoft.com/office/drawing/2014/main" id="{7F4FC0C7-216B-4FB5-803A-8A6C4060434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66376" y="3208976"/>
                <a:ext cx="83520" cy="12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" name="Inkt 26">
                <a:extLst>
                  <a:ext uri="{FF2B5EF4-FFF2-40B4-BE49-F238E27FC236}">
                    <a16:creationId xmlns:a16="http://schemas.microsoft.com/office/drawing/2014/main" id="{7E731C19-4CDD-4803-B9F3-C4DB7EAB61B5}"/>
                  </a:ext>
                </a:extLst>
              </p14:cNvPr>
              <p14:cNvContentPartPr/>
              <p14:nvPr/>
            </p14:nvContentPartPr>
            <p14:xfrm>
              <a:off x="7534539" y="3285656"/>
              <a:ext cx="78480" cy="1013760"/>
            </p14:xfrm>
          </p:contentPart>
        </mc:Choice>
        <mc:Fallback xmlns="">
          <p:pic>
            <p:nvPicPr>
              <p:cNvPr id="27" name="Inkt 26">
                <a:extLst>
                  <a:ext uri="{FF2B5EF4-FFF2-40B4-BE49-F238E27FC236}">
                    <a16:creationId xmlns:a16="http://schemas.microsoft.com/office/drawing/2014/main" id="{7E731C19-4CDD-4803-B9F3-C4DB7EAB61B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525179" y="3266576"/>
                <a:ext cx="97200" cy="10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2A7C532A-7516-4838-88C8-DA0E3871CB04}"/>
                  </a:ext>
                </a:extLst>
              </p14:cNvPr>
              <p14:cNvContentPartPr/>
              <p14:nvPr/>
            </p14:nvContentPartPr>
            <p14:xfrm>
              <a:off x="8144019" y="3223736"/>
              <a:ext cx="190800" cy="1171080"/>
            </p14:xfrm>
          </p:contentPart>
        </mc:Choice>
        <mc:Fallback xmlns=""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2A7C532A-7516-4838-88C8-DA0E3871CB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134659" y="3205016"/>
                <a:ext cx="209520" cy="12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43E8776A-0E60-494D-BAE4-8F56A2BF1085}"/>
                  </a:ext>
                </a:extLst>
              </p14:cNvPr>
              <p14:cNvContentPartPr/>
              <p14:nvPr/>
            </p14:nvContentPartPr>
            <p14:xfrm>
              <a:off x="8962408" y="3370976"/>
              <a:ext cx="1130040" cy="26892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43E8776A-0E60-494D-BAE4-8F56A2BF108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953048" y="3351896"/>
                <a:ext cx="114876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" name="Inkt 29">
                <a:extLst>
                  <a:ext uri="{FF2B5EF4-FFF2-40B4-BE49-F238E27FC236}">
                    <a16:creationId xmlns:a16="http://schemas.microsoft.com/office/drawing/2014/main" id="{788B0D60-11AF-4A4A-92FB-FE74E57FB5EC}"/>
                  </a:ext>
                </a:extLst>
              </p14:cNvPr>
              <p14:cNvContentPartPr/>
              <p14:nvPr/>
            </p14:nvContentPartPr>
            <p14:xfrm>
              <a:off x="9089906" y="3403622"/>
              <a:ext cx="1019520" cy="153360"/>
            </p14:xfrm>
          </p:contentPart>
        </mc:Choice>
        <mc:Fallback xmlns="">
          <p:pic>
            <p:nvPicPr>
              <p:cNvPr id="30" name="Inkt 29">
                <a:extLst>
                  <a:ext uri="{FF2B5EF4-FFF2-40B4-BE49-F238E27FC236}">
                    <a16:creationId xmlns:a16="http://schemas.microsoft.com/office/drawing/2014/main" id="{788B0D60-11AF-4A4A-92FB-FE74E57FB5E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080546" y="3384542"/>
                <a:ext cx="103824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1" name="Inkt 30">
                <a:extLst>
                  <a:ext uri="{FF2B5EF4-FFF2-40B4-BE49-F238E27FC236}">
                    <a16:creationId xmlns:a16="http://schemas.microsoft.com/office/drawing/2014/main" id="{B588A766-2779-474C-8D93-AA951B9F5360}"/>
                  </a:ext>
                </a:extLst>
              </p14:cNvPr>
              <p14:cNvContentPartPr/>
              <p14:nvPr/>
            </p14:nvContentPartPr>
            <p14:xfrm>
              <a:off x="9086726" y="4493456"/>
              <a:ext cx="169200" cy="273240"/>
            </p14:xfrm>
          </p:contentPart>
        </mc:Choice>
        <mc:Fallback xmlns="">
          <p:pic>
            <p:nvPicPr>
              <p:cNvPr id="31" name="Inkt 30">
                <a:extLst>
                  <a:ext uri="{FF2B5EF4-FFF2-40B4-BE49-F238E27FC236}">
                    <a16:creationId xmlns:a16="http://schemas.microsoft.com/office/drawing/2014/main" id="{B588A766-2779-474C-8D93-AA951B9F536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077366" y="4474736"/>
                <a:ext cx="18792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2" name="Inkt 31">
                <a:extLst>
                  <a:ext uri="{FF2B5EF4-FFF2-40B4-BE49-F238E27FC236}">
                    <a16:creationId xmlns:a16="http://schemas.microsoft.com/office/drawing/2014/main" id="{796FD989-7BFB-4E69-87CF-56B963A1723A}"/>
                  </a:ext>
                </a:extLst>
              </p14:cNvPr>
              <p14:cNvContentPartPr/>
              <p14:nvPr/>
            </p14:nvContentPartPr>
            <p14:xfrm>
              <a:off x="8683950" y="1926965"/>
              <a:ext cx="484200" cy="803880"/>
            </p14:xfrm>
          </p:contentPart>
        </mc:Choice>
        <mc:Fallback xmlns="">
          <p:pic>
            <p:nvPicPr>
              <p:cNvPr id="32" name="Inkt 31">
                <a:extLst>
                  <a:ext uri="{FF2B5EF4-FFF2-40B4-BE49-F238E27FC236}">
                    <a16:creationId xmlns:a16="http://schemas.microsoft.com/office/drawing/2014/main" id="{796FD989-7BFB-4E69-87CF-56B963A1723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674590" y="1908245"/>
                <a:ext cx="502920" cy="84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3" name="Inkt 32">
                <a:extLst>
                  <a:ext uri="{FF2B5EF4-FFF2-40B4-BE49-F238E27FC236}">
                    <a16:creationId xmlns:a16="http://schemas.microsoft.com/office/drawing/2014/main" id="{FAA7D4FC-C3F7-43E4-B8D8-8A2BF76FC0F2}"/>
                  </a:ext>
                </a:extLst>
              </p14:cNvPr>
              <p14:cNvContentPartPr/>
              <p14:nvPr/>
            </p14:nvContentPartPr>
            <p14:xfrm>
              <a:off x="7784228" y="2297276"/>
              <a:ext cx="254880" cy="320400"/>
            </p14:xfrm>
          </p:contentPart>
        </mc:Choice>
        <mc:Fallback xmlns="">
          <p:pic>
            <p:nvPicPr>
              <p:cNvPr id="33" name="Inkt 32">
                <a:extLst>
                  <a:ext uri="{FF2B5EF4-FFF2-40B4-BE49-F238E27FC236}">
                    <a16:creationId xmlns:a16="http://schemas.microsoft.com/office/drawing/2014/main" id="{FAA7D4FC-C3F7-43E4-B8D8-8A2BF76FC0F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74868" y="2278556"/>
                <a:ext cx="2736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4" name="Inkt 33">
                <a:extLst>
                  <a:ext uri="{FF2B5EF4-FFF2-40B4-BE49-F238E27FC236}">
                    <a16:creationId xmlns:a16="http://schemas.microsoft.com/office/drawing/2014/main" id="{B1C0EC34-E382-40BE-AD26-A02AF6D477DD}"/>
                  </a:ext>
                </a:extLst>
              </p14:cNvPr>
              <p14:cNvContentPartPr/>
              <p14:nvPr/>
            </p14:nvContentPartPr>
            <p14:xfrm>
              <a:off x="8065254" y="2442483"/>
              <a:ext cx="179640" cy="162360"/>
            </p14:xfrm>
          </p:contentPart>
        </mc:Choice>
        <mc:Fallback xmlns="">
          <p:pic>
            <p:nvPicPr>
              <p:cNvPr id="34" name="Inkt 33">
                <a:extLst>
                  <a:ext uri="{FF2B5EF4-FFF2-40B4-BE49-F238E27FC236}">
                    <a16:creationId xmlns:a16="http://schemas.microsoft.com/office/drawing/2014/main" id="{B1C0EC34-E382-40BE-AD26-A02AF6D477D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055894" y="2423403"/>
                <a:ext cx="19836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5" name="Inkt 34">
                <a:extLst>
                  <a:ext uri="{FF2B5EF4-FFF2-40B4-BE49-F238E27FC236}">
                    <a16:creationId xmlns:a16="http://schemas.microsoft.com/office/drawing/2014/main" id="{124028B4-6AA5-435A-8D18-682F55EC39B7}"/>
                  </a:ext>
                </a:extLst>
              </p14:cNvPr>
              <p14:cNvContentPartPr/>
              <p14:nvPr/>
            </p14:nvContentPartPr>
            <p14:xfrm>
              <a:off x="8270646" y="2456774"/>
              <a:ext cx="157680" cy="177840"/>
            </p14:xfrm>
          </p:contentPart>
        </mc:Choice>
        <mc:Fallback xmlns="">
          <p:pic>
            <p:nvPicPr>
              <p:cNvPr id="35" name="Inkt 34">
                <a:extLst>
                  <a:ext uri="{FF2B5EF4-FFF2-40B4-BE49-F238E27FC236}">
                    <a16:creationId xmlns:a16="http://schemas.microsoft.com/office/drawing/2014/main" id="{124028B4-6AA5-435A-8D18-682F55EC39B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261286" y="2437694"/>
                <a:ext cx="1764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6" name="Inkt 35">
                <a:extLst>
                  <a:ext uri="{FF2B5EF4-FFF2-40B4-BE49-F238E27FC236}">
                    <a16:creationId xmlns:a16="http://schemas.microsoft.com/office/drawing/2014/main" id="{EBCF9354-4867-457D-A931-2B8E338AAA06}"/>
                  </a:ext>
                </a:extLst>
              </p14:cNvPr>
              <p14:cNvContentPartPr/>
              <p14:nvPr/>
            </p14:nvContentPartPr>
            <p14:xfrm>
              <a:off x="8424654" y="2453864"/>
              <a:ext cx="207000" cy="221040"/>
            </p14:xfrm>
          </p:contentPart>
        </mc:Choice>
        <mc:Fallback xmlns="">
          <p:pic>
            <p:nvPicPr>
              <p:cNvPr id="36" name="Inkt 35">
                <a:extLst>
                  <a:ext uri="{FF2B5EF4-FFF2-40B4-BE49-F238E27FC236}">
                    <a16:creationId xmlns:a16="http://schemas.microsoft.com/office/drawing/2014/main" id="{EBCF9354-4867-457D-A931-2B8E338AAA0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415294" y="2435144"/>
                <a:ext cx="22572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7" name="Inkt 36">
                <a:extLst>
                  <a:ext uri="{FF2B5EF4-FFF2-40B4-BE49-F238E27FC236}">
                    <a16:creationId xmlns:a16="http://schemas.microsoft.com/office/drawing/2014/main" id="{8A04A974-813F-492D-8E59-BFF65422E04A}"/>
                  </a:ext>
                </a:extLst>
              </p14:cNvPr>
              <p14:cNvContentPartPr/>
              <p14:nvPr/>
            </p14:nvContentPartPr>
            <p14:xfrm>
              <a:off x="5353919" y="2356269"/>
              <a:ext cx="358920" cy="620280"/>
            </p14:xfrm>
          </p:contentPart>
        </mc:Choice>
        <mc:Fallback xmlns="">
          <p:pic>
            <p:nvPicPr>
              <p:cNvPr id="37" name="Inkt 36">
                <a:extLst>
                  <a:ext uri="{FF2B5EF4-FFF2-40B4-BE49-F238E27FC236}">
                    <a16:creationId xmlns:a16="http://schemas.microsoft.com/office/drawing/2014/main" id="{8A04A974-813F-492D-8E59-BFF65422E04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44559" y="2337549"/>
                <a:ext cx="377640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8" name="Inkt 37">
                <a:extLst>
                  <a:ext uri="{FF2B5EF4-FFF2-40B4-BE49-F238E27FC236}">
                    <a16:creationId xmlns:a16="http://schemas.microsoft.com/office/drawing/2014/main" id="{C3688255-F3CA-4973-BA9E-7A8D41CC1E9F}"/>
                  </a:ext>
                </a:extLst>
              </p14:cNvPr>
              <p14:cNvContentPartPr/>
              <p14:nvPr/>
            </p14:nvContentPartPr>
            <p14:xfrm>
              <a:off x="5811153" y="2687617"/>
              <a:ext cx="181440" cy="282240"/>
            </p14:xfrm>
          </p:contentPart>
        </mc:Choice>
        <mc:Fallback xmlns="">
          <p:pic>
            <p:nvPicPr>
              <p:cNvPr id="38" name="Inkt 37">
                <a:extLst>
                  <a:ext uri="{FF2B5EF4-FFF2-40B4-BE49-F238E27FC236}">
                    <a16:creationId xmlns:a16="http://schemas.microsoft.com/office/drawing/2014/main" id="{C3688255-F3CA-4973-BA9E-7A8D41CC1E9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801793" y="2668897"/>
                <a:ext cx="2001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9" name="Inkt 38">
                <a:extLst>
                  <a:ext uri="{FF2B5EF4-FFF2-40B4-BE49-F238E27FC236}">
                    <a16:creationId xmlns:a16="http://schemas.microsoft.com/office/drawing/2014/main" id="{52104DCD-EED5-45F0-AAF3-D6DF90EFDDDA}"/>
                  </a:ext>
                </a:extLst>
              </p14:cNvPr>
              <p14:cNvContentPartPr/>
              <p14:nvPr/>
            </p14:nvContentPartPr>
            <p14:xfrm>
              <a:off x="4982326" y="2816021"/>
              <a:ext cx="331200" cy="175320"/>
            </p14:xfrm>
          </p:contentPart>
        </mc:Choice>
        <mc:Fallback xmlns="">
          <p:pic>
            <p:nvPicPr>
              <p:cNvPr id="39" name="Inkt 38">
                <a:extLst>
                  <a:ext uri="{FF2B5EF4-FFF2-40B4-BE49-F238E27FC236}">
                    <a16:creationId xmlns:a16="http://schemas.microsoft.com/office/drawing/2014/main" id="{52104DCD-EED5-45F0-AAF3-D6DF90EFDDD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972966" y="2797301"/>
                <a:ext cx="3499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0" name="Inkt 39">
                <a:extLst>
                  <a:ext uri="{FF2B5EF4-FFF2-40B4-BE49-F238E27FC236}">
                    <a16:creationId xmlns:a16="http://schemas.microsoft.com/office/drawing/2014/main" id="{B4A5B8A8-5D09-45D5-99A8-B68521483549}"/>
                  </a:ext>
                </a:extLst>
              </p14:cNvPr>
              <p14:cNvContentPartPr/>
              <p14:nvPr/>
            </p14:nvContentPartPr>
            <p14:xfrm>
              <a:off x="4349962" y="2357707"/>
              <a:ext cx="270360" cy="641160"/>
            </p14:xfrm>
          </p:contentPart>
        </mc:Choice>
        <mc:Fallback xmlns="">
          <p:pic>
            <p:nvPicPr>
              <p:cNvPr id="40" name="Inkt 39">
                <a:extLst>
                  <a:ext uri="{FF2B5EF4-FFF2-40B4-BE49-F238E27FC236}">
                    <a16:creationId xmlns:a16="http://schemas.microsoft.com/office/drawing/2014/main" id="{B4A5B8A8-5D09-45D5-99A8-B6852148354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340602" y="2338627"/>
                <a:ext cx="28908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2" name="Inkt 41">
                <a:extLst>
                  <a:ext uri="{FF2B5EF4-FFF2-40B4-BE49-F238E27FC236}">
                    <a16:creationId xmlns:a16="http://schemas.microsoft.com/office/drawing/2014/main" id="{A2435A82-6B86-4A47-BA82-0A5EEB80FAC1}"/>
                  </a:ext>
                </a:extLst>
              </p14:cNvPr>
              <p14:cNvContentPartPr/>
              <p14:nvPr/>
            </p14:nvContentPartPr>
            <p14:xfrm>
              <a:off x="6962682" y="3279536"/>
              <a:ext cx="118800" cy="127080"/>
            </p14:xfrm>
          </p:contentPart>
        </mc:Choice>
        <mc:Fallback xmlns="">
          <p:pic>
            <p:nvPicPr>
              <p:cNvPr id="42" name="Inkt 41">
                <a:extLst>
                  <a:ext uri="{FF2B5EF4-FFF2-40B4-BE49-F238E27FC236}">
                    <a16:creationId xmlns:a16="http://schemas.microsoft.com/office/drawing/2014/main" id="{A2435A82-6B86-4A47-BA82-0A5EEB80FAC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53322" y="3260456"/>
                <a:ext cx="1375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3" name="Inkt 42">
                <a:extLst>
                  <a:ext uri="{FF2B5EF4-FFF2-40B4-BE49-F238E27FC236}">
                    <a16:creationId xmlns:a16="http://schemas.microsoft.com/office/drawing/2014/main" id="{4A5FA7C0-8850-4603-A6DA-95C58ABEA93E}"/>
                  </a:ext>
                </a:extLst>
              </p14:cNvPr>
              <p14:cNvContentPartPr/>
              <p14:nvPr/>
            </p14:nvContentPartPr>
            <p14:xfrm>
              <a:off x="7250682" y="3260816"/>
              <a:ext cx="181080" cy="159840"/>
            </p14:xfrm>
          </p:contentPart>
        </mc:Choice>
        <mc:Fallback xmlns="">
          <p:pic>
            <p:nvPicPr>
              <p:cNvPr id="43" name="Inkt 42">
                <a:extLst>
                  <a:ext uri="{FF2B5EF4-FFF2-40B4-BE49-F238E27FC236}">
                    <a16:creationId xmlns:a16="http://schemas.microsoft.com/office/drawing/2014/main" id="{4A5FA7C0-8850-4603-A6DA-95C58ABEA93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241322" y="3241736"/>
                <a:ext cx="1998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4" name="Inkt 43">
                <a:extLst>
                  <a:ext uri="{FF2B5EF4-FFF2-40B4-BE49-F238E27FC236}">
                    <a16:creationId xmlns:a16="http://schemas.microsoft.com/office/drawing/2014/main" id="{3A800399-4F45-4B61-943B-B7057B7A89CE}"/>
                  </a:ext>
                </a:extLst>
              </p14:cNvPr>
              <p14:cNvContentPartPr/>
              <p14:nvPr/>
            </p14:nvContentPartPr>
            <p14:xfrm>
              <a:off x="7552288" y="3258656"/>
              <a:ext cx="201600" cy="198360"/>
            </p14:xfrm>
          </p:contentPart>
        </mc:Choice>
        <mc:Fallback xmlns="">
          <p:pic>
            <p:nvPicPr>
              <p:cNvPr id="44" name="Inkt 43">
                <a:extLst>
                  <a:ext uri="{FF2B5EF4-FFF2-40B4-BE49-F238E27FC236}">
                    <a16:creationId xmlns:a16="http://schemas.microsoft.com/office/drawing/2014/main" id="{3A800399-4F45-4B61-943B-B7057B7A89C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542928" y="3239936"/>
                <a:ext cx="2203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5" name="Inkt 44">
                <a:extLst>
                  <a:ext uri="{FF2B5EF4-FFF2-40B4-BE49-F238E27FC236}">
                    <a16:creationId xmlns:a16="http://schemas.microsoft.com/office/drawing/2014/main" id="{A2B4BA0D-97FF-42FA-A3DD-0ACC59C3B335}"/>
                  </a:ext>
                </a:extLst>
              </p14:cNvPr>
              <p14:cNvContentPartPr/>
              <p14:nvPr/>
            </p14:nvContentPartPr>
            <p14:xfrm>
              <a:off x="2779867" y="3089536"/>
              <a:ext cx="3213000" cy="102600"/>
            </p14:xfrm>
          </p:contentPart>
        </mc:Choice>
        <mc:Fallback xmlns="">
          <p:pic>
            <p:nvPicPr>
              <p:cNvPr id="45" name="Inkt 44">
                <a:extLst>
                  <a:ext uri="{FF2B5EF4-FFF2-40B4-BE49-F238E27FC236}">
                    <a16:creationId xmlns:a16="http://schemas.microsoft.com/office/drawing/2014/main" id="{A2B4BA0D-97FF-42FA-A3DD-0ACC59C3B33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770507" y="3070456"/>
                <a:ext cx="32317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674E6522-6B4A-49D2-8925-E23CA8D6508F}"/>
                  </a:ext>
                </a:extLst>
              </p14:cNvPr>
              <p14:cNvContentPartPr/>
              <p14:nvPr/>
            </p14:nvContentPartPr>
            <p14:xfrm>
              <a:off x="7602430" y="2494842"/>
              <a:ext cx="124200" cy="860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674E6522-6B4A-49D2-8925-E23CA8D6508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593070" y="2475762"/>
                <a:ext cx="14292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6" name="Inkt 45">
                <a:extLst>
                  <a:ext uri="{FF2B5EF4-FFF2-40B4-BE49-F238E27FC236}">
                    <a16:creationId xmlns:a16="http://schemas.microsoft.com/office/drawing/2014/main" id="{933F2398-01CF-42CB-8B01-B4FC7AFF3135}"/>
                  </a:ext>
                </a:extLst>
              </p14:cNvPr>
              <p14:cNvContentPartPr/>
              <p14:nvPr/>
            </p14:nvContentPartPr>
            <p14:xfrm>
              <a:off x="3968296" y="2657896"/>
              <a:ext cx="194400" cy="293760"/>
            </p14:xfrm>
          </p:contentPart>
        </mc:Choice>
        <mc:Fallback xmlns="">
          <p:pic>
            <p:nvPicPr>
              <p:cNvPr id="46" name="Inkt 45">
                <a:extLst>
                  <a:ext uri="{FF2B5EF4-FFF2-40B4-BE49-F238E27FC236}">
                    <a16:creationId xmlns:a16="http://schemas.microsoft.com/office/drawing/2014/main" id="{933F2398-01CF-42CB-8B01-B4FC7AFF313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958936" y="2639176"/>
                <a:ext cx="213120" cy="33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2446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11" y="254812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513673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9077748" y="5426525"/>
            <a:ext cx="9449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5" y="191717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77746" y="2232273"/>
            <a:ext cx="944969" cy="1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19" y="142341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3" y="254402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143038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3" y="1915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64" y="2861022"/>
            <a:ext cx="1235639" cy="41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5772" y="1740411"/>
            <a:ext cx="1235637" cy="69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6756" y="2232273"/>
            <a:ext cx="1235637" cy="6287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6762" y="1747382"/>
            <a:ext cx="1235631" cy="4848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5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4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 flipV="1">
            <a:off x="2455772" y="5426525"/>
            <a:ext cx="1235632" cy="8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6757" y="5426525"/>
            <a:ext cx="1235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>
            <a:extLst>
              <a:ext uri="{FF2B5EF4-FFF2-40B4-BE49-F238E27FC236}">
                <a16:creationId xmlns:a16="http://schemas.microsoft.com/office/drawing/2014/main" id="{7E520F0E-4A42-487F-8341-470D557866A4}"/>
              </a:ext>
            </a:extLst>
          </p:cNvPr>
          <p:cNvSpPr/>
          <p:nvPr/>
        </p:nvSpPr>
        <p:spPr>
          <a:xfrm>
            <a:off x="380419" y="606858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94C87335-3475-4CD2-8F29-258E11FEC729}"/>
              </a:ext>
            </a:extLst>
          </p:cNvPr>
          <p:cNvSpPr/>
          <p:nvPr/>
        </p:nvSpPr>
        <p:spPr>
          <a:xfrm>
            <a:off x="380420" y="416530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19" y="511758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Consortium Anna &amp; Cooperation</a:t>
            </a:r>
          </a:p>
        </p:txBody>
      </p: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5D5791D6-C24C-4949-923A-3BBF55AC6FA9}"/>
              </a:ext>
            </a:extLst>
          </p:cNvPr>
          <p:cNvCxnSpPr>
            <a:cxnSpLocks/>
            <a:stCxn id="68" idx="0"/>
            <a:endCxn id="70" idx="2"/>
          </p:cNvCxnSpPr>
          <p:nvPr/>
        </p:nvCxnSpPr>
        <p:spPr>
          <a:xfrm flipV="1">
            <a:off x="1418096" y="5751585"/>
            <a:ext cx="0" cy="316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A33252C8-4C3C-415C-A597-40B8415A444A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V="1">
            <a:off x="1418096" y="4799302"/>
            <a:ext cx="1" cy="3182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Share in </a:t>
            </a:r>
            <a:r>
              <a:rPr lang="nl-NL" dirty="0" err="1"/>
              <a:t>Rights</a:t>
            </a:r>
            <a:r>
              <a:rPr lang="nl-NL" dirty="0"/>
              <a:t> or </a:t>
            </a:r>
            <a:r>
              <a:rPr lang="nl-NL" dirty="0" err="1"/>
              <a:t>Shareholders</a:t>
            </a:r>
            <a:endParaRPr lang="nl-NL" dirty="0"/>
          </a:p>
        </p:txBody>
      </p: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58878C5B-DD71-4F2D-AED1-F77AD0A8F887}"/>
              </a:ext>
            </a:extLst>
          </p:cNvPr>
          <p:cNvCxnSpPr/>
          <p:nvPr/>
        </p:nvCxnSpPr>
        <p:spPr>
          <a:xfrm flipV="1">
            <a:off x="132080" y="3667760"/>
            <a:ext cx="11795760" cy="11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92595" y="477377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9/10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2595" y="575946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1/10</a:t>
            </a:r>
          </a:p>
        </p:txBody>
      </p:sp>
      <p:sp>
        <p:nvSpPr>
          <p:cNvPr id="29" name="Pijl: omlaag 28">
            <a:extLst>
              <a:ext uri="{FF2B5EF4-FFF2-40B4-BE49-F238E27FC236}">
                <a16:creationId xmlns:a16="http://schemas.microsoft.com/office/drawing/2014/main" id="{3834F3AB-F8D6-4F78-9F16-FA496AB631D8}"/>
              </a:ext>
            </a:extLst>
          </p:cNvPr>
          <p:cNvSpPr/>
          <p:nvPr/>
        </p:nvSpPr>
        <p:spPr>
          <a:xfrm rot="5400000">
            <a:off x="2704801" y="5817049"/>
            <a:ext cx="879052" cy="113973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9D95F766-86D6-4095-B206-91F5E9A92760}"/>
              </a:ext>
            </a:extLst>
          </p:cNvPr>
          <p:cNvSpPr txBox="1"/>
          <p:nvPr/>
        </p:nvSpPr>
        <p:spPr>
          <a:xfrm>
            <a:off x="3882297" y="6200915"/>
            <a:ext cx="376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PartyMember</a:t>
            </a:r>
            <a:r>
              <a:rPr lang="nl-NL" dirty="0"/>
              <a:t> is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associative</a:t>
            </a:r>
            <a:r>
              <a:rPr lang="nl-NL" dirty="0"/>
              <a:t> class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14D33FB9-407D-4F9C-A169-928E45BC9B9B}"/>
              </a:ext>
            </a:extLst>
          </p:cNvPr>
          <p:cNvSpPr txBox="1"/>
          <p:nvPr/>
        </p:nvSpPr>
        <p:spPr>
          <a:xfrm>
            <a:off x="3543838" y="3957501"/>
            <a:ext cx="670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Alternative</a:t>
            </a:r>
            <a:r>
              <a:rPr lang="nl-NL" dirty="0"/>
              <a:t>: </a:t>
            </a:r>
            <a:r>
              <a:rPr lang="nl-NL" dirty="0" err="1"/>
              <a:t>parties</a:t>
            </a:r>
            <a:r>
              <a:rPr lang="nl-NL" dirty="0"/>
              <a:t> Anna </a:t>
            </a:r>
            <a:r>
              <a:rPr lang="nl-NL" dirty="0" err="1"/>
              <a:t>and</a:t>
            </a:r>
            <a:r>
              <a:rPr lang="nl-NL" dirty="0"/>
              <a:t> Cooperation as members of </a:t>
            </a:r>
            <a:r>
              <a:rPr lang="nl-NL" dirty="0" err="1"/>
              <a:t>group</a:t>
            </a:r>
            <a:r>
              <a:rPr lang="nl-NL" dirty="0"/>
              <a:t> party</a:t>
            </a:r>
          </a:p>
        </p:txBody>
      </p:sp>
    </p:spTree>
    <p:extLst>
      <p:ext uri="{BB962C8B-B14F-4D97-AF65-F5344CB8AC3E}">
        <p14:creationId xmlns:p14="http://schemas.microsoft.com/office/powerpoint/2010/main" val="447408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11" y="254812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513673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9077748" y="5426525"/>
            <a:ext cx="9449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5" y="191717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77746" y="2232273"/>
            <a:ext cx="944969" cy="1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19" y="142341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3" y="254402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143038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3" y="1915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64" y="2861022"/>
            <a:ext cx="1235639" cy="41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5772" y="1740411"/>
            <a:ext cx="1235637" cy="69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6756" y="2232273"/>
            <a:ext cx="1235637" cy="6287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6762" y="1747382"/>
            <a:ext cx="1235631" cy="4848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5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4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 flipV="1">
            <a:off x="2455772" y="5426525"/>
            <a:ext cx="1235632" cy="8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6757" y="5426525"/>
            <a:ext cx="1235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>
            <a:extLst>
              <a:ext uri="{FF2B5EF4-FFF2-40B4-BE49-F238E27FC236}">
                <a16:creationId xmlns:a16="http://schemas.microsoft.com/office/drawing/2014/main" id="{7E520F0E-4A42-487F-8341-470D557866A4}"/>
              </a:ext>
            </a:extLst>
          </p:cNvPr>
          <p:cNvSpPr/>
          <p:nvPr/>
        </p:nvSpPr>
        <p:spPr>
          <a:xfrm>
            <a:off x="380419" y="606858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Cooperation P06</a:t>
            </a: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94C87335-3475-4CD2-8F29-258E11FEC729}"/>
              </a:ext>
            </a:extLst>
          </p:cNvPr>
          <p:cNvSpPr/>
          <p:nvPr/>
        </p:nvSpPr>
        <p:spPr>
          <a:xfrm>
            <a:off x="380420" y="416530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Anna P05</a:t>
            </a:r>
          </a:p>
        </p:txBody>
      </p: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19" y="511758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Consortium Anna &amp; Cooperation</a:t>
            </a:r>
          </a:p>
        </p:txBody>
      </p: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5D5791D6-C24C-4949-923A-3BBF55AC6FA9}"/>
              </a:ext>
            </a:extLst>
          </p:cNvPr>
          <p:cNvCxnSpPr>
            <a:cxnSpLocks/>
            <a:stCxn id="68" idx="0"/>
            <a:endCxn id="70" idx="2"/>
          </p:cNvCxnSpPr>
          <p:nvPr/>
        </p:nvCxnSpPr>
        <p:spPr>
          <a:xfrm flipV="1">
            <a:off x="1418096" y="5751585"/>
            <a:ext cx="0" cy="316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A33252C8-4C3C-415C-A597-40B8415A444A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V="1">
            <a:off x="1418096" y="4799302"/>
            <a:ext cx="1" cy="3182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Share in </a:t>
            </a:r>
            <a:r>
              <a:rPr lang="nl-NL" dirty="0" err="1"/>
              <a:t>Rights</a:t>
            </a:r>
            <a:endParaRPr lang="nl-NL" dirty="0"/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C391F1D6-41CC-4AA8-90E1-32597F2D3BF2}"/>
              </a:ext>
            </a:extLst>
          </p:cNvPr>
          <p:cNvSpPr/>
          <p:nvPr/>
        </p:nvSpPr>
        <p:spPr>
          <a:xfrm>
            <a:off x="3596810" y="2389249"/>
            <a:ext cx="1039562" cy="9782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al 33">
            <a:extLst>
              <a:ext uri="{FF2B5EF4-FFF2-40B4-BE49-F238E27FC236}">
                <a16:creationId xmlns:a16="http://schemas.microsoft.com/office/drawing/2014/main" id="{BCC97125-CA2A-49E4-820E-491670823127}"/>
              </a:ext>
            </a:extLst>
          </p:cNvPr>
          <p:cNvSpPr/>
          <p:nvPr/>
        </p:nvSpPr>
        <p:spPr>
          <a:xfrm>
            <a:off x="3596810" y="1190540"/>
            <a:ext cx="1039562" cy="9782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1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11" y="254812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513673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9077748" y="5426525"/>
            <a:ext cx="9449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5" y="191717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77746" y="2232273"/>
            <a:ext cx="944969" cy="1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19" y="142341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3" y="254402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143038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3" y="1915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64" y="2861022"/>
            <a:ext cx="1235639" cy="41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5772" y="1740411"/>
            <a:ext cx="1235637" cy="69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6756" y="2232273"/>
            <a:ext cx="1235637" cy="6287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6762" y="1747382"/>
            <a:ext cx="1235631" cy="4848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5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4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 flipV="1">
            <a:off x="2455772" y="5426525"/>
            <a:ext cx="1235632" cy="8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6757" y="5426525"/>
            <a:ext cx="1235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>
            <a:extLst>
              <a:ext uri="{FF2B5EF4-FFF2-40B4-BE49-F238E27FC236}">
                <a16:creationId xmlns:a16="http://schemas.microsoft.com/office/drawing/2014/main" id="{7E520F0E-4A42-487F-8341-470D557866A4}"/>
              </a:ext>
            </a:extLst>
          </p:cNvPr>
          <p:cNvSpPr/>
          <p:nvPr/>
        </p:nvSpPr>
        <p:spPr>
          <a:xfrm>
            <a:off x="380419" y="606858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PartyMember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94C87335-3475-4CD2-8F29-258E11FEC729}"/>
              </a:ext>
            </a:extLst>
          </p:cNvPr>
          <p:cNvSpPr/>
          <p:nvPr/>
        </p:nvSpPr>
        <p:spPr>
          <a:xfrm>
            <a:off x="380420" y="416530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PartyMemberAnna</a:t>
            </a:r>
            <a:r>
              <a:rPr lang="nl-NL" dirty="0">
                <a:solidFill>
                  <a:schemeClr val="tx1"/>
                </a:solidFill>
              </a:rPr>
              <a:t> P05</a:t>
            </a:r>
          </a:p>
        </p:txBody>
      </p: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19" y="511758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solidFill>
                  <a:schemeClr val="tx1"/>
                </a:solidFill>
              </a:rPr>
              <a:t>GroupPart</a:t>
            </a:r>
            <a:r>
              <a:rPr lang="nl-NL" sz="1600" dirty="0">
                <a:solidFill>
                  <a:schemeClr val="tx1"/>
                </a:solidFill>
              </a:rPr>
              <a:t> Consortium Anna &amp; Cooperation</a:t>
            </a:r>
          </a:p>
        </p:txBody>
      </p: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5D5791D6-C24C-4949-923A-3BBF55AC6FA9}"/>
              </a:ext>
            </a:extLst>
          </p:cNvPr>
          <p:cNvCxnSpPr>
            <a:cxnSpLocks/>
            <a:stCxn id="68" idx="0"/>
            <a:endCxn id="70" idx="2"/>
          </p:cNvCxnSpPr>
          <p:nvPr/>
        </p:nvCxnSpPr>
        <p:spPr>
          <a:xfrm flipV="1">
            <a:off x="1418096" y="5751585"/>
            <a:ext cx="0" cy="316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A33252C8-4C3C-415C-A597-40B8415A444A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V="1">
            <a:off x="1418096" y="4799302"/>
            <a:ext cx="1" cy="3182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Shareholders</a:t>
            </a:r>
            <a:endParaRPr lang="nl-NL" dirty="0"/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E416F43B-997F-402E-9016-33E06CE32D49}"/>
              </a:ext>
            </a:extLst>
          </p:cNvPr>
          <p:cNvSpPr/>
          <p:nvPr/>
        </p:nvSpPr>
        <p:spPr>
          <a:xfrm>
            <a:off x="585560" y="4459892"/>
            <a:ext cx="1039562" cy="9782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6063E2E3-15E3-423C-AC92-F2A6EF188798}"/>
              </a:ext>
            </a:extLst>
          </p:cNvPr>
          <p:cNvSpPr/>
          <p:nvPr/>
        </p:nvSpPr>
        <p:spPr>
          <a:xfrm>
            <a:off x="585560" y="5460109"/>
            <a:ext cx="1039562" cy="9782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130463CF-E5FA-44A1-8FCF-0B85940C225A}"/>
              </a:ext>
            </a:extLst>
          </p:cNvPr>
          <p:cNvSpPr txBox="1"/>
          <p:nvPr/>
        </p:nvSpPr>
        <p:spPr>
          <a:xfrm>
            <a:off x="792595" y="477377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9/10</a:t>
            </a: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3827D3B8-633E-4724-A5F0-B5E61EF9EFB2}"/>
              </a:ext>
            </a:extLst>
          </p:cNvPr>
          <p:cNvSpPr txBox="1"/>
          <p:nvPr/>
        </p:nvSpPr>
        <p:spPr>
          <a:xfrm>
            <a:off x="792595" y="575946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1/10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F569ED25-A117-49C9-BECF-C4CA1D346098}"/>
              </a:ext>
            </a:extLst>
          </p:cNvPr>
          <p:cNvSpPr txBox="1"/>
          <p:nvPr/>
        </p:nvSpPr>
        <p:spPr>
          <a:xfrm>
            <a:off x="2894275" y="6253721"/>
            <a:ext cx="376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PartyMember</a:t>
            </a:r>
            <a:r>
              <a:rPr lang="nl-NL" dirty="0"/>
              <a:t> is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associative</a:t>
            </a:r>
            <a:r>
              <a:rPr lang="nl-NL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398377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494202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7002396" y="491020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BAU05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ABBEE7E-0DD0-44E3-9D16-DE87D0A751F9}"/>
              </a:ext>
            </a:extLst>
          </p:cNvPr>
          <p:cNvSpPr/>
          <p:nvPr/>
        </p:nvSpPr>
        <p:spPr>
          <a:xfrm>
            <a:off x="10022714" y="394341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WR17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3" y="539466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79C83E01-C351-4376-8EF2-273B7E036579}"/>
              </a:ext>
            </a:extLst>
          </p:cNvPr>
          <p:cNvSpPr/>
          <p:nvPr/>
        </p:nvSpPr>
        <p:spPr>
          <a:xfrm>
            <a:off x="10022714" y="467211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 flipV="1">
            <a:off x="5766763" y="5227205"/>
            <a:ext cx="1235633" cy="318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2455777" y="5259021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28" idx="3"/>
          </p:cNvCxnSpPr>
          <p:nvPr/>
        </p:nvCxnSpPr>
        <p:spPr>
          <a:xfrm flipH="1" flipV="1">
            <a:off x="9077749" y="5227205"/>
            <a:ext cx="944964" cy="4848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DD298419-7B21-4E91-B004-AA570097B4C9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9077749" y="4260757"/>
            <a:ext cx="944965" cy="9664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06">
            <a:extLst>
              <a:ext uri="{FF2B5EF4-FFF2-40B4-BE49-F238E27FC236}">
                <a16:creationId xmlns:a16="http://schemas.microsoft.com/office/drawing/2014/main" id="{A4E1F29D-D42A-4ADE-8C9C-075D38777C1E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9077749" y="4989457"/>
            <a:ext cx="944965" cy="237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494202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Right05</a:t>
            </a: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84BDB16F-A174-4623-BC40-46B6EE52C50A}"/>
              </a:ext>
            </a:extLst>
          </p:cNvPr>
          <p:cNvSpPr/>
          <p:nvPr/>
        </p:nvSpPr>
        <p:spPr>
          <a:xfrm>
            <a:off x="10022715" y="323761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5EED8B7D-2822-4643-AFC3-25C20935AE08}"/>
              </a:ext>
            </a:extLst>
          </p:cNvPr>
          <p:cNvSpPr/>
          <p:nvPr/>
        </p:nvSpPr>
        <p:spPr>
          <a:xfrm>
            <a:off x="10022716" y="610530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A1749DA-AFC4-48E8-92C1-DD63392B6456}"/>
              </a:ext>
            </a:extLst>
          </p:cNvPr>
          <p:cNvCxnSpPr>
            <a:cxnSpLocks/>
            <a:stCxn id="38" idx="1"/>
            <a:endCxn id="28" idx="3"/>
          </p:cNvCxnSpPr>
          <p:nvPr/>
        </p:nvCxnSpPr>
        <p:spPr>
          <a:xfrm flipH="1">
            <a:off x="9077749" y="3554614"/>
            <a:ext cx="944966" cy="16725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6" y="252797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>
            <a:off x="9077748" y="2844968"/>
            <a:ext cx="944968" cy="6008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52B6E07F-23FD-4E48-BD54-2D082EF2F38C}"/>
              </a:ext>
            </a:extLst>
          </p:cNvPr>
          <p:cNvCxnSpPr>
            <a:cxnSpLocks/>
            <a:stCxn id="41" idx="3"/>
            <a:endCxn id="39" idx="1"/>
          </p:cNvCxnSpPr>
          <p:nvPr/>
        </p:nvCxnSpPr>
        <p:spPr>
          <a:xfrm flipV="1">
            <a:off x="9077748" y="6422307"/>
            <a:ext cx="944968" cy="18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24" y="2538971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8" y="375781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254480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5" y="312878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77" y="4074815"/>
            <a:ext cx="1235631" cy="1184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5777" y="2855969"/>
            <a:ext cx="1235632" cy="5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6761" y="3445786"/>
            <a:ext cx="1235634" cy="6290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6762" y="2861807"/>
            <a:ext cx="1235633" cy="5839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5" y="610719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8" y="610242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Right06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3" idx="3"/>
            <a:endCxn id="42" idx="1"/>
          </p:cNvCxnSpPr>
          <p:nvPr/>
        </p:nvCxnSpPr>
        <p:spPr>
          <a:xfrm>
            <a:off x="2455777" y="5259021"/>
            <a:ext cx="1235631" cy="11604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6761" y="6419424"/>
            <a:ext cx="1235634" cy="4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335E9544-FA3C-43D2-AB03-FC0BD538E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828" y="18556"/>
            <a:ext cx="5012270" cy="2454105"/>
          </a:xfrm>
          <a:prstGeom prst="rect">
            <a:avLst/>
          </a:prstGeom>
        </p:spPr>
      </p:pic>
      <p:sp>
        <p:nvSpPr>
          <p:cNvPr id="46" name="Titel 29">
            <a:extLst>
              <a:ext uri="{FF2B5EF4-FFF2-40B4-BE49-F238E27FC236}">
                <a16:creationId xmlns:a16="http://schemas.microsoft.com/office/drawing/2014/main" id="{0B27FBFD-8535-4768-B8CC-BF9BBCBCF4AA}"/>
              </a:ext>
            </a:extLst>
          </p:cNvPr>
          <p:cNvSpPr txBox="1">
            <a:spLocks/>
          </p:cNvSpPr>
          <p:nvPr/>
        </p:nvSpPr>
        <p:spPr>
          <a:xfrm>
            <a:off x="180821" y="582826"/>
            <a:ext cx="226695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/>
              <a:t>Anna has a share 9/10th in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ownership</a:t>
            </a:r>
            <a:r>
              <a:rPr lang="nl-NL" sz="1800" dirty="0"/>
              <a:t> of BAU04</a:t>
            </a:r>
          </a:p>
          <a:p>
            <a:pPr algn="r"/>
            <a:r>
              <a:rPr lang="nl-NL" sz="1800" dirty="0"/>
              <a:t>The Cooperation has a share 1/10th</a:t>
            </a:r>
          </a:p>
        </p:txBody>
      </p:sp>
      <p:sp>
        <p:nvSpPr>
          <p:cNvPr id="47" name="Titel 29">
            <a:extLst>
              <a:ext uri="{FF2B5EF4-FFF2-40B4-BE49-F238E27FC236}">
                <a16:creationId xmlns:a16="http://schemas.microsoft.com/office/drawing/2014/main" id="{DD3E753C-94E3-4646-97CB-1E2F6DB72249}"/>
              </a:ext>
            </a:extLst>
          </p:cNvPr>
          <p:cNvSpPr txBox="1">
            <a:spLocks/>
          </p:cNvSpPr>
          <p:nvPr/>
        </p:nvSpPr>
        <p:spPr>
          <a:xfrm>
            <a:off x="2790824" y="597169"/>
            <a:ext cx="226695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1800" dirty="0"/>
              <a:t>The Cooperation </a:t>
            </a:r>
            <a:r>
              <a:rPr lang="nl-NL" sz="1800" dirty="0" err="1"/>
              <a:t>further</a:t>
            </a:r>
            <a:r>
              <a:rPr lang="nl-NL" sz="1800" dirty="0"/>
              <a:t> </a:t>
            </a:r>
            <a:r>
              <a:rPr lang="nl-NL" sz="1800" dirty="0" err="1"/>
              <a:t>owns</a:t>
            </a:r>
            <a:r>
              <a:rPr lang="nl-NL" sz="1800" dirty="0"/>
              <a:t> BAU05 </a:t>
            </a:r>
            <a:r>
              <a:rPr lang="nl-NL" sz="1800" dirty="0" err="1"/>
              <a:t>and</a:t>
            </a:r>
            <a:r>
              <a:rPr lang="nl-NL" sz="1800" dirty="0"/>
              <a:t> BAU06</a:t>
            </a:r>
          </a:p>
        </p:txBody>
      </p:sp>
    </p:spTree>
    <p:extLst>
      <p:ext uri="{BB962C8B-B14F-4D97-AF65-F5344CB8AC3E}">
        <p14:creationId xmlns:p14="http://schemas.microsoft.com/office/powerpoint/2010/main" val="3995555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0216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6032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7852" y="4253500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67057" y="3236178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008AFC6F-2167-4025-AB8C-64DEE014754B}"/>
              </a:ext>
            </a:extLst>
          </p:cNvPr>
          <p:cNvCxnSpPr>
            <a:cxnSpLocks/>
            <a:stCxn id="279" idx="3"/>
          </p:cNvCxnSpPr>
          <p:nvPr/>
        </p:nvCxnSpPr>
        <p:spPr>
          <a:xfrm flipH="1">
            <a:off x="1781485" y="3403358"/>
            <a:ext cx="87705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kstvak 278">
            <a:extLst>
              <a:ext uri="{FF2B5EF4-FFF2-40B4-BE49-F238E27FC236}">
                <a16:creationId xmlns:a16="http://schemas.microsoft.com/office/drawing/2014/main" id="{FBA832F6-C46A-47B4-9070-ED1BBA6ECDE8}"/>
              </a:ext>
            </a:extLst>
          </p:cNvPr>
          <p:cNvSpPr txBox="1"/>
          <p:nvPr/>
        </p:nvSpPr>
        <p:spPr>
          <a:xfrm>
            <a:off x="523565" y="3218692"/>
            <a:ext cx="1345625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Capital</a:t>
            </a:r>
            <a:r>
              <a:rPr lang="nl-NL" dirty="0"/>
              <a:t> Bank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5581D40A-A475-486D-A7C1-EA4CC4C5DF85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A526550C-AF4E-4D41-A075-414BCCCC1F9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5DD9CE72-ADA1-4551-94F1-95C143FD12C7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235D7E46-C150-4C6D-974E-F57F02BA4CD1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7" name="Tekstvak 316">
            <a:extLst>
              <a:ext uri="{FF2B5EF4-FFF2-40B4-BE49-F238E27FC236}">
                <a16:creationId xmlns:a16="http://schemas.microsoft.com/office/drawing/2014/main" id="{5C507CAA-75B3-442B-8BE9-6565FB53EA3E}"/>
              </a:ext>
            </a:extLst>
          </p:cNvPr>
          <p:cNvSpPr txBox="1"/>
          <p:nvPr/>
        </p:nvSpPr>
        <p:spPr>
          <a:xfrm>
            <a:off x="759662" y="4247812"/>
            <a:ext cx="1098570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Mortgage</a:t>
            </a:r>
            <a:endParaRPr lang="en-GB" dirty="0"/>
          </a:p>
        </p:txBody>
      </p:sp>
      <p:cxnSp>
        <p:nvCxnSpPr>
          <p:cNvPr id="318" name="Rechte verbindingslijn 317">
            <a:extLst>
              <a:ext uri="{FF2B5EF4-FFF2-40B4-BE49-F238E27FC236}">
                <a16:creationId xmlns:a16="http://schemas.microsoft.com/office/drawing/2014/main" id="{8AF07EA6-8E21-4F70-8F43-920D5BB77239}"/>
              </a:ext>
            </a:extLst>
          </p:cNvPr>
          <p:cNvCxnSpPr>
            <a:cxnSpLocks/>
            <a:endCxn id="317" idx="2"/>
          </p:cNvCxnSpPr>
          <p:nvPr/>
        </p:nvCxnSpPr>
        <p:spPr>
          <a:xfrm flipH="1" flipV="1">
            <a:off x="1308947" y="4617144"/>
            <a:ext cx="5723370" cy="121493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Rechte verbindingslijn 319">
            <a:extLst>
              <a:ext uri="{FF2B5EF4-FFF2-40B4-BE49-F238E27FC236}">
                <a16:creationId xmlns:a16="http://schemas.microsoft.com/office/drawing/2014/main" id="{8E7B941D-18D0-437A-B7FD-73568E884DD2}"/>
              </a:ext>
            </a:extLst>
          </p:cNvPr>
          <p:cNvCxnSpPr>
            <a:cxnSpLocks/>
            <a:stCxn id="317" idx="0"/>
            <a:endCxn id="279" idx="2"/>
          </p:cNvCxnSpPr>
          <p:nvPr/>
        </p:nvCxnSpPr>
        <p:spPr>
          <a:xfrm flipH="1" flipV="1">
            <a:off x="1196378" y="3588024"/>
            <a:ext cx="112569" cy="65978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itel 29">
            <a:extLst>
              <a:ext uri="{FF2B5EF4-FFF2-40B4-BE49-F238E27FC236}">
                <a16:creationId xmlns:a16="http://schemas.microsoft.com/office/drawing/2014/main" id="{B82C0DD9-B152-4E6F-B511-F1A72BCE14E4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There</a:t>
            </a:r>
            <a:r>
              <a:rPr lang="nl-NL" dirty="0"/>
              <a:t> is a </a:t>
            </a:r>
            <a:r>
              <a:rPr lang="nl-NL" dirty="0" err="1"/>
              <a:t>Mortgage</a:t>
            </a:r>
            <a:r>
              <a:rPr lang="nl-NL" dirty="0"/>
              <a:t> (</a:t>
            </a:r>
            <a:r>
              <a:rPr lang="nl-NL" dirty="0" err="1"/>
              <a:t>restriction</a:t>
            </a:r>
            <a:r>
              <a:rPr lang="nl-NL" dirty="0"/>
              <a:t>), a </a:t>
            </a:r>
            <a:r>
              <a:rPr lang="nl-NL" dirty="0" err="1"/>
              <a:t>Usufruct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Ownership</a:t>
            </a:r>
            <a:r>
              <a:rPr lang="nl-NL" dirty="0"/>
              <a:t> on BAU06 </a:t>
            </a:r>
            <a:r>
              <a:rPr lang="nl-NL" dirty="0" err="1"/>
              <a:t>whith</a:t>
            </a:r>
            <a:r>
              <a:rPr lang="nl-NL" dirty="0"/>
              <a:t> </a:t>
            </a:r>
            <a:r>
              <a:rPr lang="nl-NL" dirty="0" err="1"/>
              <a:t>Spatial</a:t>
            </a:r>
            <a:r>
              <a:rPr lang="nl-NL" dirty="0"/>
              <a:t> Unit WR11</a:t>
            </a:r>
          </a:p>
        </p:txBody>
      </p:sp>
      <p:sp>
        <p:nvSpPr>
          <p:cNvPr id="286" name="Tekstvak 285">
            <a:extLst>
              <a:ext uri="{FF2B5EF4-FFF2-40B4-BE49-F238E27FC236}">
                <a16:creationId xmlns:a16="http://schemas.microsoft.com/office/drawing/2014/main" id="{13F361B0-5348-4689-B970-B2DD994477BF}"/>
              </a:ext>
            </a:extLst>
          </p:cNvPr>
          <p:cNvSpPr txBox="1"/>
          <p:nvPr/>
        </p:nvSpPr>
        <p:spPr>
          <a:xfrm>
            <a:off x="211873" y="6143570"/>
            <a:ext cx="1420715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nl-NL" dirty="0"/>
              <a:t>Cooperation</a:t>
            </a:r>
            <a:endParaRPr lang="en-GB" dirty="0"/>
          </a:p>
        </p:txBody>
      </p:sp>
      <p:sp>
        <p:nvSpPr>
          <p:cNvPr id="287" name="Tekstvak 286">
            <a:extLst>
              <a:ext uri="{FF2B5EF4-FFF2-40B4-BE49-F238E27FC236}">
                <a16:creationId xmlns:a16="http://schemas.microsoft.com/office/drawing/2014/main" id="{A95580EF-84F2-4CAD-A82C-ED136B728A6A}"/>
              </a:ext>
            </a:extLst>
          </p:cNvPr>
          <p:cNvSpPr txBox="1"/>
          <p:nvPr/>
        </p:nvSpPr>
        <p:spPr>
          <a:xfrm>
            <a:off x="1754414" y="5375776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E1532DBA-B70A-4DE0-A2AD-F0B2874A3597}"/>
              </a:ext>
            </a:extLst>
          </p:cNvPr>
          <p:cNvCxnSpPr>
            <a:cxnSpLocks/>
            <a:stCxn id="287" idx="1"/>
            <a:endCxn id="286" idx="0"/>
          </p:cNvCxnSpPr>
          <p:nvPr/>
        </p:nvCxnSpPr>
        <p:spPr>
          <a:xfrm flipH="1">
            <a:off x="922231" y="5560442"/>
            <a:ext cx="832183" cy="58312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Rechte verbindingslijn 293">
            <a:extLst>
              <a:ext uri="{FF2B5EF4-FFF2-40B4-BE49-F238E27FC236}">
                <a16:creationId xmlns:a16="http://schemas.microsoft.com/office/drawing/2014/main" id="{BA5D2444-E03D-4695-B2DA-384887991D0E}"/>
              </a:ext>
            </a:extLst>
          </p:cNvPr>
          <p:cNvCxnSpPr>
            <a:cxnSpLocks/>
            <a:endCxn id="287" idx="3"/>
          </p:cNvCxnSpPr>
          <p:nvPr/>
        </p:nvCxnSpPr>
        <p:spPr>
          <a:xfrm flipH="1" flipV="1">
            <a:off x="2956218" y="5560442"/>
            <a:ext cx="4228510" cy="42403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Rechte verbindingslijn 294">
            <a:extLst>
              <a:ext uri="{FF2B5EF4-FFF2-40B4-BE49-F238E27FC236}">
                <a16:creationId xmlns:a16="http://schemas.microsoft.com/office/drawing/2014/main" id="{BAB3CAFA-E91D-4092-A0DB-367EA02F3414}"/>
              </a:ext>
            </a:extLst>
          </p:cNvPr>
          <p:cNvCxnSpPr>
            <a:cxnSpLocks/>
            <a:stCxn id="287" idx="0"/>
            <a:endCxn id="317" idx="2"/>
          </p:cNvCxnSpPr>
          <p:nvPr/>
        </p:nvCxnSpPr>
        <p:spPr>
          <a:xfrm flipH="1" flipV="1">
            <a:off x="1308947" y="4617144"/>
            <a:ext cx="1046369" cy="75863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kstvak 296">
            <a:extLst>
              <a:ext uri="{FF2B5EF4-FFF2-40B4-BE49-F238E27FC236}">
                <a16:creationId xmlns:a16="http://schemas.microsoft.com/office/drawing/2014/main" id="{F6F0F305-BDFA-444D-8237-2CACCDC9D11D}"/>
              </a:ext>
            </a:extLst>
          </p:cNvPr>
          <p:cNvSpPr txBox="1"/>
          <p:nvPr/>
        </p:nvSpPr>
        <p:spPr>
          <a:xfrm>
            <a:off x="486019" y="2476615"/>
            <a:ext cx="1420715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nl-NL" dirty="0" err="1"/>
              <a:t>Municipality</a:t>
            </a:r>
            <a:endParaRPr lang="en-GB" dirty="0"/>
          </a:p>
        </p:txBody>
      </p:sp>
      <p:cxnSp>
        <p:nvCxnSpPr>
          <p:cNvPr id="298" name="Rechte verbindingslijn 297">
            <a:extLst>
              <a:ext uri="{FF2B5EF4-FFF2-40B4-BE49-F238E27FC236}">
                <a16:creationId xmlns:a16="http://schemas.microsoft.com/office/drawing/2014/main" id="{45A41A0F-8E51-4F0C-B383-179E3320628B}"/>
              </a:ext>
            </a:extLst>
          </p:cNvPr>
          <p:cNvCxnSpPr>
            <a:cxnSpLocks/>
            <a:endCxn id="296" idx="3"/>
          </p:cNvCxnSpPr>
          <p:nvPr/>
        </p:nvCxnSpPr>
        <p:spPr>
          <a:xfrm flipH="1" flipV="1">
            <a:off x="2227364" y="1898068"/>
            <a:ext cx="4857164" cy="379003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kstvak 295">
            <a:extLst>
              <a:ext uri="{FF2B5EF4-FFF2-40B4-BE49-F238E27FC236}">
                <a16:creationId xmlns:a16="http://schemas.microsoft.com/office/drawing/2014/main" id="{4314E13F-4A1B-43DC-8548-6F751C555D1F}"/>
              </a:ext>
            </a:extLst>
          </p:cNvPr>
          <p:cNvSpPr txBox="1"/>
          <p:nvPr/>
        </p:nvSpPr>
        <p:spPr>
          <a:xfrm>
            <a:off x="1236387" y="1713402"/>
            <a:ext cx="990977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Usufruct</a:t>
            </a:r>
            <a:endParaRPr lang="en-GB" dirty="0"/>
          </a:p>
        </p:txBody>
      </p:sp>
      <p:cxnSp>
        <p:nvCxnSpPr>
          <p:cNvPr id="299" name="Rechte verbindingslijn 298">
            <a:extLst>
              <a:ext uri="{FF2B5EF4-FFF2-40B4-BE49-F238E27FC236}">
                <a16:creationId xmlns:a16="http://schemas.microsoft.com/office/drawing/2014/main" id="{FB211B63-0409-4C34-B69C-CA3DC6784B57}"/>
              </a:ext>
            </a:extLst>
          </p:cNvPr>
          <p:cNvCxnSpPr>
            <a:cxnSpLocks/>
            <a:stCxn id="296" idx="2"/>
            <a:endCxn id="297" idx="0"/>
          </p:cNvCxnSpPr>
          <p:nvPr/>
        </p:nvCxnSpPr>
        <p:spPr>
          <a:xfrm flipH="1">
            <a:off x="1196377" y="2082734"/>
            <a:ext cx="535499" cy="39388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462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437070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6809335" y="436095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434957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 flipV="1">
            <a:off x="5766763" y="4677954"/>
            <a:ext cx="1042572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 flipV="1">
            <a:off x="2455777" y="4679542"/>
            <a:ext cx="1235633" cy="81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>
            <a:off x="8884688" y="4666570"/>
            <a:ext cx="1138028" cy="113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436254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Restriction01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24" y="3231514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320448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Right06</a:t>
            </a:r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455777" y="3548512"/>
            <a:ext cx="1235632" cy="5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5766762" y="3521481"/>
            <a:ext cx="1042573" cy="11564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29">
            <a:extLst>
              <a:ext uri="{FF2B5EF4-FFF2-40B4-BE49-F238E27FC236}">
                <a16:creationId xmlns:a16="http://schemas.microsoft.com/office/drawing/2014/main" id="{EB50FB85-759C-46B4-A3BA-FEA0303543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Cooperation has a </a:t>
            </a:r>
            <a:r>
              <a:rPr lang="nl-NL" dirty="0" err="1"/>
              <a:t>Mortgage</a:t>
            </a:r>
            <a:r>
              <a:rPr lang="nl-NL" dirty="0"/>
              <a:t> on BAU06 </a:t>
            </a:r>
            <a:r>
              <a:rPr lang="nl-NL" dirty="0" err="1"/>
              <a:t>and</a:t>
            </a:r>
            <a:endParaRPr lang="nl-NL" dirty="0"/>
          </a:p>
          <a:p>
            <a:r>
              <a:rPr lang="nl-NL" dirty="0" err="1"/>
              <a:t>Municipality</a:t>
            </a:r>
            <a:r>
              <a:rPr lang="nl-NL" dirty="0"/>
              <a:t> a </a:t>
            </a:r>
            <a:r>
              <a:rPr lang="nl-NL" dirty="0" err="1"/>
              <a:t>usufruct</a:t>
            </a:r>
            <a:endParaRPr lang="nl-NL" dirty="0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0AB43ACD-DB59-407A-8F66-AAFBFBDD5C3F}"/>
              </a:ext>
            </a:extLst>
          </p:cNvPr>
          <p:cNvSpPr/>
          <p:nvPr/>
        </p:nvSpPr>
        <p:spPr>
          <a:xfrm>
            <a:off x="3732229" y="56649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Usufruct</a:t>
            </a:r>
            <a:r>
              <a:rPr lang="nl-NL" dirty="0">
                <a:solidFill>
                  <a:schemeClr val="tx1"/>
                </a:solidFill>
              </a:rPr>
              <a:t> Right07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8060E72D-E036-445C-89DA-DA8E5E065902}"/>
              </a:ext>
            </a:extLst>
          </p:cNvPr>
          <p:cNvSpPr/>
          <p:nvPr/>
        </p:nvSpPr>
        <p:spPr>
          <a:xfrm>
            <a:off x="388588" y="567076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DB2B6EFB-AA08-4D7A-B474-5941B26CAEF5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2463941" y="5981925"/>
            <a:ext cx="1268288" cy="5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33A7CF5E-3EA0-4157-B2F3-34B70D5AFF59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5807582" y="4677954"/>
            <a:ext cx="1001753" cy="13039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76" idx="0"/>
            <a:endCxn id="22" idx="2"/>
          </p:cNvCxnSpPr>
          <p:nvPr/>
        </p:nvCxnSpPr>
        <p:spPr>
          <a:xfrm flipH="1" flipV="1">
            <a:off x="4729086" y="3838479"/>
            <a:ext cx="1" cy="5240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3">
            <a:extLst>
              <a:ext uri="{FF2B5EF4-FFF2-40B4-BE49-F238E27FC236}">
                <a16:creationId xmlns:a16="http://schemas.microsoft.com/office/drawing/2014/main" id="{477FE224-89CD-4FC8-920B-2AF7BA071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860" y="831338"/>
            <a:ext cx="5641140" cy="278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96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ED39AB3-806F-44A9-AE50-991E2FB40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" y="1067450"/>
            <a:ext cx="10832465" cy="5231749"/>
          </a:xfrm>
          <a:prstGeom prst="rect">
            <a:avLst/>
          </a:prstGeom>
        </p:spPr>
      </p:pic>
      <p:sp>
        <p:nvSpPr>
          <p:cNvPr id="4" name="Titel 29">
            <a:extLst>
              <a:ext uri="{FF2B5EF4-FFF2-40B4-BE49-F238E27FC236}">
                <a16:creationId xmlns:a16="http://schemas.microsoft.com/office/drawing/2014/main" id="{5FB27748-02F7-4B18-8C2F-C99484F88394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786036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992822" y="588799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9047854" y="6177777"/>
            <a:ext cx="9449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9992821" y="382217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WR12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47852" y="4137273"/>
            <a:ext cx="944969" cy="1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54060" y="485280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Right09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61515" y="383996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Right08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6972499" y="3820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BAU07</a:t>
            </a:r>
          </a:p>
        </p:txBody>
      </p: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8" idx="1"/>
          </p:cNvCxnSpPr>
          <p:nvPr/>
        </p:nvCxnSpPr>
        <p:spPr>
          <a:xfrm>
            <a:off x="5729413" y="5169800"/>
            <a:ext cx="126345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5736868" y="4137273"/>
            <a:ext cx="1235631" cy="196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6972501" y="586077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BAU09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61510" y="586077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Right10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>
            <a:off x="2425884" y="5171700"/>
            <a:ext cx="1235626" cy="10060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36863" y="6177777"/>
            <a:ext cx="1235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50531" y="4854702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F7030E1D-25AB-41D5-84C8-D728BEF49AD0}"/>
              </a:ext>
            </a:extLst>
          </p:cNvPr>
          <p:cNvSpPr/>
          <p:nvPr/>
        </p:nvSpPr>
        <p:spPr>
          <a:xfrm>
            <a:off x="6992867" y="485280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E5B2072A-DAB3-4D19-B4A4-C8E34A463001}"/>
              </a:ext>
            </a:extLst>
          </p:cNvPr>
          <p:cNvSpPr/>
          <p:nvPr/>
        </p:nvSpPr>
        <p:spPr>
          <a:xfrm>
            <a:off x="9992821" y="485280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WR13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BA80F5D1-2B72-435F-A241-7596BAA66F31}"/>
              </a:ext>
            </a:extLst>
          </p:cNvPr>
          <p:cNvCxnSpPr>
            <a:cxnSpLocks/>
            <a:stCxn id="70" idx="3"/>
            <a:endCxn id="22" idx="1"/>
          </p:cNvCxnSpPr>
          <p:nvPr/>
        </p:nvCxnSpPr>
        <p:spPr>
          <a:xfrm flipV="1">
            <a:off x="2425884" y="4156967"/>
            <a:ext cx="1235631" cy="10147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F60F52CF-7BE3-449C-B81A-B9B3768CF16F}"/>
              </a:ext>
            </a:extLst>
          </p:cNvPr>
          <p:cNvCxnSpPr>
            <a:cxnSpLocks/>
            <a:stCxn id="70" idx="3"/>
            <a:endCxn id="21" idx="1"/>
          </p:cNvCxnSpPr>
          <p:nvPr/>
        </p:nvCxnSpPr>
        <p:spPr>
          <a:xfrm flipV="1">
            <a:off x="2425884" y="5169800"/>
            <a:ext cx="1228176" cy="1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E3F59F44-DE34-4127-AF4D-DC1B489824F3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9068220" y="5169800"/>
            <a:ext cx="9246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fbeelding 2">
            <a:extLst>
              <a:ext uri="{FF2B5EF4-FFF2-40B4-BE49-F238E27FC236}">
                <a16:creationId xmlns:a16="http://schemas.microsoft.com/office/drawing/2014/main" id="{7C1D322F-F5F0-4569-AFD7-F08BE5039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162" y="229"/>
            <a:ext cx="6443663" cy="311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1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4" name="Rechte verbindingslijn 273">
            <a:extLst>
              <a:ext uri="{FF2B5EF4-FFF2-40B4-BE49-F238E27FC236}">
                <a16:creationId xmlns:a16="http://schemas.microsoft.com/office/drawing/2014/main" id="{D66E92F9-8BDD-4E27-9115-2742E43E398E}"/>
              </a:ext>
            </a:extLst>
          </p:cNvPr>
          <p:cNvCxnSpPr>
            <a:cxnSpLocks/>
            <a:endCxn id="296" idx="3"/>
          </p:cNvCxnSpPr>
          <p:nvPr/>
        </p:nvCxnSpPr>
        <p:spPr>
          <a:xfrm flipH="1">
            <a:off x="2698079" y="4117017"/>
            <a:ext cx="4541107" cy="20651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Rechte verbindingslijn 276">
            <a:extLst>
              <a:ext uri="{FF2B5EF4-FFF2-40B4-BE49-F238E27FC236}">
                <a16:creationId xmlns:a16="http://schemas.microsoft.com/office/drawing/2014/main" id="{DDEC7182-9AAA-4958-8590-58FFCAE98505}"/>
              </a:ext>
            </a:extLst>
          </p:cNvPr>
          <p:cNvCxnSpPr>
            <a:cxnSpLocks/>
            <a:endCxn id="297" idx="3"/>
          </p:cNvCxnSpPr>
          <p:nvPr/>
        </p:nvCxnSpPr>
        <p:spPr>
          <a:xfrm flipH="1">
            <a:off x="2438436" y="4182671"/>
            <a:ext cx="5190135" cy="129821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1991C00A-8DD4-48B0-BA0F-51C2060C47F9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748554" y="2911343"/>
            <a:ext cx="4260283" cy="60632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4BC80748-B5F7-4A58-949C-32D861B6C5D3}"/>
              </a:ext>
            </a:extLst>
          </p:cNvPr>
          <p:cNvSpPr txBox="1"/>
          <p:nvPr/>
        </p:nvSpPr>
        <p:spPr>
          <a:xfrm>
            <a:off x="1584453" y="2726677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291" name="L-vorm 290">
            <a:extLst>
              <a:ext uri="{FF2B5EF4-FFF2-40B4-BE49-F238E27FC236}">
                <a16:creationId xmlns:a16="http://schemas.microsoft.com/office/drawing/2014/main" id="{A34DC319-3659-468B-9E62-4F03D4EB0F59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8E1C10C1-7B76-4487-8D0A-4D2EB75EDFA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5378D9A3-8C3E-49E4-A707-D38FA98A31F8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Rechthoek 293">
            <a:extLst>
              <a:ext uri="{FF2B5EF4-FFF2-40B4-BE49-F238E27FC236}">
                <a16:creationId xmlns:a16="http://schemas.microsoft.com/office/drawing/2014/main" id="{0964B617-73E3-4EE6-9F26-1FF24F37518E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0" name="Rechte verbindingslijn 289">
            <a:extLst>
              <a:ext uri="{FF2B5EF4-FFF2-40B4-BE49-F238E27FC236}">
                <a16:creationId xmlns:a16="http://schemas.microsoft.com/office/drawing/2014/main" id="{51B99FE6-8DD0-4ED9-995F-96C2C215C495}"/>
              </a:ext>
            </a:extLst>
          </p:cNvPr>
          <p:cNvCxnSpPr>
            <a:cxnSpLocks/>
            <a:stCxn id="298" idx="2"/>
            <a:endCxn id="289" idx="0"/>
          </p:cNvCxnSpPr>
          <p:nvPr/>
        </p:nvCxnSpPr>
        <p:spPr>
          <a:xfrm>
            <a:off x="1071291" y="2339066"/>
            <a:ext cx="1095213" cy="38761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</a:t>
            </a:r>
            <a:r>
              <a:rPr lang="nl-NL" dirty="0" err="1"/>
              <a:t>LongLeaseholders</a:t>
            </a:r>
            <a:endParaRPr lang="nl-NL" dirty="0"/>
          </a:p>
        </p:txBody>
      </p:sp>
      <p:sp>
        <p:nvSpPr>
          <p:cNvPr id="296" name="Tekstvak 295">
            <a:extLst>
              <a:ext uri="{FF2B5EF4-FFF2-40B4-BE49-F238E27FC236}">
                <a16:creationId xmlns:a16="http://schemas.microsoft.com/office/drawing/2014/main" id="{AF3C7751-B865-4149-97BD-3C55564380C1}"/>
              </a:ext>
            </a:extLst>
          </p:cNvPr>
          <p:cNvSpPr txBox="1"/>
          <p:nvPr/>
        </p:nvSpPr>
        <p:spPr>
          <a:xfrm>
            <a:off x="1533978" y="4138868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297" name="Tekstvak 296">
            <a:extLst>
              <a:ext uri="{FF2B5EF4-FFF2-40B4-BE49-F238E27FC236}">
                <a16:creationId xmlns:a16="http://schemas.microsoft.com/office/drawing/2014/main" id="{17DD68F5-7E31-441E-9A94-E09837B38B71}"/>
              </a:ext>
            </a:extLst>
          </p:cNvPr>
          <p:cNvSpPr txBox="1"/>
          <p:nvPr/>
        </p:nvSpPr>
        <p:spPr>
          <a:xfrm>
            <a:off x="1274335" y="5296219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29ADCF5B-FB60-4068-8109-A1C9E3A40DF8}"/>
              </a:ext>
            </a:extLst>
          </p:cNvPr>
          <p:cNvCxnSpPr>
            <a:cxnSpLocks/>
            <a:stCxn id="306" idx="0"/>
          </p:cNvCxnSpPr>
          <p:nvPr/>
        </p:nvCxnSpPr>
        <p:spPr>
          <a:xfrm flipV="1">
            <a:off x="583458" y="5665552"/>
            <a:ext cx="1077854" cy="56577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kstvak 297">
            <a:extLst>
              <a:ext uri="{FF2B5EF4-FFF2-40B4-BE49-F238E27FC236}">
                <a16:creationId xmlns:a16="http://schemas.microsoft.com/office/drawing/2014/main" id="{8C3ABC72-5172-4DE1-9D93-5BE58DE4CD0A}"/>
              </a:ext>
            </a:extLst>
          </p:cNvPr>
          <p:cNvSpPr txBox="1"/>
          <p:nvPr/>
        </p:nvSpPr>
        <p:spPr>
          <a:xfrm>
            <a:off x="178258" y="1969734"/>
            <a:ext cx="1786066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Maria </a:t>
            </a:r>
            <a:r>
              <a:rPr lang="nl-NL" dirty="0" err="1"/>
              <a:t>and</a:t>
            </a:r>
            <a:r>
              <a:rPr lang="nl-NL" dirty="0"/>
              <a:t> Johan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6" name="Tekstvak 305">
            <a:extLst>
              <a:ext uri="{FF2B5EF4-FFF2-40B4-BE49-F238E27FC236}">
                <a16:creationId xmlns:a16="http://schemas.microsoft.com/office/drawing/2014/main" id="{D34B1DC0-8530-4B49-ABAE-5715C1879780}"/>
              </a:ext>
            </a:extLst>
          </p:cNvPr>
          <p:cNvSpPr txBox="1"/>
          <p:nvPr/>
        </p:nvSpPr>
        <p:spPr>
          <a:xfrm>
            <a:off x="204187" y="6231328"/>
            <a:ext cx="758541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James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7" name="Tekstvak 306">
            <a:extLst>
              <a:ext uri="{FF2B5EF4-FFF2-40B4-BE49-F238E27FC236}">
                <a16:creationId xmlns:a16="http://schemas.microsoft.com/office/drawing/2014/main" id="{460538DC-2066-4176-A7F4-4E6D68E8EA73}"/>
              </a:ext>
            </a:extLst>
          </p:cNvPr>
          <p:cNvSpPr txBox="1"/>
          <p:nvPr/>
        </p:nvSpPr>
        <p:spPr>
          <a:xfrm>
            <a:off x="126376" y="4158849"/>
            <a:ext cx="75578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Anton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311" name="Rechte verbindingslijn 310">
            <a:extLst>
              <a:ext uri="{FF2B5EF4-FFF2-40B4-BE49-F238E27FC236}">
                <a16:creationId xmlns:a16="http://schemas.microsoft.com/office/drawing/2014/main" id="{8A9CF79F-55FA-4ABB-BFB3-6C23E4231080}"/>
              </a:ext>
            </a:extLst>
          </p:cNvPr>
          <p:cNvCxnSpPr>
            <a:cxnSpLocks/>
            <a:stCxn id="307" idx="3"/>
            <a:endCxn id="296" idx="1"/>
          </p:cNvCxnSpPr>
          <p:nvPr/>
        </p:nvCxnSpPr>
        <p:spPr>
          <a:xfrm flipV="1">
            <a:off x="882160" y="4323534"/>
            <a:ext cx="651818" cy="1998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387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731" y="3249956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1991C00A-8DD4-48B0-BA0F-51C2060C47F9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>
            <a:off x="2508713" y="4146444"/>
            <a:ext cx="4498827" cy="3071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4BC80748-B5F7-4A58-949C-32D861B6C5D3}"/>
              </a:ext>
            </a:extLst>
          </p:cNvPr>
          <p:cNvSpPr txBox="1"/>
          <p:nvPr/>
        </p:nvSpPr>
        <p:spPr>
          <a:xfrm>
            <a:off x="1344612" y="3992494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291" name="L-vorm 290">
            <a:extLst>
              <a:ext uri="{FF2B5EF4-FFF2-40B4-BE49-F238E27FC236}">
                <a16:creationId xmlns:a16="http://schemas.microsoft.com/office/drawing/2014/main" id="{A34DC319-3659-468B-9E62-4F03D4EB0F59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8E1C10C1-7B76-4487-8D0A-4D2EB75EDFA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5378D9A3-8C3E-49E4-A707-D38FA98A31F8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Rechthoek 293">
            <a:extLst>
              <a:ext uri="{FF2B5EF4-FFF2-40B4-BE49-F238E27FC236}">
                <a16:creationId xmlns:a16="http://schemas.microsoft.com/office/drawing/2014/main" id="{0964B617-73E3-4EE6-9F26-1FF24F37518E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0" name="Rechte verbindingslijn 289">
            <a:extLst>
              <a:ext uri="{FF2B5EF4-FFF2-40B4-BE49-F238E27FC236}">
                <a16:creationId xmlns:a16="http://schemas.microsoft.com/office/drawing/2014/main" id="{51B99FE6-8DD0-4ED9-995F-96C2C215C495}"/>
              </a:ext>
            </a:extLst>
          </p:cNvPr>
          <p:cNvCxnSpPr>
            <a:cxnSpLocks/>
            <a:endCxn id="289" idx="2"/>
          </p:cNvCxnSpPr>
          <p:nvPr/>
        </p:nvCxnSpPr>
        <p:spPr>
          <a:xfrm flipV="1">
            <a:off x="1271009" y="4361826"/>
            <a:ext cx="655654" cy="6439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Maria </a:t>
            </a:r>
            <a:r>
              <a:rPr lang="nl-NL" dirty="0" err="1"/>
              <a:t>and</a:t>
            </a:r>
            <a:r>
              <a:rPr lang="nl-NL" dirty="0"/>
              <a:t> Johan</a:t>
            </a:r>
          </a:p>
        </p:txBody>
      </p:sp>
      <p:sp>
        <p:nvSpPr>
          <p:cNvPr id="298" name="Tekstvak 297">
            <a:extLst>
              <a:ext uri="{FF2B5EF4-FFF2-40B4-BE49-F238E27FC236}">
                <a16:creationId xmlns:a16="http://schemas.microsoft.com/office/drawing/2014/main" id="{8C3ABC72-5172-4DE1-9D93-5BE58DE4CD0A}"/>
              </a:ext>
            </a:extLst>
          </p:cNvPr>
          <p:cNvSpPr txBox="1"/>
          <p:nvPr/>
        </p:nvSpPr>
        <p:spPr>
          <a:xfrm>
            <a:off x="350167" y="5005752"/>
            <a:ext cx="1786066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Maria </a:t>
            </a:r>
            <a:r>
              <a:rPr lang="nl-NL" dirty="0" err="1"/>
              <a:t>and</a:t>
            </a:r>
            <a:r>
              <a:rPr lang="nl-NL" dirty="0"/>
              <a:t> Johan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299" name="Rechte verbindingslijn 298">
            <a:extLst>
              <a:ext uri="{FF2B5EF4-FFF2-40B4-BE49-F238E27FC236}">
                <a16:creationId xmlns:a16="http://schemas.microsoft.com/office/drawing/2014/main" id="{1F80B2EE-0FC2-4740-B61E-4487DAAEC72F}"/>
              </a:ext>
            </a:extLst>
          </p:cNvPr>
          <p:cNvCxnSpPr>
            <a:cxnSpLocks/>
            <a:endCxn id="301" idx="3"/>
          </p:cNvCxnSpPr>
          <p:nvPr/>
        </p:nvCxnSpPr>
        <p:spPr>
          <a:xfrm flipH="1" flipV="1">
            <a:off x="2363738" y="3168602"/>
            <a:ext cx="4589873" cy="94835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kstvak 299">
            <a:extLst>
              <a:ext uri="{FF2B5EF4-FFF2-40B4-BE49-F238E27FC236}">
                <a16:creationId xmlns:a16="http://schemas.microsoft.com/office/drawing/2014/main" id="{9D38AAE7-ECE1-403E-8A6D-E694DAE087E7}"/>
              </a:ext>
            </a:extLst>
          </p:cNvPr>
          <p:cNvSpPr txBox="1"/>
          <p:nvPr/>
        </p:nvSpPr>
        <p:spPr>
          <a:xfrm>
            <a:off x="252606" y="1968829"/>
            <a:ext cx="192283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Housing</a:t>
            </a:r>
            <a:r>
              <a:rPr lang="nl-NL" dirty="0"/>
              <a:t> Company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1" name="Tekstvak 300">
            <a:extLst>
              <a:ext uri="{FF2B5EF4-FFF2-40B4-BE49-F238E27FC236}">
                <a16:creationId xmlns:a16="http://schemas.microsoft.com/office/drawing/2014/main" id="{0802CD0C-FC23-4E8E-A7E6-AE78B27078D8}"/>
              </a:ext>
            </a:extLst>
          </p:cNvPr>
          <p:cNvSpPr txBox="1"/>
          <p:nvPr/>
        </p:nvSpPr>
        <p:spPr>
          <a:xfrm>
            <a:off x="1161934" y="2983936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02" name="Rechte verbindingslijn 301">
            <a:extLst>
              <a:ext uri="{FF2B5EF4-FFF2-40B4-BE49-F238E27FC236}">
                <a16:creationId xmlns:a16="http://schemas.microsoft.com/office/drawing/2014/main" id="{1D2B2331-0A92-46E6-9B6B-770F61D39985}"/>
              </a:ext>
            </a:extLst>
          </p:cNvPr>
          <p:cNvCxnSpPr>
            <a:cxnSpLocks/>
            <a:endCxn id="301" idx="0"/>
          </p:cNvCxnSpPr>
          <p:nvPr/>
        </p:nvCxnSpPr>
        <p:spPr>
          <a:xfrm>
            <a:off x="1252401" y="2318461"/>
            <a:ext cx="510435" cy="66547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274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49967" y="4885553"/>
            <a:ext cx="3233797" cy="15540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>
              <a:solidFill>
                <a:schemeClr val="tx1"/>
              </a:solidFill>
            </a:endParaRP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>
              <a:solidFill>
                <a:schemeClr val="tx1"/>
              </a:solidFill>
            </a:endParaRP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>
              <a:solidFill>
                <a:schemeClr val="tx1"/>
              </a:solidFill>
            </a:endParaRP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>
              <a:solidFill>
                <a:schemeClr val="tx1"/>
              </a:solidFill>
            </a:endParaRPr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265" y="3248058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74" name="Rechthoek 273">
            <a:extLst>
              <a:ext uri="{FF2B5EF4-FFF2-40B4-BE49-F238E27FC236}">
                <a16:creationId xmlns:a16="http://schemas.microsoft.com/office/drawing/2014/main" id="{6C8E99AA-7385-4872-8AB5-CFC17A20639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75" name="L-vorm 274">
            <a:extLst>
              <a:ext uri="{FF2B5EF4-FFF2-40B4-BE49-F238E27FC236}">
                <a16:creationId xmlns:a16="http://schemas.microsoft.com/office/drawing/2014/main" id="{B95165D6-F689-4E88-A066-FBA4E6907AFF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786E1E06-2E28-4EEE-ACF7-1E58599FB9F1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Rechthoek 278">
            <a:extLst>
              <a:ext uri="{FF2B5EF4-FFF2-40B4-BE49-F238E27FC236}">
                <a16:creationId xmlns:a16="http://schemas.microsoft.com/office/drawing/2014/main" id="{FC3D2649-EFB0-4981-BD77-0291FA81F869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0" name="Rechthoek 279">
            <a:extLst>
              <a:ext uri="{FF2B5EF4-FFF2-40B4-BE49-F238E27FC236}">
                <a16:creationId xmlns:a16="http://schemas.microsoft.com/office/drawing/2014/main" id="{C5A29CDC-5500-416C-ABF1-7C81301E7350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98" name="Picture 2" descr="Wind power free icon">
            <a:extLst>
              <a:ext uri="{FF2B5EF4-FFF2-40B4-BE49-F238E27FC236}">
                <a16:creationId xmlns:a16="http://schemas.microsoft.com/office/drawing/2014/main" id="{6EBB775C-1998-4A5B-95C4-D9875124D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09536" y="5035042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" name="Picture 2" descr="Wind power free icon">
            <a:extLst>
              <a:ext uri="{FF2B5EF4-FFF2-40B4-BE49-F238E27FC236}">
                <a16:creationId xmlns:a16="http://schemas.microsoft.com/office/drawing/2014/main" id="{44A47636-B9A8-4420-8637-A0BAD5C0F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03847" y="5005752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0" name="Titel 29">
            <a:extLst>
              <a:ext uri="{FF2B5EF4-FFF2-40B4-BE49-F238E27FC236}">
                <a16:creationId xmlns:a16="http://schemas.microsoft.com/office/drawing/2014/main" id="{89CEF0D9-4497-43A7-9839-6D01D1D68C2E}"/>
              </a:ext>
            </a:extLst>
          </p:cNvPr>
          <p:cNvSpPr txBox="1">
            <a:spLocks/>
          </p:cNvSpPr>
          <p:nvPr/>
        </p:nvSpPr>
        <p:spPr>
          <a:xfrm>
            <a:off x="812465" y="13633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Welcome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897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37548" y="506296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WR12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>
            <a:off x="9144126" y="5379963"/>
            <a:ext cx="893422" cy="30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717512" y="506296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LongLease</a:t>
            </a:r>
            <a:r>
              <a:rPr lang="nl-NL" dirty="0">
                <a:solidFill>
                  <a:schemeClr val="tx1"/>
                </a:solidFill>
              </a:rPr>
              <a:t> Right11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68773" y="506606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BAU07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56" idx="3"/>
            <a:endCxn id="23" idx="1"/>
          </p:cNvCxnSpPr>
          <p:nvPr/>
        </p:nvCxnSpPr>
        <p:spPr>
          <a:xfrm>
            <a:off x="5778690" y="4570427"/>
            <a:ext cx="1290083" cy="8126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410374" y="425342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Maria </a:t>
            </a:r>
            <a:r>
              <a:rPr lang="nl-NL" dirty="0" err="1"/>
              <a:t>and</a:t>
            </a:r>
            <a:r>
              <a:rPr lang="nl-NL" dirty="0"/>
              <a:t> Johan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BA80F5D1-2B72-435F-A241-7596BAA66F31}"/>
              </a:ext>
            </a:extLst>
          </p:cNvPr>
          <p:cNvCxnSpPr>
            <a:cxnSpLocks/>
            <a:stCxn id="70" idx="3"/>
            <a:endCxn id="56" idx="1"/>
          </p:cNvCxnSpPr>
          <p:nvPr/>
        </p:nvCxnSpPr>
        <p:spPr>
          <a:xfrm>
            <a:off x="2485727" y="4570427"/>
            <a:ext cx="12176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hoek 25">
            <a:extLst>
              <a:ext uri="{FF2B5EF4-FFF2-40B4-BE49-F238E27FC236}">
                <a16:creationId xmlns:a16="http://schemas.microsoft.com/office/drawing/2014/main" id="{539E8A50-D11B-4C29-8877-3721FC994514}"/>
              </a:ext>
            </a:extLst>
          </p:cNvPr>
          <p:cNvSpPr/>
          <p:nvPr/>
        </p:nvSpPr>
        <p:spPr>
          <a:xfrm>
            <a:off x="410374" y="508000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Maria P09</a:t>
            </a:r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E44CADA4-7436-4A63-A1BF-B0A940DB621D}"/>
              </a:ext>
            </a:extLst>
          </p:cNvPr>
          <p:cNvSpPr/>
          <p:nvPr/>
        </p:nvSpPr>
        <p:spPr>
          <a:xfrm>
            <a:off x="380425" y="5872501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Johan P10</a:t>
            </a:r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3ED04946-0EAD-416D-9244-371400E7D0E8}"/>
              </a:ext>
            </a:extLst>
          </p:cNvPr>
          <p:cNvSpPr/>
          <p:nvPr/>
        </p:nvSpPr>
        <p:spPr>
          <a:xfrm>
            <a:off x="3717512" y="587250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LongLease</a:t>
            </a:r>
            <a:r>
              <a:rPr lang="nl-NL" dirty="0">
                <a:solidFill>
                  <a:schemeClr val="tx1"/>
                </a:solidFill>
              </a:rPr>
              <a:t> Right11</a:t>
            </a:r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FB020958-1344-4543-A250-C89F5381FFA8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5792865" y="5379963"/>
            <a:ext cx="1290083" cy="8095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hoek 55">
            <a:extLst>
              <a:ext uri="{FF2B5EF4-FFF2-40B4-BE49-F238E27FC236}">
                <a16:creationId xmlns:a16="http://schemas.microsoft.com/office/drawing/2014/main" id="{773C3093-6687-47C8-BA03-858E58902170}"/>
              </a:ext>
            </a:extLst>
          </p:cNvPr>
          <p:cNvSpPr/>
          <p:nvPr/>
        </p:nvSpPr>
        <p:spPr>
          <a:xfrm>
            <a:off x="3703337" y="425342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Right08</a:t>
            </a:r>
          </a:p>
        </p:txBody>
      </p:sp>
      <p:cxnSp>
        <p:nvCxnSpPr>
          <p:cNvPr id="64" name="Rechte verbindingslijn 63">
            <a:extLst>
              <a:ext uri="{FF2B5EF4-FFF2-40B4-BE49-F238E27FC236}">
                <a16:creationId xmlns:a16="http://schemas.microsoft.com/office/drawing/2014/main" id="{4E66196F-A9ED-4C2E-B692-74AC6CB2C09E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5792865" y="5379963"/>
            <a:ext cx="12900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C27A6911-620A-40EE-B8F7-7D6B8986CF7A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485727" y="5379963"/>
            <a:ext cx="1231785" cy="17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DDA8AE67-46E4-4C06-BA80-34B28D13AAFF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2455778" y="6189499"/>
            <a:ext cx="12617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fbeelding 2">
            <a:extLst>
              <a:ext uri="{FF2B5EF4-FFF2-40B4-BE49-F238E27FC236}">
                <a16:creationId xmlns:a16="http://schemas.microsoft.com/office/drawing/2014/main" id="{2192A694-7AAF-40FA-817C-DC4BA3A82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402" y="788427"/>
            <a:ext cx="6151598" cy="313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85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70753" y="3229441"/>
            <a:ext cx="316316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503477" y="3220225"/>
            <a:ext cx="467037" cy="1173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4405" y="3199915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4" name="Rechte verbindingslijn 273">
            <a:extLst>
              <a:ext uri="{FF2B5EF4-FFF2-40B4-BE49-F238E27FC236}">
                <a16:creationId xmlns:a16="http://schemas.microsoft.com/office/drawing/2014/main" id="{D66E92F9-8BDD-4E27-9115-2742E43E398E}"/>
              </a:ext>
            </a:extLst>
          </p:cNvPr>
          <p:cNvCxnSpPr>
            <a:cxnSpLocks/>
            <a:endCxn id="296" idx="3"/>
          </p:cNvCxnSpPr>
          <p:nvPr/>
        </p:nvCxnSpPr>
        <p:spPr>
          <a:xfrm flipH="1">
            <a:off x="1910627" y="4102530"/>
            <a:ext cx="5333492" cy="5895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008AFC6F-2167-4025-AB8C-64DEE014754B}"/>
              </a:ext>
            </a:extLst>
          </p:cNvPr>
          <p:cNvCxnSpPr>
            <a:cxnSpLocks/>
            <a:stCxn id="279" idx="3"/>
          </p:cNvCxnSpPr>
          <p:nvPr/>
        </p:nvCxnSpPr>
        <p:spPr>
          <a:xfrm flipH="1">
            <a:off x="1443537" y="2689247"/>
            <a:ext cx="6648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kstvak 278">
            <a:extLst>
              <a:ext uri="{FF2B5EF4-FFF2-40B4-BE49-F238E27FC236}">
                <a16:creationId xmlns:a16="http://schemas.microsoft.com/office/drawing/2014/main" id="{FBA832F6-C46A-47B4-9070-ED1BBA6ECDE8}"/>
              </a:ext>
            </a:extLst>
          </p:cNvPr>
          <p:cNvSpPr txBox="1"/>
          <p:nvPr/>
        </p:nvSpPr>
        <p:spPr>
          <a:xfrm>
            <a:off x="185601" y="2504581"/>
            <a:ext cx="192283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Housing</a:t>
            </a:r>
            <a:r>
              <a:rPr lang="nl-NL" dirty="0"/>
              <a:t> Company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291" name="L-vorm 290">
            <a:extLst>
              <a:ext uri="{FF2B5EF4-FFF2-40B4-BE49-F238E27FC236}">
                <a16:creationId xmlns:a16="http://schemas.microsoft.com/office/drawing/2014/main" id="{A34DC319-3659-468B-9E62-4F03D4EB0F59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8E1C10C1-7B76-4487-8D0A-4D2EB75EDFA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5378D9A3-8C3E-49E4-A707-D38FA98A31F8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Rechthoek 293">
            <a:extLst>
              <a:ext uri="{FF2B5EF4-FFF2-40B4-BE49-F238E27FC236}">
                <a16:creationId xmlns:a16="http://schemas.microsoft.com/office/drawing/2014/main" id="{0964B617-73E3-4EE6-9F26-1FF24F37518E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Anton</a:t>
            </a:r>
          </a:p>
        </p:txBody>
      </p:sp>
      <p:sp>
        <p:nvSpPr>
          <p:cNvPr id="296" name="Tekstvak 295">
            <a:extLst>
              <a:ext uri="{FF2B5EF4-FFF2-40B4-BE49-F238E27FC236}">
                <a16:creationId xmlns:a16="http://schemas.microsoft.com/office/drawing/2014/main" id="{AF3C7751-B865-4149-97BD-3C55564380C1}"/>
              </a:ext>
            </a:extLst>
          </p:cNvPr>
          <p:cNvSpPr txBox="1"/>
          <p:nvPr/>
        </p:nvSpPr>
        <p:spPr>
          <a:xfrm>
            <a:off x="708823" y="397682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29ADCF5B-FB60-4068-8109-A1C9E3A40DF8}"/>
              </a:ext>
            </a:extLst>
          </p:cNvPr>
          <p:cNvCxnSpPr>
            <a:cxnSpLocks/>
            <a:stCxn id="279" idx="2"/>
            <a:endCxn id="296" idx="0"/>
          </p:cNvCxnSpPr>
          <p:nvPr/>
        </p:nvCxnSpPr>
        <p:spPr>
          <a:xfrm>
            <a:off x="1147018" y="2873913"/>
            <a:ext cx="162707" cy="110290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chte verbindingslijn 297">
            <a:extLst>
              <a:ext uri="{FF2B5EF4-FFF2-40B4-BE49-F238E27FC236}">
                <a16:creationId xmlns:a16="http://schemas.microsoft.com/office/drawing/2014/main" id="{F4B6F7FB-853A-4B1B-B864-06563B9AE78C}"/>
              </a:ext>
            </a:extLst>
          </p:cNvPr>
          <p:cNvCxnSpPr>
            <a:cxnSpLocks/>
            <a:endCxn id="299" idx="3"/>
          </p:cNvCxnSpPr>
          <p:nvPr/>
        </p:nvCxnSpPr>
        <p:spPr>
          <a:xfrm flipH="1">
            <a:off x="2649678" y="4191030"/>
            <a:ext cx="4662948" cy="922849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kstvak 298">
            <a:extLst>
              <a:ext uri="{FF2B5EF4-FFF2-40B4-BE49-F238E27FC236}">
                <a16:creationId xmlns:a16="http://schemas.microsoft.com/office/drawing/2014/main" id="{BFFD1F3E-F00E-4DD7-B385-14E1191CEF4D}"/>
              </a:ext>
            </a:extLst>
          </p:cNvPr>
          <p:cNvSpPr txBox="1"/>
          <p:nvPr/>
        </p:nvSpPr>
        <p:spPr>
          <a:xfrm>
            <a:off x="1485577" y="4929213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300" name="Tekstvak 299">
            <a:extLst>
              <a:ext uri="{FF2B5EF4-FFF2-40B4-BE49-F238E27FC236}">
                <a16:creationId xmlns:a16="http://schemas.microsoft.com/office/drawing/2014/main" id="{46676223-8685-465A-AF84-54D599AB540B}"/>
              </a:ext>
            </a:extLst>
          </p:cNvPr>
          <p:cNvSpPr txBox="1"/>
          <p:nvPr/>
        </p:nvSpPr>
        <p:spPr>
          <a:xfrm>
            <a:off x="185601" y="5207834"/>
            <a:ext cx="75578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Anton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301" name="Rechte verbindingslijn 300">
            <a:extLst>
              <a:ext uri="{FF2B5EF4-FFF2-40B4-BE49-F238E27FC236}">
                <a16:creationId xmlns:a16="http://schemas.microsoft.com/office/drawing/2014/main" id="{FAD00E2E-6CC8-4B07-9029-B582953A11F2}"/>
              </a:ext>
            </a:extLst>
          </p:cNvPr>
          <p:cNvCxnSpPr>
            <a:cxnSpLocks/>
            <a:stCxn id="300" idx="3"/>
            <a:endCxn id="299" idx="1"/>
          </p:cNvCxnSpPr>
          <p:nvPr/>
        </p:nvCxnSpPr>
        <p:spPr>
          <a:xfrm flipV="1">
            <a:off x="941385" y="5113879"/>
            <a:ext cx="544192" cy="27862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946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726584" y="374951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Right09</a:t>
            </a:r>
          </a:p>
        </p:txBody>
      </p: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801937" y="4066511"/>
            <a:ext cx="1290083" cy="4402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25" y="374951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Anton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F7030E1D-25AB-41D5-84C8-D728BEF49AD0}"/>
              </a:ext>
            </a:extLst>
          </p:cNvPr>
          <p:cNvSpPr/>
          <p:nvPr/>
        </p:nvSpPr>
        <p:spPr>
          <a:xfrm>
            <a:off x="7092008" y="425463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E5B2072A-DAB3-4D19-B4A4-C8E34A463001}"/>
              </a:ext>
            </a:extLst>
          </p:cNvPr>
          <p:cNvSpPr/>
          <p:nvPr/>
        </p:nvSpPr>
        <p:spPr>
          <a:xfrm>
            <a:off x="10037548" y="425463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WR13</a:t>
            </a:r>
          </a:p>
        </p:txBody>
      </p: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F60F52CF-7BE3-449C-B81A-B9B3768CF16F}"/>
              </a:ext>
            </a:extLst>
          </p:cNvPr>
          <p:cNvCxnSpPr>
            <a:cxnSpLocks/>
            <a:stCxn id="70" idx="3"/>
            <a:endCxn id="21" idx="1"/>
          </p:cNvCxnSpPr>
          <p:nvPr/>
        </p:nvCxnSpPr>
        <p:spPr>
          <a:xfrm>
            <a:off x="2455778" y="4066511"/>
            <a:ext cx="12708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E3F59F44-DE34-4127-AF4D-DC1B489824F3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9167361" y="4571630"/>
            <a:ext cx="8701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A11F45FA-4AD7-45BF-BEC9-AE27578071BD}"/>
              </a:ext>
            </a:extLst>
          </p:cNvPr>
          <p:cNvSpPr/>
          <p:nvPr/>
        </p:nvSpPr>
        <p:spPr>
          <a:xfrm>
            <a:off x="380425" y="455904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Anton P11</a:t>
            </a:r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9AD569DF-8010-4301-ADFF-85E8D10ECBE2}"/>
              </a:ext>
            </a:extLst>
          </p:cNvPr>
          <p:cNvSpPr/>
          <p:nvPr/>
        </p:nvSpPr>
        <p:spPr>
          <a:xfrm>
            <a:off x="3726584" y="457163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Leasehold</a:t>
            </a:r>
            <a:r>
              <a:rPr lang="nl-NL" dirty="0">
                <a:solidFill>
                  <a:schemeClr val="tx1"/>
                </a:solidFill>
              </a:rPr>
              <a:t> Right12</a:t>
            </a:r>
          </a:p>
        </p:txBody>
      </p: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D094643D-6D0F-4EBF-BC6B-D7D3B7A37E58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5801937" y="4506726"/>
            <a:ext cx="1290083" cy="381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5DFCFB6D-C902-4FAA-BECB-013479646861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2455778" y="4876047"/>
            <a:ext cx="12708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fbeelding 4">
            <a:extLst>
              <a:ext uri="{FF2B5EF4-FFF2-40B4-BE49-F238E27FC236}">
                <a16:creationId xmlns:a16="http://schemas.microsoft.com/office/drawing/2014/main" id="{155C7C4A-A99E-4539-9143-9E5128057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775" y="1278419"/>
            <a:ext cx="5014912" cy="244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44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70753" y="3229441"/>
            <a:ext cx="316316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503477" y="3220225"/>
            <a:ext cx="467037" cy="1173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4405" y="3199915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4" name="Rechte verbindingslijn 273">
            <a:extLst>
              <a:ext uri="{FF2B5EF4-FFF2-40B4-BE49-F238E27FC236}">
                <a16:creationId xmlns:a16="http://schemas.microsoft.com/office/drawing/2014/main" id="{D66E92F9-8BDD-4E27-9115-2742E43E398E}"/>
              </a:ext>
            </a:extLst>
          </p:cNvPr>
          <p:cNvCxnSpPr>
            <a:cxnSpLocks/>
            <a:endCxn id="296" idx="3"/>
          </p:cNvCxnSpPr>
          <p:nvPr/>
        </p:nvCxnSpPr>
        <p:spPr>
          <a:xfrm flipH="1">
            <a:off x="1910627" y="3610578"/>
            <a:ext cx="5316363" cy="55090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008AFC6F-2167-4025-AB8C-64DEE014754B}"/>
              </a:ext>
            </a:extLst>
          </p:cNvPr>
          <p:cNvCxnSpPr>
            <a:cxnSpLocks/>
            <a:stCxn id="279" idx="3"/>
          </p:cNvCxnSpPr>
          <p:nvPr/>
        </p:nvCxnSpPr>
        <p:spPr>
          <a:xfrm flipH="1">
            <a:off x="1443537" y="2689247"/>
            <a:ext cx="6648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kstvak 278">
            <a:extLst>
              <a:ext uri="{FF2B5EF4-FFF2-40B4-BE49-F238E27FC236}">
                <a16:creationId xmlns:a16="http://schemas.microsoft.com/office/drawing/2014/main" id="{FBA832F6-C46A-47B4-9070-ED1BBA6ECDE8}"/>
              </a:ext>
            </a:extLst>
          </p:cNvPr>
          <p:cNvSpPr txBox="1"/>
          <p:nvPr/>
        </p:nvSpPr>
        <p:spPr>
          <a:xfrm>
            <a:off x="185601" y="2504581"/>
            <a:ext cx="192283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Housing</a:t>
            </a:r>
            <a:r>
              <a:rPr lang="nl-NL" dirty="0"/>
              <a:t> Company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291" name="L-vorm 290">
            <a:extLst>
              <a:ext uri="{FF2B5EF4-FFF2-40B4-BE49-F238E27FC236}">
                <a16:creationId xmlns:a16="http://schemas.microsoft.com/office/drawing/2014/main" id="{A34DC319-3659-468B-9E62-4F03D4EB0F59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8E1C10C1-7B76-4487-8D0A-4D2EB75EDFA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5378D9A3-8C3E-49E4-A707-D38FA98A31F8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Rechthoek 293">
            <a:extLst>
              <a:ext uri="{FF2B5EF4-FFF2-40B4-BE49-F238E27FC236}">
                <a16:creationId xmlns:a16="http://schemas.microsoft.com/office/drawing/2014/main" id="{0964B617-73E3-4EE6-9F26-1FF24F37518E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There</a:t>
            </a:r>
            <a:r>
              <a:rPr lang="nl-NL" dirty="0"/>
              <a:t> is a </a:t>
            </a:r>
            <a:r>
              <a:rPr lang="nl-NL" dirty="0" err="1"/>
              <a:t>Mortgage</a:t>
            </a:r>
            <a:r>
              <a:rPr lang="nl-NL" dirty="0"/>
              <a:t> on </a:t>
            </a:r>
            <a:r>
              <a:rPr lang="nl-NL" dirty="0" err="1"/>
              <a:t>Anton’s</a:t>
            </a:r>
            <a:r>
              <a:rPr lang="nl-NL" dirty="0"/>
              <a:t> </a:t>
            </a:r>
            <a:r>
              <a:rPr lang="nl-NL" dirty="0" err="1"/>
              <a:t>LongLease</a:t>
            </a:r>
            <a:endParaRPr lang="nl-NL" dirty="0"/>
          </a:p>
        </p:txBody>
      </p:sp>
      <p:sp>
        <p:nvSpPr>
          <p:cNvPr id="296" name="Tekstvak 295">
            <a:extLst>
              <a:ext uri="{FF2B5EF4-FFF2-40B4-BE49-F238E27FC236}">
                <a16:creationId xmlns:a16="http://schemas.microsoft.com/office/drawing/2014/main" id="{AF3C7751-B865-4149-97BD-3C55564380C1}"/>
              </a:ext>
            </a:extLst>
          </p:cNvPr>
          <p:cNvSpPr txBox="1"/>
          <p:nvPr/>
        </p:nvSpPr>
        <p:spPr>
          <a:xfrm>
            <a:off x="708823" y="397682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29ADCF5B-FB60-4068-8109-A1C9E3A40DF8}"/>
              </a:ext>
            </a:extLst>
          </p:cNvPr>
          <p:cNvCxnSpPr>
            <a:cxnSpLocks/>
          </p:cNvCxnSpPr>
          <p:nvPr/>
        </p:nvCxnSpPr>
        <p:spPr>
          <a:xfrm>
            <a:off x="1175823" y="2873913"/>
            <a:ext cx="162707" cy="110290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chte verbindingslijn 297">
            <a:extLst>
              <a:ext uri="{FF2B5EF4-FFF2-40B4-BE49-F238E27FC236}">
                <a16:creationId xmlns:a16="http://schemas.microsoft.com/office/drawing/2014/main" id="{F4B6F7FB-853A-4B1B-B864-06563B9AE78C}"/>
              </a:ext>
            </a:extLst>
          </p:cNvPr>
          <p:cNvCxnSpPr>
            <a:cxnSpLocks/>
            <a:endCxn id="299" idx="3"/>
          </p:cNvCxnSpPr>
          <p:nvPr/>
        </p:nvCxnSpPr>
        <p:spPr>
          <a:xfrm flipH="1">
            <a:off x="2649678" y="3723545"/>
            <a:ext cx="4598124" cy="139033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kstvak 298">
            <a:extLst>
              <a:ext uri="{FF2B5EF4-FFF2-40B4-BE49-F238E27FC236}">
                <a16:creationId xmlns:a16="http://schemas.microsoft.com/office/drawing/2014/main" id="{BFFD1F3E-F00E-4DD7-B385-14E1191CEF4D}"/>
              </a:ext>
            </a:extLst>
          </p:cNvPr>
          <p:cNvSpPr txBox="1"/>
          <p:nvPr/>
        </p:nvSpPr>
        <p:spPr>
          <a:xfrm>
            <a:off x="1485577" y="4929213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300" name="Tekstvak 299">
            <a:extLst>
              <a:ext uri="{FF2B5EF4-FFF2-40B4-BE49-F238E27FC236}">
                <a16:creationId xmlns:a16="http://schemas.microsoft.com/office/drawing/2014/main" id="{46676223-8685-465A-AF84-54D599AB540B}"/>
              </a:ext>
            </a:extLst>
          </p:cNvPr>
          <p:cNvSpPr txBox="1"/>
          <p:nvPr/>
        </p:nvSpPr>
        <p:spPr>
          <a:xfrm>
            <a:off x="185601" y="5209712"/>
            <a:ext cx="75578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Anton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301" name="Rechte verbindingslijn 300">
            <a:extLst>
              <a:ext uri="{FF2B5EF4-FFF2-40B4-BE49-F238E27FC236}">
                <a16:creationId xmlns:a16="http://schemas.microsoft.com/office/drawing/2014/main" id="{FAD00E2E-6CC8-4B07-9029-B582953A11F2}"/>
              </a:ext>
            </a:extLst>
          </p:cNvPr>
          <p:cNvCxnSpPr>
            <a:cxnSpLocks/>
            <a:stCxn id="300" idx="3"/>
          </p:cNvCxnSpPr>
          <p:nvPr/>
        </p:nvCxnSpPr>
        <p:spPr>
          <a:xfrm flipV="1">
            <a:off x="941385" y="5115758"/>
            <a:ext cx="544192" cy="27862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CD0D802F-2C42-446B-8352-1C8CA8A582AA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>
            <a:off x="2412075" y="3802473"/>
            <a:ext cx="4905475" cy="240722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4001CCD8-658B-4498-8460-00651208C247}"/>
              </a:ext>
            </a:extLst>
          </p:cNvPr>
          <p:cNvSpPr txBox="1"/>
          <p:nvPr/>
        </p:nvSpPr>
        <p:spPr>
          <a:xfrm>
            <a:off x="1289736" y="6025031"/>
            <a:ext cx="1122339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Mortgage</a:t>
            </a:r>
            <a:endParaRPr lang="en-GB" dirty="0"/>
          </a:p>
        </p:txBody>
      </p:sp>
      <p:sp>
        <p:nvSpPr>
          <p:cNvPr id="290" name="Tekstvak 289">
            <a:extLst>
              <a:ext uri="{FF2B5EF4-FFF2-40B4-BE49-F238E27FC236}">
                <a16:creationId xmlns:a16="http://schemas.microsoft.com/office/drawing/2014/main" id="{512EFDD5-E592-4FAD-815B-06051377C107}"/>
              </a:ext>
            </a:extLst>
          </p:cNvPr>
          <p:cNvSpPr txBox="1"/>
          <p:nvPr/>
        </p:nvSpPr>
        <p:spPr>
          <a:xfrm>
            <a:off x="25096" y="5895902"/>
            <a:ext cx="1028501" cy="646331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Capital</a:t>
            </a:r>
            <a:r>
              <a:rPr lang="nl-NL" dirty="0"/>
              <a:t> Bank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297" name="Rechte verbindingslijn 296">
            <a:extLst>
              <a:ext uri="{FF2B5EF4-FFF2-40B4-BE49-F238E27FC236}">
                <a16:creationId xmlns:a16="http://schemas.microsoft.com/office/drawing/2014/main" id="{AE03D795-D231-49DB-9050-CF8FFF260689}"/>
              </a:ext>
            </a:extLst>
          </p:cNvPr>
          <p:cNvCxnSpPr>
            <a:cxnSpLocks/>
            <a:stCxn id="290" idx="3"/>
            <a:endCxn id="289" idx="1"/>
          </p:cNvCxnSpPr>
          <p:nvPr/>
        </p:nvCxnSpPr>
        <p:spPr>
          <a:xfrm flipV="1">
            <a:off x="1053597" y="6209697"/>
            <a:ext cx="236139" cy="937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Rechte verbindingslijn 301">
            <a:extLst>
              <a:ext uri="{FF2B5EF4-FFF2-40B4-BE49-F238E27FC236}">
                <a16:creationId xmlns:a16="http://schemas.microsoft.com/office/drawing/2014/main" id="{E03FE8E2-B3D6-4A96-8194-03404AC78DC8}"/>
              </a:ext>
            </a:extLst>
          </p:cNvPr>
          <p:cNvCxnSpPr>
            <a:cxnSpLocks/>
            <a:stCxn id="299" idx="2"/>
            <a:endCxn id="289" idx="0"/>
          </p:cNvCxnSpPr>
          <p:nvPr/>
        </p:nvCxnSpPr>
        <p:spPr>
          <a:xfrm flipH="1">
            <a:off x="1850906" y="5298545"/>
            <a:ext cx="216722" cy="72648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110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0B24017-4110-49DB-828C-3EECF54075A0}"/>
              </a:ext>
            </a:extLst>
          </p:cNvPr>
          <p:cNvSpPr/>
          <p:nvPr/>
        </p:nvSpPr>
        <p:spPr>
          <a:xfrm>
            <a:off x="3726572" y="377893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Right09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61EE0CAB-72E2-4F9A-A763-0DE408F99FBE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5801925" y="4095928"/>
            <a:ext cx="1290083" cy="11519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hoek 3">
            <a:extLst>
              <a:ext uri="{FF2B5EF4-FFF2-40B4-BE49-F238E27FC236}">
                <a16:creationId xmlns:a16="http://schemas.microsoft.com/office/drawing/2014/main" id="{2858CF7E-48AB-4979-9FF3-9FB10E6B2AD7}"/>
              </a:ext>
            </a:extLst>
          </p:cNvPr>
          <p:cNvSpPr/>
          <p:nvPr/>
        </p:nvSpPr>
        <p:spPr>
          <a:xfrm>
            <a:off x="380425" y="378226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10658D69-39F7-45BE-985B-2BEEEC2C9046}"/>
              </a:ext>
            </a:extLst>
          </p:cNvPr>
          <p:cNvSpPr/>
          <p:nvPr/>
        </p:nvSpPr>
        <p:spPr>
          <a:xfrm>
            <a:off x="7092008" y="493090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129417A-CD3F-46FA-9675-15F42C8F894A}"/>
              </a:ext>
            </a:extLst>
          </p:cNvPr>
          <p:cNvSpPr/>
          <p:nvPr/>
        </p:nvSpPr>
        <p:spPr>
          <a:xfrm>
            <a:off x="10037548" y="493090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WR13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3D4014CE-FAE2-472E-8B3E-7CEE730665C5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 flipV="1">
            <a:off x="2455778" y="4095928"/>
            <a:ext cx="1270794" cy="33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C3F8A7CA-2B20-4632-9ACB-8142A58EB0F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9167361" y="5247905"/>
            <a:ext cx="8701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hoek 8">
            <a:extLst>
              <a:ext uri="{FF2B5EF4-FFF2-40B4-BE49-F238E27FC236}">
                <a16:creationId xmlns:a16="http://schemas.microsoft.com/office/drawing/2014/main" id="{34031693-DF88-4B73-9C34-2B1B6C503097}"/>
              </a:ext>
            </a:extLst>
          </p:cNvPr>
          <p:cNvSpPr/>
          <p:nvPr/>
        </p:nvSpPr>
        <p:spPr>
          <a:xfrm>
            <a:off x="380425" y="493090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Anton P11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15AEAA78-96DA-411E-9A40-F96C307319DD}"/>
              </a:ext>
            </a:extLst>
          </p:cNvPr>
          <p:cNvSpPr/>
          <p:nvPr/>
        </p:nvSpPr>
        <p:spPr>
          <a:xfrm>
            <a:off x="3726571" y="493090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Leasehold</a:t>
            </a:r>
            <a:r>
              <a:rPr lang="nl-NL" dirty="0">
                <a:solidFill>
                  <a:schemeClr val="tx1"/>
                </a:solidFill>
              </a:rPr>
              <a:t> Right12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136EAAF-EE0B-4B93-ADF2-010C63DADD00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>
            <a:off x="5801924" y="5247905"/>
            <a:ext cx="12900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E9920232-7D00-48B3-A54C-49D3296E3B5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455778" y="5247905"/>
            <a:ext cx="127079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>
            <a:extLst>
              <a:ext uri="{FF2B5EF4-FFF2-40B4-BE49-F238E27FC236}">
                <a16:creationId xmlns:a16="http://schemas.microsoft.com/office/drawing/2014/main" id="{A8E95BB7-6F16-495A-8F0D-5CF73501CEE5}"/>
              </a:ext>
            </a:extLst>
          </p:cNvPr>
          <p:cNvSpPr/>
          <p:nvPr/>
        </p:nvSpPr>
        <p:spPr>
          <a:xfrm>
            <a:off x="380425" y="607954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45DF05A2-3769-4E9D-9DC3-261558D6D8DD}"/>
              </a:ext>
            </a:extLst>
          </p:cNvPr>
          <p:cNvSpPr/>
          <p:nvPr/>
        </p:nvSpPr>
        <p:spPr>
          <a:xfrm>
            <a:off x="3726571" y="607954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Restriction02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A920B28D-458F-475C-908B-87F2755B7824}"/>
              </a:ext>
            </a:extLst>
          </p:cNvPr>
          <p:cNvCxnSpPr>
            <a:cxnSpLocks/>
            <a:stCxn id="34" idx="3"/>
            <a:endCxn id="5" idx="1"/>
          </p:cNvCxnSpPr>
          <p:nvPr/>
        </p:nvCxnSpPr>
        <p:spPr>
          <a:xfrm flipV="1">
            <a:off x="5801924" y="5247905"/>
            <a:ext cx="1290084" cy="11486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4B360B9C-E04D-4B7C-AACD-1DC70C9BDCFC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2455778" y="6396545"/>
            <a:ext cx="127079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el 29">
            <a:extLst>
              <a:ext uri="{FF2B5EF4-FFF2-40B4-BE49-F238E27FC236}">
                <a16:creationId xmlns:a16="http://schemas.microsoft.com/office/drawing/2014/main" id="{3C1FCEAE-7123-48E5-AF05-654F01E41FD1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There</a:t>
            </a:r>
            <a:r>
              <a:rPr lang="nl-NL" dirty="0"/>
              <a:t> is a </a:t>
            </a:r>
            <a:r>
              <a:rPr lang="nl-NL" dirty="0" err="1"/>
              <a:t>Mortgage</a:t>
            </a:r>
            <a:r>
              <a:rPr lang="nl-NL" dirty="0"/>
              <a:t> on </a:t>
            </a:r>
            <a:r>
              <a:rPr lang="nl-NL" dirty="0" err="1"/>
              <a:t>Anton’s</a:t>
            </a:r>
            <a:r>
              <a:rPr lang="nl-NL" dirty="0"/>
              <a:t> </a:t>
            </a:r>
            <a:r>
              <a:rPr lang="nl-NL" dirty="0" err="1"/>
              <a:t>Leasehold</a:t>
            </a:r>
            <a:endParaRPr lang="nl-NL" dirty="0"/>
          </a:p>
        </p:txBody>
      </p:sp>
      <p:pic>
        <p:nvPicPr>
          <p:cNvPr id="48" name="Afbeelding 47">
            <a:extLst>
              <a:ext uri="{FF2B5EF4-FFF2-40B4-BE49-F238E27FC236}">
                <a16:creationId xmlns:a16="http://schemas.microsoft.com/office/drawing/2014/main" id="{6B43E4A5-3594-44E7-8161-1A328D8B8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62908"/>
            <a:ext cx="6002068" cy="2902433"/>
          </a:xfrm>
          <a:prstGeom prst="rect">
            <a:avLst/>
          </a:prstGeom>
        </p:spPr>
      </p:pic>
      <p:cxnSp>
        <p:nvCxnSpPr>
          <p:cNvPr id="19" name="Rechte verbindingslijn 37">
            <a:extLst>
              <a:ext uri="{FF2B5EF4-FFF2-40B4-BE49-F238E27FC236}">
                <a16:creationId xmlns:a16="http://schemas.microsoft.com/office/drawing/2014/main" id="{4B360B9C-E04D-4B7C-AACD-1DC70C9BDCFC}"/>
              </a:ext>
            </a:extLst>
          </p:cNvPr>
          <p:cNvCxnSpPr>
            <a:cxnSpLocks/>
            <a:stCxn id="34" idx="0"/>
            <a:endCxn id="10" idx="2"/>
          </p:cNvCxnSpPr>
          <p:nvPr/>
        </p:nvCxnSpPr>
        <p:spPr>
          <a:xfrm flipV="1">
            <a:off x="4764248" y="5564903"/>
            <a:ext cx="0" cy="5146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50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00991-FF34-428B-8C0F-EF84C1AD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Capital</a:t>
            </a:r>
            <a:r>
              <a:rPr lang="nl-NL" dirty="0"/>
              <a:t> Bank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86B5250-DDF9-4C8E-BCDC-1E48A240F12A}"/>
              </a:ext>
            </a:extLst>
          </p:cNvPr>
          <p:cNvSpPr/>
          <p:nvPr/>
        </p:nvSpPr>
        <p:spPr>
          <a:xfrm>
            <a:off x="3758079" y="2429406"/>
            <a:ext cx="1990725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Mortgage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Restriction01</a:t>
            </a: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30" idx="3"/>
            <a:endCxn id="4" idx="1"/>
          </p:cNvCxnSpPr>
          <p:nvPr/>
        </p:nvCxnSpPr>
        <p:spPr>
          <a:xfrm flipV="1">
            <a:off x="2645794" y="2746404"/>
            <a:ext cx="1112285" cy="13514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</p:cNvCxnSpPr>
          <p:nvPr/>
        </p:nvCxnSpPr>
        <p:spPr>
          <a:xfrm>
            <a:off x="5748804" y="2766386"/>
            <a:ext cx="11547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865B1287-A8B2-4CD7-84DD-039A49B94DC9}"/>
              </a:ext>
            </a:extLst>
          </p:cNvPr>
          <p:cNvSpPr/>
          <p:nvPr/>
        </p:nvSpPr>
        <p:spPr>
          <a:xfrm>
            <a:off x="6855842" y="242940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343B0BCE-5C91-4C24-B403-1D46D7D89508}"/>
              </a:ext>
            </a:extLst>
          </p:cNvPr>
          <p:cNvSpPr/>
          <p:nvPr/>
        </p:nvSpPr>
        <p:spPr>
          <a:xfrm>
            <a:off x="10012051" y="240205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FEF9E03-2ABC-4078-9A92-57FBD6E5D4A8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H="1">
            <a:off x="8931195" y="2719056"/>
            <a:ext cx="1080856" cy="273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hoek 25">
            <a:extLst>
              <a:ext uri="{FF2B5EF4-FFF2-40B4-BE49-F238E27FC236}">
                <a16:creationId xmlns:a16="http://schemas.microsoft.com/office/drawing/2014/main" id="{75209996-8D48-458D-A560-0019A001E916}"/>
              </a:ext>
            </a:extLst>
          </p:cNvPr>
          <p:cNvSpPr/>
          <p:nvPr/>
        </p:nvSpPr>
        <p:spPr>
          <a:xfrm>
            <a:off x="10012051" y="466458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WR13</a:t>
            </a: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49FA060B-5E2E-4FE5-8054-C10B6E46B05B}"/>
              </a:ext>
            </a:extLst>
          </p:cNvPr>
          <p:cNvSpPr/>
          <p:nvPr/>
        </p:nvSpPr>
        <p:spPr>
          <a:xfrm>
            <a:off x="570441" y="378089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C1637104-B5B4-423F-83EF-6BD1D5610C56}"/>
              </a:ext>
            </a:extLst>
          </p:cNvPr>
          <p:cNvSpPr/>
          <p:nvPr/>
        </p:nvSpPr>
        <p:spPr>
          <a:xfrm>
            <a:off x="3758079" y="4662276"/>
            <a:ext cx="1990725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Mortgage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Restriction02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E2FFFFAB-8940-4508-A0C1-9DF8AA4D6B85}"/>
              </a:ext>
            </a:extLst>
          </p:cNvPr>
          <p:cNvSpPr/>
          <p:nvPr/>
        </p:nvSpPr>
        <p:spPr>
          <a:xfrm>
            <a:off x="6903586" y="466227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77885F57-933D-4A90-BE22-473F0CBDD1A4}"/>
              </a:ext>
            </a:extLst>
          </p:cNvPr>
          <p:cNvCxnSpPr>
            <a:cxnSpLocks/>
            <a:stCxn id="26" idx="1"/>
            <a:endCxn id="33" idx="3"/>
          </p:cNvCxnSpPr>
          <p:nvPr/>
        </p:nvCxnSpPr>
        <p:spPr>
          <a:xfrm flipH="1" flipV="1">
            <a:off x="8978939" y="4979274"/>
            <a:ext cx="1033112" cy="23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DC6A42F7-B658-406F-ABC3-36A3A47765E0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2645794" y="4097888"/>
            <a:ext cx="1112285" cy="8813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7B4974A8-82D7-41A2-922C-A57E483844A2}"/>
              </a:ext>
            </a:extLst>
          </p:cNvPr>
          <p:cNvCxnSpPr>
            <a:cxnSpLocks/>
          </p:cNvCxnSpPr>
          <p:nvPr/>
        </p:nvCxnSpPr>
        <p:spPr>
          <a:xfrm>
            <a:off x="5748804" y="4979274"/>
            <a:ext cx="11547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915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7" name="Rechte verbindingslijn 276">
            <a:extLst>
              <a:ext uri="{FF2B5EF4-FFF2-40B4-BE49-F238E27FC236}">
                <a16:creationId xmlns:a16="http://schemas.microsoft.com/office/drawing/2014/main" id="{DDEC7182-9AAA-4958-8590-58FFCAE98505}"/>
              </a:ext>
            </a:extLst>
          </p:cNvPr>
          <p:cNvCxnSpPr>
            <a:cxnSpLocks/>
            <a:endCxn id="297" idx="3"/>
          </p:cNvCxnSpPr>
          <p:nvPr/>
        </p:nvCxnSpPr>
        <p:spPr>
          <a:xfrm flipH="1">
            <a:off x="1987992" y="4182671"/>
            <a:ext cx="5640578" cy="129821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L-vorm 290">
            <a:extLst>
              <a:ext uri="{FF2B5EF4-FFF2-40B4-BE49-F238E27FC236}">
                <a16:creationId xmlns:a16="http://schemas.microsoft.com/office/drawing/2014/main" id="{A34DC319-3659-468B-9E62-4F03D4EB0F59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8E1C10C1-7B76-4487-8D0A-4D2EB75EDFA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5378D9A3-8C3E-49E4-A707-D38FA98A31F8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Rechthoek 293">
            <a:extLst>
              <a:ext uri="{FF2B5EF4-FFF2-40B4-BE49-F238E27FC236}">
                <a16:creationId xmlns:a16="http://schemas.microsoft.com/office/drawing/2014/main" id="{0964B617-73E3-4EE6-9F26-1FF24F37518E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James</a:t>
            </a:r>
          </a:p>
        </p:txBody>
      </p:sp>
      <p:sp>
        <p:nvSpPr>
          <p:cNvPr id="297" name="Tekstvak 296">
            <a:extLst>
              <a:ext uri="{FF2B5EF4-FFF2-40B4-BE49-F238E27FC236}">
                <a16:creationId xmlns:a16="http://schemas.microsoft.com/office/drawing/2014/main" id="{17DD68F5-7E31-441E-9A94-E09837B38B71}"/>
              </a:ext>
            </a:extLst>
          </p:cNvPr>
          <p:cNvSpPr txBox="1"/>
          <p:nvPr/>
        </p:nvSpPr>
        <p:spPr>
          <a:xfrm>
            <a:off x="1274335" y="5296219"/>
            <a:ext cx="713657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Lease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29ADCF5B-FB60-4068-8109-A1C9E3A40DF8}"/>
              </a:ext>
            </a:extLst>
          </p:cNvPr>
          <p:cNvCxnSpPr>
            <a:cxnSpLocks/>
            <a:stCxn id="306" idx="0"/>
          </p:cNvCxnSpPr>
          <p:nvPr/>
        </p:nvCxnSpPr>
        <p:spPr>
          <a:xfrm flipV="1">
            <a:off x="583458" y="5665552"/>
            <a:ext cx="1077854" cy="56577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kstvak 305">
            <a:extLst>
              <a:ext uri="{FF2B5EF4-FFF2-40B4-BE49-F238E27FC236}">
                <a16:creationId xmlns:a16="http://schemas.microsoft.com/office/drawing/2014/main" id="{D34B1DC0-8530-4B49-ABAE-5715C1879780}"/>
              </a:ext>
            </a:extLst>
          </p:cNvPr>
          <p:cNvSpPr txBox="1"/>
          <p:nvPr/>
        </p:nvSpPr>
        <p:spPr>
          <a:xfrm>
            <a:off x="204187" y="6231328"/>
            <a:ext cx="758541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James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299" name="Rechte verbindingslijn 298">
            <a:extLst>
              <a:ext uri="{FF2B5EF4-FFF2-40B4-BE49-F238E27FC236}">
                <a16:creationId xmlns:a16="http://schemas.microsoft.com/office/drawing/2014/main" id="{58D0A2AA-D70A-45BD-B779-6A36CE3A9388}"/>
              </a:ext>
            </a:extLst>
          </p:cNvPr>
          <p:cNvCxnSpPr>
            <a:cxnSpLocks/>
            <a:endCxn id="301" idx="3"/>
          </p:cNvCxnSpPr>
          <p:nvPr/>
        </p:nvCxnSpPr>
        <p:spPr>
          <a:xfrm flipH="1" flipV="1">
            <a:off x="2363738" y="3168602"/>
            <a:ext cx="5264832" cy="79938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kstvak 299">
            <a:extLst>
              <a:ext uri="{FF2B5EF4-FFF2-40B4-BE49-F238E27FC236}">
                <a16:creationId xmlns:a16="http://schemas.microsoft.com/office/drawing/2014/main" id="{6794AD55-D60A-45DC-A666-B12A3E3979C4}"/>
              </a:ext>
            </a:extLst>
          </p:cNvPr>
          <p:cNvSpPr txBox="1"/>
          <p:nvPr/>
        </p:nvSpPr>
        <p:spPr>
          <a:xfrm>
            <a:off x="252606" y="1968829"/>
            <a:ext cx="192283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Housing</a:t>
            </a:r>
            <a:r>
              <a:rPr lang="nl-NL" dirty="0"/>
              <a:t> Company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1" name="Tekstvak 300">
            <a:extLst>
              <a:ext uri="{FF2B5EF4-FFF2-40B4-BE49-F238E27FC236}">
                <a16:creationId xmlns:a16="http://schemas.microsoft.com/office/drawing/2014/main" id="{479F320D-8021-40F6-98A8-3B0B02A1DD9E}"/>
              </a:ext>
            </a:extLst>
          </p:cNvPr>
          <p:cNvSpPr txBox="1"/>
          <p:nvPr/>
        </p:nvSpPr>
        <p:spPr>
          <a:xfrm>
            <a:off x="1161934" y="2983936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02" name="Rechte verbindingslijn 301">
            <a:extLst>
              <a:ext uri="{FF2B5EF4-FFF2-40B4-BE49-F238E27FC236}">
                <a16:creationId xmlns:a16="http://schemas.microsoft.com/office/drawing/2014/main" id="{AAFE5530-9E4D-4F70-B13D-6CA5EBEAEC2E}"/>
              </a:ext>
            </a:extLst>
          </p:cNvPr>
          <p:cNvCxnSpPr>
            <a:cxnSpLocks/>
            <a:endCxn id="301" idx="0"/>
          </p:cNvCxnSpPr>
          <p:nvPr/>
        </p:nvCxnSpPr>
        <p:spPr>
          <a:xfrm>
            <a:off x="1252401" y="2318461"/>
            <a:ext cx="510435" cy="66547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998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983297" y="448168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41" idx="3"/>
          </p:cNvCxnSpPr>
          <p:nvPr/>
        </p:nvCxnSpPr>
        <p:spPr>
          <a:xfrm flipH="1">
            <a:off x="9019674" y="4798681"/>
            <a:ext cx="963623" cy="1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6944321" y="44827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BAU09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737155" y="384873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Right10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2466349" y="4165729"/>
            <a:ext cx="12708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5812508" y="4165729"/>
            <a:ext cx="1158367" cy="6339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James</a:t>
            </a: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A11F45FA-4AD7-45BF-BEC9-AE27578071BD}"/>
              </a:ext>
            </a:extLst>
          </p:cNvPr>
          <p:cNvSpPr/>
          <p:nvPr/>
        </p:nvSpPr>
        <p:spPr>
          <a:xfrm>
            <a:off x="390996" y="3848731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r>
              <a:rPr lang="nl-NL" dirty="0">
                <a:solidFill>
                  <a:schemeClr val="tx1"/>
                </a:solidFill>
              </a:rPr>
              <a:t> Company P08</a:t>
            </a:r>
          </a:p>
        </p:txBody>
      </p:sp>
      <p:sp>
        <p:nvSpPr>
          <p:cNvPr id="53" name="Rechthoek 52">
            <a:extLst>
              <a:ext uri="{FF2B5EF4-FFF2-40B4-BE49-F238E27FC236}">
                <a16:creationId xmlns:a16="http://schemas.microsoft.com/office/drawing/2014/main" id="{7DD91221-A30B-4EE8-B164-0CCF23603F25}"/>
              </a:ext>
            </a:extLst>
          </p:cNvPr>
          <p:cNvSpPr/>
          <p:nvPr/>
        </p:nvSpPr>
        <p:spPr>
          <a:xfrm>
            <a:off x="3731640" y="505314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Leasehold</a:t>
            </a:r>
            <a:r>
              <a:rPr lang="nl-NL" dirty="0">
                <a:solidFill>
                  <a:schemeClr val="tx1"/>
                </a:solidFill>
              </a:rPr>
              <a:t> Right13</a:t>
            </a:r>
          </a:p>
        </p:txBody>
      </p: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49CA637D-1121-44FC-BB4B-1902D08CC366}"/>
              </a:ext>
            </a:extLst>
          </p:cNvPr>
          <p:cNvCxnSpPr>
            <a:cxnSpLocks/>
            <a:stCxn id="53" idx="3"/>
            <a:endCxn id="41" idx="1"/>
          </p:cNvCxnSpPr>
          <p:nvPr/>
        </p:nvCxnSpPr>
        <p:spPr>
          <a:xfrm flipV="1">
            <a:off x="5806993" y="4799725"/>
            <a:ext cx="1137328" cy="570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hoek 57">
            <a:extLst>
              <a:ext uri="{FF2B5EF4-FFF2-40B4-BE49-F238E27FC236}">
                <a16:creationId xmlns:a16="http://schemas.microsoft.com/office/drawing/2014/main" id="{4E5F81CB-EF3C-421E-879F-989A5164CD03}"/>
              </a:ext>
            </a:extLst>
          </p:cNvPr>
          <p:cNvSpPr/>
          <p:nvPr/>
        </p:nvSpPr>
        <p:spPr>
          <a:xfrm>
            <a:off x="420668" y="5045035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James P12</a:t>
            </a:r>
          </a:p>
        </p:txBody>
      </p: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440F6E16-2696-4601-8DB5-979F58752424}"/>
              </a:ext>
            </a:extLst>
          </p:cNvPr>
          <p:cNvCxnSpPr>
            <a:cxnSpLocks/>
            <a:stCxn id="58" idx="3"/>
            <a:endCxn id="53" idx="1"/>
          </p:cNvCxnSpPr>
          <p:nvPr/>
        </p:nvCxnSpPr>
        <p:spPr>
          <a:xfrm>
            <a:off x="2496021" y="5362033"/>
            <a:ext cx="1235619" cy="81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3">
            <a:extLst>
              <a:ext uri="{FF2B5EF4-FFF2-40B4-BE49-F238E27FC236}">
                <a16:creationId xmlns:a16="http://schemas.microsoft.com/office/drawing/2014/main" id="{1BA2C4B5-CC01-4807-B22A-32CD38DFC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87" y="1006613"/>
            <a:ext cx="5669374" cy="288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28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70914" y="3233573"/>
            <a:ext cx="1312331" cy="1061184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0" name="Rechte verbindingslijn 279">
            <a:extLst>
              <a:ext uri="{FF2B5EF4-FFF2-40B4-BE49-F238E27FC236}">
                <a16:creationId xmlns:a16="http://schemas.microsoft.com/office/drawing/2014/main" id="{05442660-85D4-4881-999C-BA71BD1DCF19}"/>
              </a:ext>
            </a:extLst>
          </p:cNvPr>
          <p:cNvCxnSpPr>
            <a:cxnSpLocks/>
            <a:stCxn id="283" idx="2"/>
          </p:cNvCxnSpPr>
          <p:nvPr/>
        </p:nvCxnSpPr>
        <p:spPr>
          <a:xfrm flipH="1">
            <a:off x="1320405" y="2584840"/>
            <a:ext cx="241260" cy="1007968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kstvak 282">
            <a:extLst>
              <a:ext uri="{FF2B5EF4-FFF2-40B4-BE49-F238E27FC236}">
                <a16:creationId xmlns:a16="http://schemas.microsoft.com/office/drawing/2014/main" id="{7D7540E3-2A29-43AB-A231-4AD560F6BB53}"/>
              </a:ext>
            </a:extLst>
          </p:cNvPr>
          <p:cNvSpPr txBox="1"/>
          <p:nvPr/>
        </p:nvSpPr>
        <p:spPr>
          <a:xfrm>
            <a:off x="426418" y="2215508"/>
            <a:ext cx="2270493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Association of </a:t>
            </a:r>
            <a:r>
              <a:rPr lang="nl-NL" dirty="0" err="1"/>
              <a:t>Owners</a:t>
            </a:r>
            <a:endParaRPr lang="en-GB" dirty="0"/>
          </a:p>
        </p:txBody>
      </p:sp>
      <p:cxnSp>
        <p:nvCxnSpPr>
          <p:cNvPr id="286" name="Rechte verbindingslijn 285">
            <a:extLst>
              <a:ext uri="{FF2B5EF4-FFF2-40B4-BE49-F238E27FC236}">
                <a16:creationId xmlns:a16="http://schemas.microsoft.com/office/drawing/2014/main" id="{8516362C-4640-460C-B745-EE3167F8AD50}"/>
              </a:ext>
            </a:extLst>
          </p:cNvPr>
          <p:cNvCxnSpPr>
            <a:cxnSpLocks/>
            <a:stCxn id="289" idx="3"/>
          </p:cNvCxnSpPr>
          <p:nvPr/>
        </p:nvCxnSpPr>
        <p:spPr>
          <a:xfrm>
            <a:off x="1549134" y="3775446"/>
            <a:ext cx="7871256" cy="245555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AB61AF9D-CF5F-483E-B707-BC2234CEF154}"/>
              </a:ext>
            </a:extLst>
          </p:cNvPr>
          <p:cNvSpPr txBox="1"/>
          <p:nvPr/>
        </p:nvSpPr>
        <p:spPr>
          <a:xfrm>
            <a:off x="347330" y="359078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FD729A0B-BD62-47B5-92CA-6451B315F06E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BD852B85-6D28-4D50-9FFD-BE9CB70E2F00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0FA95D7D-290F-4756-A64C-6125A36F027A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CD2F3C61-2E2A-4BD5-96C9-2CD6918C667D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7" name="Titel 29">
            <a:extLst>
              <a:ext uri="{FF2B5EF4-FFF2-40B4-BE49-F238E27FC236}">
                <a16:creationId xmlns:a16="http://schemas.microsoft.com/office/drawing/2014/main" id="{A8D8BBAE-588A-49C1-874B-B9A6C12F0A12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Association of </a:t>
            </a:r>
            <a:r>
              <a:rPr lang="nl-NL" dirty="0" err="1"/>
              <a:t>Owners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36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354447" y="4889673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5709108" y="4906414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A1BB8F48-4B53-43CD-8AE2-F57402A5B22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8850713" y="4906414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80BD95B0-F8C1-4A37-B49B-47B2A8F3B1CA}"/>
              </a:ext>
            </a:extLst>
          </p:cNvPr>
          <p:cNvSpPr/>
          <p:nvPr/>
        </p:nvSpPr>
        <p:spPr>
          <a:xfrm>
            <a:off x="6775360" y="45894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6703ED6-343D-4E99-A63B-194F928EC53C}"/>
              </a:ext>
            </a:extLst>
          </p:cNvPr>
          <p:cNvSpPr/>
          <p:nvPr/>
        </p:nvSpPr>
        <p:spPr>
          <a:xfrm>
            <a:off x="10007590" y="458941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72EC19A-5D53-40FD-A4C9-F14F9736AC8B}"/>
              </a:ext>
            </a:extLst>
          </p:cNvPr>
          <p:cNvSpPr/>
          <p:nvPr/>
        </p:nvSpPr>
        <p:spPr>
          <a:xfrm>
            <a:off x="279094" y="4572675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DA49CB3-3C21-4D4F-B81A-9598CCFB8727}"/>
              </a:ext>
            </a:extLst>
          </p:cNvPr>
          <p:cNvSpPr/>
          <p:nvPr/>
        </p:nvSpPr>
        <p:spPr>
          <a:xfrm>
            <a:off x="3633755" y="45894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Right14</a:t>
            </a:r>
          </a:p>
        </p:txBody>
      </p:sp>
      <p:sp>
        <p:nvSpPr>
          <p:cNvPr id="18" name="Titel 29">
            <a:extLst>
              <a:ext uri="{FF2B5EF4-FFF2-40B4-BE49-F238E27FC236}">
                <a16:creationId xmlns:a16="http://schemas.microsoft.com/office/drawing/2014/main" id="{D9236295-63F3-4134-91C9-AB3C011C7916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Association of </a:t>
            </a:r>
            <a:r>
              <a:rPr lang="nl-NL" dirty="0" err="1"/>
              <a:t>Owners</a:t>
            </a:r>
            <a:endParaRPr lang="nl-NL" dirty="0"/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9D0F5F05-CD68-4309-8B00-B81CFB228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234" y="790605"/>
            <a:ext cx="5666046" cy="283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31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4" name="L-vorm 273">
            <a:extLst>
              <a:ext uri="{FF2B5EF4-FFF2-40B4-BE49-F238E27FC236}">
                <a16:creationId xmlns:a16="http://schemas.microsoft.com/office/drawing/2014/main" id="{DA0EE837-8052-4845-913D-36B2F54F91AB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274">
            <a:extLst>
              <a:ext uri="{FF2B5EF4-FFF2-40B4-BE49-F238E27FC236}">
                <a16:creationId xmlns:a16="http://schemas.microsoft.com/office/drawing/2014/main" id="{E4CA5053-4326-4FFD-B13F-956423D336A8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A72BB060-03AE-40EF-B85A-2DD00E364801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4BD8B916-ACE2-4468-B047-ABCF65D90CAB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812465" y="13633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Cadastral</a:t>
            </a:r>
            <a:r>
              <a:rPr lang="nl-NL" dirty="0"/>
              <a:t> Map </a:t>
            </a:r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08246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373A9DDE-BD12-4F2C-882E-52811105CDC4}"/>
              </a:ext>
            </a:extLst>
          </p:cNvPr>
          <p:cNvCxnSpPr>
            <a:cxnSpLocks/>
          </p:cNvCxnSpPr>
          <p:nvPr/>
        </p:nvCxnSpPr>
        <p:spPr>
          <a:xfrm>
            <a:off x="762000" y="52730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4D7A219D-957E-4027-AB71-09D66CAA81B1}"/>
              </a:ext>
            </a:extLst>
          </p:cNvPr>
          <p:cNvCxnSpPr>
            <a:cxnSpLocks/>
          </p:cNvCxnSpPr>
          <p:nvPr/>
        </p:nvCxnSpPr>
        <p:spPr>
          <a:xfrm>
            <a:off x="762000" y="30251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F185DD62-6333-4386-A2F5-E211ED6EE1C8}"/>
              </a:ext>
            </a:extLst>
          </p:cNvPr>
          <p:cNvCxnSpPr>
            <a:cxnSpLocks/>
          </p:cNvCxnSpPr>
          <p:nvPr/>
        </p:nvCxnSpPr>
        <p:spPr>
          <a:xfrm>
            <a:off x="762000" y="37871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762000" y="454152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D1A2D844-AF9E-4D8B-ACA8-BCD106637D37}"/>
              </a:ext>
            </a:extLst>
          </p:cNvPr>
          <p:cNvCxnSpPr/>
          <p:nvPr/>
        </p:nvCxnSpPr>
        <p:spPr>
          <a:xfrm flipV="1">
            <a:off x="4918075" y="3044191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Kubus 21">
            <a:extLst>
              <a:ext uri="{FF2B5EF4-FFF2-40B4-BE49-F238E27FC236}">
                <a16:creationId xmlns:a16="http://schemas.microsoft.com/office/drawing/2014/main" id="{8C86A451-5A17-41A5-A080-13383EB682FF}"/>
              </a:ext>
            </a:extLst>
          </p:cNvPr>
          <p:cNvSpPr/>
          <p:nvPr/>
        </p:nvSpPr>
        <p:spPr>
          <a:xfrm>
            <a:off x="761999" y="2587943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Kubus 23">
            <a:extLst>
              <a:ext uri="{FF2B5EF4-FFF2-40B4-BE49-F238E27FC236}">
                <a16:creationId xmlns:a16="http://schemas.microsoft.com/office/drawing/2014/main" id="{3C18C182-DA28-4F77-B7CF-12E51F29C2EF}"/>
              </a:ext>
            </a:extLst>
          </p:cNvPr>
          <p:cNvSpPr/>
          <p:nvPr/>
        </p:nvSpPr>
        <p:spPr>
          <a:xfrm>
            <a:off x="1821655" y="2866073"/>
            <a:ext cx="3505200" cy="2455525"/>
          </a:xfrm>
          <a:prstGeom prst="cube">
            <a:avLst>
              <a:gd name="adj" fmla="val 51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761998" y="1536402"/>
            <a:ext cx="5905502" cy="3785196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12A2C6E-977F-49CD-8D38-B9468D510780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4F175523-119A-42E6-ACEA-A6726F1F492E}"/>
              </a:ext>
            </a:extLst>
          </p:cNvPr>
          <p:cNvCxnSpPr>
            <a:cxnSpLocks/>
          </p:cNvCxnSpPr>
          <p:nvPr/>
        </p:nvCxnSpPr>
        <p:spPr>
          <a:xfrm flipV="1">
            <a:off x="5229224" y="2320766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kstvak 1">
            <a:extLst>
              <a:ext uri="{FF2B5EF4-FFF2-40B4-BE49-F238E27FC236}">
                <a16:creationId xmlns:a16="http://schemas.microsoft.com/office/drawing/2014/main" id="{995E80E1-1993-4182-95A7-F69CAB4AE524}"/>
              </a:ext>
            </a:extLst>
          </p:cNvPr>
          <p:cNvSpPr txBox="1"/>
          <p:nvPr/>
        </p:nvSpPr>
        <p:spPr>
          <a:xfrm>
            <a:off x="8801099" y="1683454"/>
            <a:ext cx="22193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Association</a:t>
            </a:r>
          </a:p>
          <a:p>
            <a:r>
              <a:rPr lang="nl-NL" sz="2800" dirty="0"/>
              <a:t>of </a:t>
            </a:r>
            <a:r>
              <a:rPr lang="nl-NL" sz="2800" dirty="0" err="1"/>
              <a:t>owners</a:t>
            </a:r>
            <a:r>
              <a:rPr lang="nl-NL" sz="2800" dirty="0"/>
              <a:t> </a:t>
            </a:r>
            <a:r>
              <a:rPr lang="nl-NL" sz="2800" dirty="0" err="1"/>
              <a:t>also</a:t>
            </a:r>
            <a:r>
              <a:rPr lang="nl-NL" sz="2800" dirty="0"/>
              <a:t> </a:t>
            </a:r>
            <a:r>
              <a:rPr lang="nl-NL" sz="2800" dirty="0" err="1"/>
              <a:t>owns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common area’s</a:t>
            </a:r>
          </a:p>
          <a:p>
            <a:r>
              <a:rPr lang="nl-NL" sz="2800" dirty="0"/>
              <a:t>in </a:t>
            </a:r>
            <a:r>
              <a:rPr lang="nl-NL" sz="2800" dirty="0" err="1"/>
              <a:t>an</a:t>
            </a:r>
            <a:endParaRPr lang="nl-NL" sz="2800" dirty="0"/>
          </a:p>
          <a:p>
            <a:r>
              <a:rPr lang="nl-NL" sz="2800" dirty="0" err="1"/>
              <a:t>Apartment</a:t>
            </a:r>
            <a:endParaRPr lang="nl-NL" sz="2800" dirty="0"/>
          </a:p>
          <a:p>
            <a:r>
              <a:rPr lang="nl-NL" sz="2800" dirty="0"/>
              <a:t>Building </a:t>
            </a:r>
            <a:r>
              <a:rPr lang="nl-NL" sz="2800" dirty="0" err="1"/>
              <a:t>with</a:t>
            </a:r>
            <a:endParaRPr lang="nl-NL" sz="2800" dirty="0"/>
          </a:p>
          <a:p>
            <a:r>
              <a:rPr lang="nl-NL" sz="2800" dirty="0"/>
              <a:t>3 </a:t>
            </a:r>
            <a:r>
              <a:rPr lang="nl-NL" sz="2800" dirty="0" err="1"/>
              <a:t>floors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3353348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4D7A219D-957E-4027-AB71-09D66CAA81B1}"/>
              </a:ext>
            </a:extLst>
          </p:cNvPr>
          <p:cNvCxnSpPr>
            <a:cxnSpLocks/>
          </p:cNvCxnSpPr>
          <p:nvPr/>
        </p:nvCxnSpPr>
        <p:spPr>
          <a:xfrm>
            <a:off x="762000" y="30251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F185DD62-6333-4386-A2F5-E211ED6EE1C8}"/>
              </a:ext>
            </a:extLst>
          </p:cNvPr>
          <p:cNvCxnSpPr>
            <a:cxnSpLocks/>
          </p:cNvCxnSpPr>
          <p:nvPr/>
        </p:nvCxnSpPr>
        <p:spPr>
          <a:xfrm>
            <a:off x="762000" y="37871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762000" y="454152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761998" y="1348778"/>
            <a:ext cx="5981703" cy="3785196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Kubus 26">
            <a:extLst>
              <a:ext uri="{FF2B5EF4-FFF2-40B4-BE49-F238E27FC236}">
                <a16:creationId xmlns:a16="http://schemas.microsoft.com/office/drawing/2014/main" id="{30B27A66-12D1-4657-82D6-036B395DF456}"/>
              </a:ext>
            </a:extLst>
          </p:cNvPr>
          <p:cNvSpPr/>
          <p:nvPr/>
        </p:nvSpPr>
        <p:spPr>
          <a:xfrm>
            <a:off x="761998" y="1348778"/>
            <a:ext cx="5981702" cy="1671600"/>
          </a:xfrm>
          <a:prstGeom prst="cube">
            <a:avLst>
              <a:gd name="adj" fmla="val 88873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C47525E-EC97-4CAA-AFBA-974A31A5AF51}"/>
              </a:ext>
            </a:extLst>
          </p:cNvPr>
          <p:cNvSpPr txBox="1"/>
          <p:nvPr/>
        </p:nvSpPr>
        <p:spPr>
          <a:xfrm>
            <a:off x="8217654" y="1435804"/>
            <a:ext cx="221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Roof</a:t>
            </a:r>
          </a:p>
        </p:txBody>
      </p:sp>
      <p:sp>
        <p:nvSpPr>
          <p:cNvPr id="2" name="Pijl: rechts 1">
            <a:extLst>
              <a:ext uri="{FF2B5EF4-FFF2-40B4-BE49-F238E27FC236}">
                <a16:creationId xmlns:a16="http://schemas.microsoft.com/office/drawing/2014/main" id="{BA8777FA-3CC0-44D2-83E0-26E876289A70}"/>
              </a:ext>
            </a:extLst>
          </p:cNvPr>
          <p:cNvSpPr/>
          <p:nvPr/>
        </p:nvSpPr>
        <p:spPr>
          <a:xfrm rot="11379957">
            <a:off x="6990140" y="1428437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9249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Kubus 17">
            <a:extLst>
              <a:ext uri="{FF2B5EF4-FFF2-40B4-BE49-F238E27FC236}">
                <a16:creationId xmlns:a16="http://schemas.microsoft.com/office/drawing/2014/main" id="{04660FB6-E520-4C7B-8E48-CC1918A765CC}"/>
              </a:ext>
            </a:extLst>
          </p:cNvPr>
          <p:cNvSpPr/>
          <p:nvPr/>
        </p:nvSpPr>
        <p:spPr>
          <a:xfrm>
            <a:off x="769143" y="1348778"/>
            <a:ext cx="5981701" cy="3972820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Kubus 4">
            <a:extLst>
              <a:ext uri="{FF2B5EF4-FFF2-40B4-BE49-F238E27FC236}">
                <a16:creationId xmlns:a16="http://schemas.microsoft.com/office/drawing/2014/main" id="{E73C1660-4EB9-4FDA-88E2-0585DFE4F88C}"/>
              </a:ext>
            </a:extLst>
          </p:cNvPr>
          <p:cNvSpPr/>
          <p:nvPr/>
        </p:nvSpPr>
        <p:spPr>
          <a:xfrm>
            <a:off x="1809770" y="2771776"/>
            <a:ext cx="3581382" cy="2549822"/>
          </a:xfrm>
          <a:prstGeom prst="cube">
            <a:avLst>
              <a:gd name="adj" fmla="val 88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1BC390B2-12A2-4FA6-BB4A-3DA02DCD068A}"/>
              </a:ext>
            </a:extLst>
          </p:cNvPr>
          <p:cNvCxnSpPr>
            <a:cxnSpLocks/>
          </p:cNvCxnSpPr>
          <p:nvPr/>
        </p:nvCxnSpPr>
        <p:spPr>
          <a:xfrm>
            <a:off x="742948" y="2886075"/>
            <a:ext cx="44243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99F2D97-F2DE-4BF1-9336-E1863B05548A}"/>
              </a:ext>
            </a:extLst>
          </p:cNvPr>
          <p:cNvCxnSpPr/>
          <p:nvPr/>
        </p:nvCxnSpPr>
        <p:spPr>
          <a:xfrm flipV="1">
            <a:off x="5167312" y="2909878"/>
            <a:ext cx="0" cy="2411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3DA637B-114B-438F-9A65-BD11B05F9F94}"/>
              </a:ext>
            </a:extLst>
          </p:cNvPr>
          <p:cNvCxnSpPr>
            <a:cxnSpLocks/>
          </p:cNvCxnSpPr>
          <p:nvPr/>
        </p:nvCxnSpPr>
        <p:spPr>
          <a:xfrm flipV="1">
            <a:off x="5167312" y="1338754"/>
            <a:ext cx="1583532" cy="1547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05D98544-774F-49F6-9729-6BF1DDBEDE7C}"/>
              </a:ext>
            </a:extLst>
          </p:cNvPr>
          <p:cNvSpPr txBox="1"/>
          <p:nvPr/>
        </p:nvSpPr>
        <p:spPr>
          <a:xfrm>
            <a:off x="8000979" y="3429000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Appartment</a:t>
            </a:r>
            <a:endParaRPr lang="nl-NL" sz="2800" dirty="0"/>
          </a:p>
          <a:p>
            <a:r>
              <a:rPr lang="nl-NL" sz="2800" dirty="0"/>
              <a:t>Gallery</a:t>
            </a:r>
          </a:p>
        </p:txBody>
      </p: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64FDD159-27F2-4B15-8501-EDF329214414}"/>
              </a:ext>
            </a:extLst>
          </p:cNvPr>
          <p:cNvSpPr/>
          <p:nvPr/>
        </p:nvSpPr>
        <p:spPr>
          <a:xfrm rot="11379957">
            <a:off x="5771510" y="3536667"/>
            <a:ext cx="1990259" cy="522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7315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Kubus 17">
            <a:extLst>
              <a:ext uri="{FF2B5EF4-FFF2-40B4-BE49-F238E27FC236}">
                <a16:creationId xmlns:a16="http://schemas.microsoft.com/office/drawing/2014/main" id="{04660FB6-E520-4C7B-8E48-CC1918A765CC}"/>
              </a:ext>
            </a:extLst>
          </p:cNvPr>
          <p:cNvSpPr/>
          <p:nvPr/>
        </p:nvSpPr>
        <p:spPr>
          <a:xfrm>
            <a:off x="742948" y="1348778"/>
            <a:ext cx="5981701" cy="3972820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Kubus 21">
            <a:extLst>
              <a:ext uri="{FF2B5EF4-FFF2-40B4-BE49-F238E27FC236}">
                <a16:creationId xmlns:a16="http://schemas.microsoft.com/office/drawing/2014/main" id="{8C86A451-5A17-41A5-A080-13383EB682FF}"/>
              </a:ext>
            </a:extLst>
          </p:cNvPr>
          <p:cNvSpPr/>
          <p:nvPr/>
        </p:nvSpPr>
        <p:spPr>
          <a:xfrm>
            <a:off x="742948" y="2587943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1BC390B2-12A2-4FA6-BB4A-3DA02DCD068A}"/>
              </a:ext>
            </a:extLst>
          </p:cNvPr>
          <p:cNvCxnSpPr>
            <a:cxnSpLocks/>
          </p:cNvCxnSpPr>
          <p:nvPr/>
        </p:nvCxnSpPr>
        <p:spPr>
          <a:xfrm>
            <a:off x="742948" y="2886075"/>
            <a:ext cx="44243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99F2D97-F2DE-4BF1-9336-E1863B05548A}"/>
              </a:ext>
            </a:extLst>
          </p:cNvPr>
          <p:cNvCxnSpPr/>
          <p:nvPr/>
        </p:nvCxnSpPr>
        <p:spPr>
          <a:xfrm flipV="1">
            <a:off x="5167312" y="2909878"/>
            <a:ext cx="0" cy="2411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3DA637B-114B-438F-9A65-BD11B05F9F94}"/>
              </a:ext>
            </a:extLst>
          </p:cNvPr>
          <p:cNvCxnSpPr>
            <a:cxnSpLocks/>
          </p:cNvCxnSpPr>
          <p:nvPr/>
        </p:nvCxnSpPr>
        <p:spPr>
          <a:xfrm flipV="1">
            <a:off x="5167312" y="1338754"/>
            <a:ext cx="1583532" cy="1547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1E66BFDA-7390-458E-9182-9B810658F3F6}"/>
              </a:ext>
            </a:extLst>
          </p:cNvPr>
          <p:cNvSpPr txBox="1"/>
          <p:nvPr/>
        </p:nvSpPr>
        <p:spPr>
          <a:xfrm>
            <a:off x="3409950" y="5694713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Elevator </a:t>
            </a:r>
            <a:r>
              <a:rPr lang="nl-NL" sz="2800" dirty="0" err="1"/>
              <a:t>and</a:t>
            </a:r>
            <a:r>
              <a:rPr lang="nl-NL" sz="2800" dirty="0"/>
              <a:t> Utilities</a:t>
            </a:r>
          </a:p>
        </p:txBody>
      </p:sp>
      <p:sp>
        <p:nvSpPr>
          <p:cNvPr id="13" name="Pijl: rechts 12">
            <a:extLst>
              <a:ext uri="{FF2B5EF4-FFF2-40B4-BE49-F238E27FC236}">
                <a16:creationId xmlns:a16="http://schemas.microsoft.com/office/drawing/2014/main" id="{33E6C1BF-C37E-43B1-A09C-754E9828B0A5}"/>
              </a:ext>
            </a:extLst>
          </p:cNvPr>
          <p:cNvSpPr/>
          <p:nvPr/>
        </p:nvSpPr>
        <p:spPr>
          <a:xfrm rot="12052713">
            <a:off x="1502328" y="5566192"/>
            <a:ext cx="1804190" cy="574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5577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Kubus 17">
            <a:extLst>
              <a:ext uri="{FF2B5EF4-FFF2-40B4-BE49-F238E27FC236}">
                <a16:creationId xmlns:a16="http://schemas.microsoft.com/office/drawing/2014/main" id="{04660FB6-E520-4C7B-8E48-CC1918A765CC}"/>
              </a:ext>
            </a:extLst>
          </p:cNvPr>
          <p:cNvSpPr/>
          <p:nvPr/>
        </p:nvSpPr>
        <p:spPr>
          <a:xfrm>
            <a:off x="742948" y="1348778"/>
            <a:ext cx="5981701" cy="3972820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Kubus 21">
            <a:extLst>
              <a:ext uri="{FF2B5EF4-FFF2-40B4-BE49-F238E27FC236}">
                <a16:creationId xmlns:a16="http://schemas.microsoft.com/office/drawing/2014/main" id="{8C86A451-5A17-41A5-A080-13383EB682FF}"/>
              </a:ext>
            </a:extLst>
          </p:cNvPr>
          <p:cNvSpPr/>
          <p:nvPr/>
        </p:nvSpPr>
        <p:spPr>
          <a:xfrm>
            <a:off x="742948" y="2587943"/>
            <a:ext cx="1471612" cy="2733655"/>
          </a:xfrm>
          <a:prstGeom prst="cube">
            <a:avLst>
              <a:gd name="adj" fmla="val 2757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1BC390B2-12A2-4FA6-BB4A-3DA02DCD068A}"/>
              </a:ext>
            </a:extLst>
          </p:cNvPr>
          <p:cNvCxnSpPr>
            <a:cxnSpLocks/>
          </p:cNvCxnSpPr>
          <p:nvPr/>
        </p:nvCxnSpPr>
        <p:spPr>
          <a:xfrm>
            <a:off x="742948" y="2886075"/>
            <a:ext cx="44243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99F2D97-F2DE-4BF1-9336-E1863B05548A}"/>
              </a:ext>
            </a:extLst>
          </p:cNvPr>
          <p:cNvCxnSpPr/>
          <p:nvPr/>
        </p:nvCxnSpPr>
        <p:spPr>
          <a:xfrm flipV="1">
            <a:off x="5167312" y="2909878"/>
            <a:ext cx="0" cy="2411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3DA637B-114B-438F-9A65-BD11B05F9F94}"/>
              </a:ext>
            </a:extLst>
          </p:cNvPr>
          <p:cNvCxnSpPr>
            <a:cxnSpLocks/>
          </p:cNvCxnSpPr>
          <p:nvPr/>
        </p:nvCxnSpPr>
        <p:spPr>
          <a:xfrm flipV="1">
            <a:off x="5167312" y="1338754"/>
            <a:ext cx="1583532" cy="1547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Kubus 7">
            <a:extLst>
              <a:ext uri="{FF2B5EF4-FFF2-40B4-BE49-F238E27FC236}">
                <a16:creationId xmlns:a16="http://schemas.microsoft.com/office/drawing/2014/main" id="{08C639C5-E495-42A2-8106-2C3CDEA275E0}"/>
              </a:ext>
            </a:extLst>
          </p:cNvPr>
          <p:cNvSpPr/>
          <p:nvPr/>
        </p:nvSpPr>
        <p:spPr>
          <a:xfrm>
            <a:off x="1809771" y="2771776"/>
            <a:ext cx="3581382" cy="2549822"/>
          </a:xfrm>
          <a:prstGeom prst="cube">
            <a:avLst>
              <a:gd name="adj" fmla="val 8882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Kubus 8">
            <a:extLst>
              <a:ext uri="{FF2B5EF4-FFF2-40B4-BE49-F238E27FC236}">
                <a16:creationId xmlns:a16="http://schemas.microsoft.com/office/drawing/2014/main" id="{D98B8E31-247C-47F6-9E6B-C4B48752CA0D}"/>
              </a:ext>
            </a:extLst>
          </p:cNvPr>
          <p:cNvSpPr/>
          <p:nvPr/>
        </p:nvSpPr>
        <p:spPr>
          <a:xfrm>
            <a:off x="761998" y="1229486"/>
            <a:ext cx="5981702" cy="1747093"/>
          </a:xfrm>
          <a:prstGeom prst="cube">
            <a:avLst>
              <a:gd name="adj" fmla="val 88873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Pijl: rechts 11">
            <a:extLst>
              <a:ext uri="{FF2B5EF4-FFF2-40B4-BE49-F238E27FC236}">
                <a16:creationId xmlns:a16="http://schemas.microsoft.com/office/drawing/2014/main" id="{18CFD238-0474-4D88-8B02-7685287A772A}"/>
              </a:ext>
            </a:extLst>
          </p:cNvPr>
          <p:cNvSpPr/>
          <p:nvPr/>
        </p:nvSpPr>
        <p:spPr>
          <a:xfrm rot="12052713">
            <a:off x="1502328" y="5566192"/>
            <a:ext cx="1804190" cy="574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: rechts 13">
            <a:extLst>
              <a:ext uri="{FF2B5EF4-FFF2-40B4-BE49-F238E27FC236}">
                <a16:creationId xmlns:a16="http://schemas.microsoft.com/office/drawing/2014/main" id="{0250AD3F-9572-4D3E-A530-59A829F0FB3E}"/>
              </a:ext>
            </a:extLst>
          </p:cNvPr>
          <p:cNvSpPr/>
          <p:nvPr/>
        </p:nvSpPr>
        <p:spPr>
          <a:xfrm rot="11379957">
            <a:off x="6990140" y="1428437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FE2B6373-4655-4CDD-92A3-4BBD3F860E46}"/>
              </a:ext>
            </a:extLst>
          </p:cNvPr>
          <p:cNvSpPr txBox="1"/>
          <p:nvPr/>
        </p:nvSpPr>
        <p:spPr>
          <a:xfrm>
            <a:off x="3409950" y="5694713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Elevator </a:t>
            </a:r>
            <a:r>
              <a:rPr lang="nl-NL" sz="2800" dirty="0" err="1"/>
              <a:t>and</a:t>
            </a:r>
            <a:r>
              <a:rPr lang="nl-NL" sz="2800" dirty="0"/>
              <a:t> Utilities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5DA73A1-DBF4-492F-BD3A-066127F00A37}"/>
              </a:ext>
            </a:extLst>
          </p:cNvPr>
          <p:cNvSpPr txBox="1"/>
          <p:nvPr/>
        </p:nvSpPr>
        <p:spPr>
          <a:xfrm>
            <a:off x="8217654" y="1435804"/>
            <a:ext cx="221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Roof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BAB51266-C8F3-4227-9F0D-C9E90DAC096E}"/>
              </a:ext>
            </a:extLst>
          </p:cNvPr>
          <p:cNvSpPr txBox="1"/>
          <p:nvPr/>
        </p:nvSpPr>
        <p:spPr>
          <a:xfrm>
            <a:off x="8000979" y="3429000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Appartment</a:t>
            </a:r>
            <a:endParaRPr lang="nl-NL" sz="2800" dirty="0"/>
          </a:p>
          <a:p>
            <a:r>
              <a:rPr lang="nl-NL" sz="2800" dirty="0"/>
              <a:t>Gallery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6862B67-0F4F-491F-B616-EBE79C5CDC32}"/>
              </a:ext>
            </a:extLst>
          </p:cNvPr>
          <p:cNvSpPr txBox="1"/>
          <p:nvPr/>
        </p:nvSpPr>
        <p:spPr>
          <a:xfrm>
            <a:off x="10382229" y="5263570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Common</a:t>
            </a:r>
          </a:p>
          <a:p>
            <a:r>
              <a:rPr lang="nl-NL" sz="2800" dirty="0"/>
              <a:t>Property</a:t>
            </a:r>
          </a:p>
        </p:txBody>
      </p: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7529A490-3F06-4035-94F7-83CE3C23A013}"/>
              </a:ext>
            </a:extLst>
          </p:cNvPr>
          <p:cNvSpPr/>
          <p:nvPr/>
        </p:nvSpPr>
        <p:spPr>
          <a:xfrm rot="13966658">
            <a:off x="8699671" y="3241238"/>
            <a:ext cx="3460283" cy="483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Pijl: rechts 22">
            <a:extLst>
              <a:ext uri="{FF2B5EF4-FFF2-40B4-BE49-F238E27FC236}">
                <a16:creationId xmlns:a16="http://schemas.microsoft.com/office/drawing/2014/main" id="{DB943CD5-EA2C-481B-8E24-1E145AFEA1D4}"/>
              </a:ext>
            </a:extLst>
          </p:cNvPr>
          <p:cNvSpPr/>
          <p:nvPr/>
        </p:nvSpPr>
        <p:spPr>
          <a:xfrm rot="12823648">
            <a:off x="9283534" y="4414881"/>
            <a:ext cx="1803854" cy="483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Pijl: rechts 23">
            <a:extLst>
              <a:ext uri="{FF2B5EF4-FFF2-40B4-BE49-F238E27FC236}">
                <a16:creationId xmlns:a16="http://schemas.microsoft.com/office/drawing/2014/main" id="{1E4E3A76-5521-49EF-85A7-1782E682F873}"/>
              </a:ext>
            </a:extLst>
          </p:cNvPr>
          <p:cNvSpPr/>
          <p:nvPr/>
        </p:nvSpPr>
        <p:spPr>
          <a:xfrm rot="10574954">
            <a:off x="5714147" y="5676570"/>
            <a:ext cx="4165839" cy="498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927850B3-6F24-43E3-B7D7-9540210B28D7}"/>
              </a:ext>
            </a:extLst>
          </p:cNvPr>
          <p:cNvSpPr/>
          <p:nvPr/>
        </p:nvSpPr>
        <p:spPr>
          <a:xfrm rot="11379957">
            <a:off x="5771510" y="3536667"/>
            <a:ext cx="1990259" cy="522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319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Kubus 17">
            <a:extLst>
              <a:ext uri="{FF2B5EF4-FFF2-40B4-BE49-F238E27FC236}">
                <a16:creationId xmlns:a16="http://schemas.microsoft.com/office/drawing/2014/main" id="{04660FB6-E520-4C7B-8E48-CC1918A765CC}"/>
              </a:ext>
            </a:extLst>
          </p:cNvPr>
          <p:cNvSpPr/>
          <p:nvPr/>
        </p:nvSpPr>
        <p:spPr>
          <a:xfrm>
            <a:off x="742948" y="1348778"/>
            <a:ext cx="5981701" cy="3972820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Kubus 21">
            <a:extLst>
              <a:ext uri="{FF2B5EF4-FFF2-40B4-BE49-F238E27FC236}">
                <a16:creationId xmlns:a16="http://schemas.microsoft.com/office/drawing/2014/main" id="{8C86A451-5A17-41A5-A080-13383EB682FF}"/>
              </a:ext>
            </a:extLst>
          </p:cNvPr>
          <p:cNvSpPr/>
          <p:nvPr/>
        </p:nvSpPr>
        <p:spPr>
          <a:xfrm>
            <a:off x="761998" y="2587943"/>
            <a:ext cx="1471612" cy="2733655"/>
          </a:xfrm>
          <a:prstGeom prst="cube">
            <a:avLst>
              <a:gd name="adj" fmla="val 2757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1BC390B2-12A2-4FA6-BB4A-3DA02DCD068A}"/>
              </a:ext>
            </a:extLst>
          </p:cNvPr>
          <p:cNvCxnSpPr>
            <a:cxnSpLocks/>
          </p:cNvCxnSpPr>
          <p:nvPr/>
        </p:nvCxnSpPr>
        <p:spPr>
          <a:xfrm>
            <a:off x="742948" y="2886075"/>
            <a:ext cx="44243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99F2D97-F2DE-4BF1-9336-E1863B05548A}"/>
              </a:ext>
            </a:extLst>
          </p:cNvPr>
          <p:cNvCxnSpPr/>
          <p:nvPr/>
        </p:nvCxnSpPr>
        <p:spPr>
          <a:xfrm flipV="1">
            <a:off x="5167312" y="2909878"/>
            <a:ext cx="0" cy="2411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3DA637B-114B-438F-9A65-BD11B05F9F94}"/>
              </a:ext>
            </a:extLst>
          </p:cNvPr>
          <p:cNvCxnSpPr>
            <a:cxnSpLocks/>
          </p:cNvCxnSpPr>
          <p:nvPr/>
        </p:nvCxnSpPr>
        <p:spPr>
          <a:xfrm flipV="1">
            <a:off x="5167312" y="1338754"/>
            <a:ext cx="1583532" cy="1547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Kubus 7">
            <a:extLst>
              <a:ext uri="{FF2B5EF4-FFF2-40B4-BE49-F238E27FC236}">
                <a16:creationId xmlns:a16="http://schemas.microsoft.com/office/drawing/2014/main" id="{08C639C5-E495-42A2-8106-2C3CDEA275E0}"/>
              </a:ext>
            </a:extLst>
          </p:cNvPr>
          <p:cNvSpPr/>
          <p:nvPr/>
        </p:nvSpPr>
        <p:spPr>
          <a:xfrm>
            <a:off x="1809771" y="2771776"/>
            <a:ext cx="3581382" cy="2549822"/>
          </a:xfrm>
          <a:prstGeom prst="cube">
            <a:avLst>
              <a:gd name="adj" fmla="val 8882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Kubus 8">
            <a:extLst>
              <a:ext uri="{FF2B5EF4-FFF2-40B4-BE49-F238E27FC236}">
                <a16:creationId xmlns:a16="http://schemas.microsoft.com/office/drawing/2014/main" id="{D98B8E31-247C-47F6-9E6B-C4B48752CA0D}"/>
              </a:ext>
            </a:extLst>
          </p:cNvPr>
          <p:cNvSpPr/>
          <p:nvPr/>
        </p:nvSpPr>
        <p:spPr>
          <a:xfrm>
            <a:off x="761998" y="1229486"/>
            <a:ext cx="5981702" cy="1747093"/>
          </a:xfrm>
          <a:prstGeom prst="cube">
            <a:avLst>
              <a:gd name="adj" fmla="val 88873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Pijl: rechts 12">
            <a:extLst>
              <a:ext uri="{FF2B5EF4-FFF2-40B4-BE49-F238E27FC236}">
                <a16:creationId xmlns:a16="http://schemas.microsoft.com/office/drawing/2014/main" id="{82ADC2D5-A2BA-404E-975F-7D892DCBD709}"/>
              </a:ext>
            </a:extLst>
          </p:cNvPr>
          <p:cNvSpPr/>
          <p:nvPr/>
        </p:nvSpPr>
        <p:spPr>
          <a:xfrm rot="11379957">
            <a:off x="5771510" y="3536667"/>
            <a:ext cx="1990259" cy="522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Pijl: rechts 13">
            <a:extLst>
              <a:ext uri="{FF2B5EF4-FFF2-40B4-BE49-F238E27FC236}">
                <a16:creationId xmlns:a16="http://schemas.microsoft.com/office/drawing/2014/main" id="{0250AD3F-9572-4D3E-A530-59A829F0FB3E}"/>
              </a:ext>
            </a:extLst>
          </p:cNvPr>
          <p:cNvSpPr/>
          <p:nvPr/>
        </p:nvSpPr>
        <p:spPr>
          <a:xfrm rot="11379957">
            <a:off x="6990140" y="1428437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5DA73A1-DBF4-492F-BD3A-066127F00A37}"/>
              </a:ext>
            </a:extLst>
          </p:cNvPr>
          <p:cNvSpPr txBox="1"/>
          <p:nvPr/>
        </p:nvSpPr>
        <p:spPr>
          <a:xfrm>
            <a:off x="7655679" y="1402343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WR18-1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6862B67-0F4F-491F-B616-EBE79C5CDC32}"/>
              </a:ext>
            </a:extLst>
          </p:cNvPr>
          <p:cNvSpPr txBox="1"/>
          <p:nvPr/>
        </p:nvSpPr>
        <p:spPr>
          <a:xfrm>
            <a:off x="9607388" y="5195076"/>
            <a:ext cx="2924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BAU11</a:t>
            </a:r>
          </a:p>
        </p:txBody>
      </p: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7529A490-3F06-4035-94F7-83CE3C23A013}"/>
              </a:ext>
            </a:extLst>
          </p:cNvPr>
          <p:cNvSpPr/>
          <p:nvPr/>
        </p:nvSpPr>
        <p:spPr>
          <a:xfrm rot="13966658">
            <a:off x="8699671" y="3241238"/>
            <a:ext cx="3460283" cy="483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Pijl: rechts 20">
            <a:extLst>
              <a:ext uri="{FF2B5EF4-FFF2-40B4-BE49-F238E27FC236}">
                <a16:creationId xmlns:a16="http://schemas.microsoft.com/office/drawing/2014/main" id="{3E18FCBC-A8CE-49D7-A6E7-EC47BDD83681}"/>
              </a:ext>
            </a:extLst>
          </p:cNvPr>
          <p:cNvSpPr/>
          <p:nvPr/>
        </p:nvSpPr>
        <p:spPr>
          <a:xfrm rot="10574954">
            <a:off x="5714147" y="5676570"/>
            <a:ext cx="4165839" cy="498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Pijl: rechts 22">
            <a:extLst>
              <a:ext uri="{FF2B5EF4-FFF2-40B4-BE49-F238E27FC236}">
                <a16:creationId xmlns:a16="http://schemas.microsoft.com/office/drawing/2014/main" id="{DB943CD5-EA2C-481B-8E24-1E145AFEA1D4}"/>
              </a:ext>
            </a:extLst>
          </p:cNvPr>
          <p:cNvSpPr/>
          <p:nvPr/>
        </p:nvSpPr>
        <p:spPr>
          <a:xfrm rot="12823648">
            <a:off x="8951493" y="4337553"/>
            <a:ext cx="1803854" cy="483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F2B96A94-825C-4BC6-AE5F-3B2E4025B3A0}"/>
              </a:ext>
            </a:extLst>
          </p:cNvPr>
          <p:cNvSpPr txBox="1"/>
          <p:nvPr/>
        </p:nvSpPr>
        <p:spPr>
          <a:xfrm>
            <a:off x="7445527" y="3561546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WR18-2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DB6BAF0E-BFB7-42AF-88BB-C0822C3387C2}"/>
              </a:ext>
            </a:extLst>
          </p:cNvPr>
          <p:cNvSpPr/>
          <p:nvPr/>
        </p:nvSpPr>
        <p:spPr>
          <a:xfrm rot="11379957">
            <a:off x="2136093" y="5411018"/>
            <a:ext cx="1990259" cy="522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D1AF2867-21A6-4FEF-AE89-3C4C7BD038B7}"/>
              </a:ext>
            </a:extLst>
          </p:cNvPr>
          <p:cNvSpPr txBox="1"/>
          <p:nvPr/>
        </p:nvSpPr>
        <p:spPr>
          <a:xfrm>
            <a:off x="3810110" y="5435897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WR18-3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3735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2341113" y="3706808"/>
            <a:ext cx="1307421" cy="9760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5723887" y="3706808"/>
            <a:ext cx="1104173" cy="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A1BB8F48-4B53-43CD-8AE2-F57402A5B22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 flipV="1">
            <a:off x="8903413" y="3710702"/>
            <a:ext cx="1104173" cy="78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80BD95B0-F8C1-4A37-B49B-47B2A8F3B1CA}"/>
              </a:ext>
            </a:extLst>
          </p:cNvPr>
          <p:cNvSpPr/>
          <p:nvPr/>
        </p:nvSpPr>
        <p:spPr>
          <a:xfrm>
            <a:off x="6828060" y="339370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6703ED6-343D-4E99-A63B-194F928EC53C}"/>
              </a:ext>
            </a:extLst>
          </p:cNvPr>
          <p:cNvSpPr/>
          <p:nvPr/>
        </p:nvSpPr>
        <p:spPr>
          <a:xfrm>
            <a:off x="10007586" y="340157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72EC19A-5D53-40FD-A4C9-F14F9736AC8B}"/>
              </a:ext>
            </a:extLst>
          </p:cNvPr>
          <p:cNvSpPr/>
          <p:nvPr/>
        </p:nvSpPr>
        <p:spPr>
          <a:xfrm>
            <a:off x="265760" y="436589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DA49CB3-3C21-4D4F-B81A-9598CCFB8727}"/>
              </a:ext>
            </a:extLst>
          </p:cNvPr>
          <p:cNvSpPr/>
          <p:nvPr/>
        </p:nvSpPr>
        <p:spPr>
          <a:xfrm>
            <a:off x="3648534" y="338981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Right14</a:t>
            </a:r>
          </a:p>
        </p:txBody>
      </p:sp>
      <p:sp>
        <p:nvSpPr>
          <p:cNvPr id="18" name="Titel 29">
            <a:extLst>
              <a:ext uri="{FF2B5EF4-FFF2-40B4-BE49-F238E27FC236}">
                <a16:creationId xmlns:a16="http://schemas.microsoft.com/office/drawing/2014/main" id="{D9236295-63F3-4134-91C9-AB3C011C7916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Association of </a:t>
            </a:r>
            <a:r>
              <a:rPr lang="nl-NL" dirty="0" err="1"/>
              <a:t>Owners</a:t>
            </a:r>
            <a:endParaRPr lang="nl-NL" dirty="0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9B56A02A-DDB5-4A91-9F85-BABE2A6C3F6E}"/>
              </a:ext>
            </a:extLst>
          </p:cNvPr>
          <p:cNvSpPr/>
          <p:nvPr/>
        </p:nvSpPr>
        <p:spPr>
          <a:xfrm>
            <a:off x="3648534" y="52007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Right15</a:t>
            </a:r>
          </a:p>
        </p:txBody>
      </p: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2056C45D-6B71-494C-85BA-9F438F7B7409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2341113" y="4682897"/>
            <a:ext cx="1307421" cy="834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48A79E0D-B784-43C6-BD18-CF0F7F512B51}"/>
              </a:ext>
            </a:extLst>
          </p:cNvPr>
          <p:cNvSpPr/>
          <p:nvPr/>
        </p:nvSpPr>
        <p:spPr>
          <a:xfrm>
            <a:off x="6828061" y="522349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BAU11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9AF037D9-CA65-4ECE-91FB-CB0E9246C40C}"/>
              </a:ext>
            </a:extLst>
          </p:cNvPr>
          <p:cNvSpPr/>
          <p:nvPr/>
        </p:nvSpPr>
        <p:spPr>
          <a:xfrm>
            <a:off x="10007585" y="436589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WR18-1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91487D37-66C9-4163-A424-4A1025821B82}"/>
              </a:ext>
            </a:extLst>
          </p:cNvPr>
          <p:cNvSpPr/>
          <p:nvPr/>
        </p:nvSpPr>
        <p:spPr>
          <a:xfrm>
            <a:off x="10007586" y="522349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WR18-2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B18E3A34-9F2C-425B-BCF4-13DD935E60B5}"/>
              </a:ext>
            </a:extLst>
          </p:cNvPr>
          <p:cNvSpPr/>
          <p:nvPr/>
        </p:nvSpPr>
        <p:spPr>
          <a:xfrm>
            <a:off x="10007585" y="611524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WR18-3</a:t>
            </a:r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F1F7C648-1DE3-48F9-993A-5106A7F97E16}"/>
              </a:ext>
            </a:extLst>
          </p:cNvPr>
          <p:cNvCxnSpPr>
            <a:cxnSpLocks/>
            <a:stCxn id="24" idx="1"/>
            <a:endCxn id="21" idx="3"/>
          </p:cNvCxnSpPr>
          <p:nvPr/>
        </p:nvCxnSpPr>
        <p:spPr>
          <a:xfrm flipH="1" flipV="1">
            <a:off x="8903414" y="5540493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FFA5143E-D8E5-47C8-8A6B-A9C645D3BD98}"/>
              </a:ext>
            </a:extLst>
          </p:cNvPr>
          <p:cNvCxnSpPr>
            <a:cxnSpLocks/>
            <a:stCxn id="23" idx="1"/>
            <a:endCxn id="21" idx="3"/>
          </p:cNvCxnSpPr>
          <p:nvPr/>
        </p:nvCxnSpPr>
        <p:spPr>
          <a:xfrm flipH="1">
            <a:off x="8903414" y="5540493"/>
            <a:ext cx="11041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89E59DC1-468F-42E4-942C-54384AEEBB1E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>
            <a:off x="8903414" y="4682897"/>
            <a:ext cx="1104171" cy="8575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6FA37285-8BD1-4BE2-A1DD-DD5F10A11C0D}"/>
              </a:ext>
            </a:extLst>
          </p:cNvPr>
          <p:cNvCxnSpPr>
            <a:cxnSpLocks/>
            <a:stCxn id="21" idx="1"/>
            <a:endCxn id="19" idx="3"/>
          </p:cNvCxnSpPr>
          <p:nvPr/>
        </p:nvCxnSpPr>
        <p:spPr>
          <a:xfrm flipH="1" flipV="1">
            <a:off x="5723887" y="5517714"/>
            <a:ext cx="1104174" cy="22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Afbeelding 34">
            <a:extLst>
              <a:ext uri="{FF2B5EF4-FFF2-40B4-BE49-F238E27FC236}">
                <a16:creationId xmlns:a16="http://schemas.microsoft.com/office/drawing/2014/main" id="{BFEC9794-E87D-4430-BAE8-D88A5561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954" y="229764"/>
            <a:ext cx="5666046" cy="2837993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00ED5BF-04F3-497C-B5BD-A38FCCB3C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27" y="784936"/>
            <a:ext cx="4776787" cy="240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85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Kubus 16">
            <a:extLst>
              <a:ext uri="{FF2B5EF4-FFF2-40B4-BE49-F238E27FC236}">
                <a16:creationId xmlns:a16="http://schemas.microsoft.com/office/drawing/2014/main" id="{8647B4C6-AB18-46F7-8585-6E9E9A651F3A}"/>
              </a:ext>
            </a:extLst>
          </p:cNvPr>
          <p:cNvSpPr/>
          <p:nvPr/>
        </p:nvSpPr>
        <p:spPr>
          <a:xfrm>
            <a:off x="4302930" y="1409533"/>
            <a:ext cx="2409821" cy="2086267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29A0957-8765-4279-8748-CE2364E56F26}"/>
              </a:ext>
            </a:extLst>
          </p:cNvPr>
          <p:cNvCxnSpPr/>
          <p:nvPr/>
        </p:nvCxnSpPr>
        <p:spPr>
          <a:xfrm flipH="1">
            <a:off x="1066800" y="2645367"/>
            <a:ext cx="4392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4A4AF940-250E-4C67-BCED-FD6EB0D9A604}"/>
              </a:ext>
            </a:extLst>
          </p:cNvPr>
          <p:cNvSpPr/>
          <p:nvPr/>
        </p:nvSpPr>
        <p:spPr>
          <a:xfrm rot="11379957">
            <a:off x="6856790" y="1864861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4196F8FF-E36A-43E1-8767-CCE8117372C5}"/>
              </a:ext>
            </a:extLst>
          </p:cNvPr>
          <p:cNvSpPr txBox="1"/>
          <p:nvPr/>
        </p:nvSpPr>
        <p:spPr>
          <a:xfrm>
            <a:off x="7874795" y="1785202"/>
            <a:ext cx="221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Apartment</a:t>
            </a:r>
            <a:endParaRPr lang="nl-NL" sz="2800" dirty="0"/>
          </a:p>
        </p:txBody>
      </p:sp>
      <p:sp>
        <p:nvSpPr>
          <p:cNvPr id="15" name="Titel 29">
            <a:extLst>
              <a:ext uri="{FF2B5EF4-FFF2-40B4-BE49-F238E27FC236}">
                <a16:creationId xmlns:a16="http://schemas.microsoft.com/office/drawing/2014/main" id="{E57E53F4-A394-40A2-9135-F1CB28F638A0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 is </a:t>
            </a:r>
            <a:r>
              <a:rPr lang="nl-NL" dirty="0" err="1"/>
              <a:t>apartment</a:t>
            </a:r>
            <a:r>
              <a:rPr lang="nl-NL" dirty="0"/>
              <a:t> </a:t>
            </a:r>
            <a:r>
              <a:rPr lang="nl-NL" dirty="0" err="1"/>
              <a:t>owner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member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association</a:t>
            </a:r>
            <a:r>
              <a:rPr lang="nl-NL" dirty="0"/>
              <a:t> of </a:t>
            </a:r>
            <a:r>
              <a:rPr lang="nl-NL" dirty="0" err="1"/>
              <a:t>owners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70767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29A0957-8765-4279-8748-CE2364E56F26}"/>
              </a:ext>
            </a:extLst>
          </p:cNvPr>
          <p:cNvCxnSpPr/>
          <p:nvPr/>
        </p:nvCxnSpPr>
        <p:spPr>
          <a:xfrm flipH="1">
            <a:off x="1066800" y="2645367"/>
            <a:ext cx="4392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Kubus 18">
            <a:extLst>
              <a:ext uri="{FF2B5EF4-FFF2-40B4-BE49-F238E27FC236}">
                <a16:creationId xmlns:a16="http://schemas.microsoft.com/office/drawing/2014/main" id="{86558C8E-8B11-4F2A-8BEB-CF9DDA1340C1}"/>
              </a:ext>
            </a:extLst>
          </p:cNvPr>
          <p:cNvSpPr/>
          <p:nvPr/>
        </p:nvSpPr>
        <p:spPr>
          <a:xfrm>
            <a:off x="815775" y="2485988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Kubus 34">
            <a:extLst>
              <a:ext uri="{FF2B5EF4-FFF2-40B4-BE49-F238E27FC236}">
                <a16:creationId xmlns:a16="http://schemas.microsoft.com/office/drawing/2014/main" id="{B32E5696-6175-4722-B15A-F8B02AE59A93}"/>
              </a:ext>
            </a:extLst>
          </p:cNvPr>
          <p:cNvSpPr/>
          <p:nvPr/>
        </p:nvSpPr>
        <p:spPr>
          <a:xfrm>
            <a:off x="1933573" y="3715797"/>
            <a:ext cx="1004887" cy="1494211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71800AC2-2FB1-4073-A3C0-6A936095F964}"/>
              </a:ext>
            </a:extLst>
          </p:cNvPr>
          <p:cNvSpPr/>
          <p:nvPr/>
        </p:nvSpPr>
        <p:spPr>
          <a:xfrm rot="12042936">
            <a:off x="2966771" y="5452088"/>
            <a:ext cx="1827271" cy="472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0EF5673B-B2BF-4DD6-9608-C67542AE03E8}"/>
              </a:ext>
            </a:extLst>
          </p:cNvPr>
          <p:cNvSpPr txBox="1"/>
          <p:nvPr/>
        </p:nvSpPr>
        <p:spPr>
          <a:xfrm>
            <a:off x="4551916" y="5648493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Laundry</a:t>
            </a:r>
            <a:r>
              <a:rPr lang="nl-NL" sz="2800" dirty="0"/>
              <a:t> Room</a:t>
            </a:r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86366CBB-110D-4D71-BEC8-361D8D9C0A50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</p:spTree>
    <p:extLst>
      <p:ext uri="{BB962C8B-B14F-4D97-AF65-F5344CB8AC3E}">
        <p14:creationId xmlns:p14="http://schemas.microsoft.com/office/powerpoint/2010/main" val="3936659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troomdiagram: Gegevens 35">
            <a:extLst>
              <a:ext uri="{FF2B5EF4-FFF2-40B4-BE49-F238E27FC236}">
                <a16:creationId xmlns:a16="http://schemas.microsoft.com/office/drawing/2014/main" id="{CFEC9BAB-4B89-468B-BC43-9A2156CCC12F}"/>
              </a:ext>
            </a:extLst>
          </p:cNvPr>
          <p:cNvSpPr/>
          <p:nvPr/>
        </p:nvSpPr>
        <p:spPr>
          <a:xfrm>
            <a:off x="5542360" y="4765223"/>
            <a:ext cx="2305047" cy="444785"/>
          </a:xfrm>
          <a:prstGeom prst="flowChartInputOutp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B90EEE92-152E-4970-8C9F-EC19DC97EAB9}"/>
              </a:ext>
            </a:extLst>
          </p:cNvPr>
          <p:cNvSpPr/>
          <p:nvPr/>
        </p:nvSpPr>
        <p:spPr>
          <a:xfrm rot="7915765">
            <a:off x="7572304" y="4112866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8B2EB32C-3CCA-47B4-9F6C-6DFC5AD708B5}"/>
              </a:ext>
            </a:extLst>
          </p:cNvPr>
          <p:cNvSpPr txBox="1"/>
          <p:nvPr/>
        </p:nvSpPr>
        <p:spPr>
          <a:xfrm>
            <a:off x="6807054" y="3429000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Parking Lot</a:t>
            </a:r>
          </a:p>
        </p:txBody>
      </p:sp>
      <p:sp>
        <p:nvSpPr>
          <p:cNvPr id="14" name="Titel 29">
            <a:extLst>
              <a:ext uri="{FF2B5EF4-FFF2-40B4-BE49-F238E27FC236}">
                <a16:creationId xmlns:a16="http://schemas.microsoft.com/office/drawing/2014/main" id="{A747DE51-5F03-4F88-A45D-2FE6B0BEADF1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</p:spTree>
    <p:extLst>
      <p:ext uri="{BB962C8B-B14F-4D97-AF65-F5344CB8AC3E}">
        <p14:creationId xmlns:p14="http://schemas.microsoft.com/office/powerpoint/2010/main" val="2306026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42163" y="321673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74" name="Rechthoek 273">
            <a:extLst>
              <a:ext uri="{FF2B5EF4-FFF2-40B4-BE49-F238E27FC236}">
                <a16:creationId xmlns:a16="http://schemas.microsoft.com/office/drawing/2014/main" id="{6C8E99AA-7385-4872-8AB5-CFC17A20639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L-vorm 274">
            <a:extLst>
              <a:ext uri="{FF2B5EF4-FFF2-40B4-BE49-F238E27FC236}">
                <a16:creationId xmlns:a16="http://schemas.microsoft.com/office/drawing/2014/main" id="{0E95F5EA-6C03-426F-B02C-18C1EF2E335E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E6E23A06-09C0-4617-B513-E90EC55A9074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AF5A86A1-3320-409E-9DDE-050D5AFEB4BB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Rechthoek 278">
            <a:extLst>
              <a:ext uri="{FF2B5EF4-FFF2-40B4-BE49-F238E27FC236}">
                <a16:creationId xmlns:a16="http://schemas.microsoft.com/office/drawing/2014/main" id="{3FB3E523-C373-409B-BB5B-B7857F9DDA4D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0" name="Titel 29">
            <a:extLst>
              <a:ext uri="{FF2B5EF4-FFF2-40B4-BE49-F238E27FC236}">
                <a16:creationId xmlns:a16="http://schemas.microsoft.com/office/drawing/2014/main" id="{3FD35C51-0DE0-48BA-A167-637FA20289F3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Public </a:t>
            </a:r>
            <a:r>
              <a:rPr lang="nl-NL" dirty="0" err="1"/>
              <a:t>Roads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55018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Kubus 16">
            <a:extLst>
              <a:ext uri="{FF2B5EF4-FFF2-40B4-BE49-F238E27FC236}">
                <a16:creationId xmlns:a16="http://schemas.microsoft.com/office/drawing/2014/main" id="{8647B4C6-AB18-46F7-8585-6E9E9A651F3A}"/>
              </a:ext>
            </a:extLst>
          </p:cNvPr>
          <p:cNvSpPr/>
          <p:nvPr/>
        </p:nvSpPr>
        <p:spPr>
          <a:xfrm>
            <a:off x="4302930" y="1409533"/>
            <a:ext cx="2409821" cy="2086267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29A0957-8765-4279-8748-CE2364E56F26}"/>
              </a:ext>
            </a:extLst>
          </p:cNvPr>
          <p:cNvCxnSpPr/>
          <p:nvPr/>
        </p:nvCxnSpPr>
        <p:spPr>
          <a:xfrm flipH="1">
            <a:off x="1066800" y="2645367"/>
            <a:ext cx="4392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Kubus 18">
            <a:extLst>
              <a:ext uri="{FF2B5EF4-FFF2-40B4-BE49-F238E27FC236}">
                <a16:creationId xmlns:a16="http://schemas.microsoft.com/office/drawing/2014/main" id="{86558C8E-8B11-4F2A-8BEB-CF9DDA1340C1}"/>
              </a:ext>
            </a:extLst>
          </p:cNvPr>
          <p:cNvSpPr/>
          <p:nvPr/>
        </p:nvSpPr>
        <p:spPr>
          <a:xfrm>
            <a:off x="815775" y="2485988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Kubus 34">
            <a:extLst>
              <a:ext uri="{FF2B5EF4-FFF2-40B4-BE49-F238E27FC236}">
                <a16:creationId xmlns:a16="http://schemas.microsoft.com/office/drawing/2014/main" id="{B32E5696-6175-4722-B15A-F8B02AE59A93}"/>
              </a:ext>
            </a:extLst>
          </p:cNvPr>
          <p:cNvSpPr/>
          <p:nvPr/>
        </p:nvSpPr>
        <p:spPr>
          <a:xfrm>
            <a:off x="1933573" y="3715797"/>
            <a:ext cx="1004887" cy="1494211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A7896AA6-721D-4FC0-8516-50763BFFB457}"/>
              </a:ext>
            </a:extLst>
          </p:cNvPr>
          <p:cNvSpPr/>
          <p:nvPr/>
        </p:nvSpPr>
        <p:spPr>
          <a:xfrm rot="9373462">
            <a:off x="6454297" y="4229085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E3E88520-DD0E-4984-A639-D07641A3D568}"/>
              </a:ext>
            </a:extLst>
          </p:cNvPr>
          <p:cNvSpPr txBox="1"/>
          <p:nvPr/>
        </p:nvSpPr>
        <p:spPr>
          <a:xfrm>
            <a:off x="6263833" y="3996163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Parking Lot</a:t>
            </a:r>
          </a:p>
        </p:txBody>
      </p:sp>
      <p:sp>
        <p:nvSpPr>
          <p:cNvPr id="20" name="Stroomdiagram: Gegevens 19">
            <a:extLst>
              <a:ext uri="{FF2B5EF4-FFF2-40B4-BE49-F238E27FC236}">
                <a16:creationId xmlns:a16="http://schemas.microsoft.com/office/drawing/2014/main" id="{CEE372A7-50B7-4DFA-B913-5CAD96EEB715}"/>
              </a:ext>
            </a:extLst>
          </p:cNvPr>
          <p:cNvSpPr/>
          <p:nvPr/>
        </p:nvSpPr>
        <p:spPr>
          <a:xfrm>
            <a:off x="5596539" y="4747288"/>
            <a:ext cx="2305047" cy="444785"/>
          </a:xfrm>
          <a:prstGeom prst="flowChartInputOutp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23A6C75C-2BEC-4EC5-A2FB-B62C628D1F10}"/>
              </a:ext>
            </a:extLst>
          </p:cNvPr>
          <p:cNvSpPr/>
          <p:nvPr/>
        </p:nvSpPr>
        <p:spPr>
          <a:xfrm rot="12042936">
            <a:off x="2966771" y="5452088"/>
            <a:ext cx="1827271" cy="472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DE79AA89-D926-4DA0-8CBB-26B001AE7D12}"/>
              </a:ext>
            </a:extLst>
          </p:cNvPr>
          <p:cNvSpPr txBox="1"/>
          <p:nvPr/>
        </p:nvSpPr>
        <p:spPr>
          <a:xfrm>
            <a:off x="4551916" y="5648493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Laundry</a:t>
            </a:r>
            <a:r>
              <a:rPr lang="nl-NL" sz="2800" dirty="0"/>
              <a:t> Room</a:t>
            </a:r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AE6E0533-DC06-4F40-A0B4-5598A9EBF060}"/>
              </a:ext>
            </a:extLst>
          </p:cNvPr>
          <p:cNvSpPr/>
          <p:nvPr/>
        </p:nvSpPr>
        <p:spPr>
          <a:xfrm rot="11379957">
            <a:off x="6856790" y="1864861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55AEDCD6-016C-4D7E-87CB-025EB9AC933A}"/>
              </a:ext>
            </a:extLst>
          </p:cNvPr>
          <p:cNvSpPr txBox="1"/>
          <p:nvPr/>
        </p:nvSpPr>
        <p:spPr>
          <a:xfrm>
            <a:off x="7874795" y="1785202"/>
            <a:ext cx="221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Apartment</a:t>
            </a:r>
            <a:endParaRPr lang="nl-NL" sz="2800" dirty="0"/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BB07A2A0-BA9A-47E6-A9D6-80190E84B7BA}"/>
              </a:ext>
            </a:extLst>
          </p:cNvPr>
          <p:cNvSpPr txBox="1"/>
          <p:nvPr/>
        </p:nvSpPr>
        <p:spPr>
          <a:xfrm>
            <a:off x="8762757" y="4672926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Property</a:t>
            </a:r>
          </a:p>
        </p:txBody>
      </p:sp>
      <p:sp>
        <p:nvSpPr>
          <p:cNvPr id="33" name="Pijl: rechts 32">
            <a:extLst>
              <a:ext uri="{FF2B5EF4-FFF2-40B4-BE49-F238E27FC236}">
                <a16:creationId xmlns:a16="http://schemas.microsoft.com/office/drawing/2014/main" id="{9AD7C6C2-BF2F-4CD0-8A0B-9BC72098BF5E}"/>
              </a:ext>
            </a:extLst>
          </p:cNvPr>
          <p:cNvSpPr/>
          <p:nvPr/>
        </p:nvSpPr>
        <p:spPr>
          <a:xfrm rot="14990170">
            <a:off x="8901185" y="3179924"/>
            <a:ext cx="2385872" cy="3698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Pijl: rechts 33">
            <a:extLst>
              <a:ext uri="{FF2B5EF4-FFF2-40B4-BE49-F238E27FC236}">
                <a16:creationId xmlns:a16="http://schemas.microsoft.com/office/drawing/2014/main" id="{098C8478-2808-48FE-8D4C-C7D350C50653}"/>
              </a:ext>
            </a:extLst>
          </p:cNvPr>
          <p:cNvSpPr/>
          <p:nvPr/>
        </p:nvSpPr>
        <p:spPr>
          <a:xfrm rot="12093163">
            <a:off x="9250747" y="4306400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Pijl: rechts 35">
            <a:extLst>
              <a:ext uri="{FF2B5EF4-FFF2-40B4-BE49-F238E27FC236}">
                <a16:creationId xmlns:a16="http://schemas.microsoft.com/office/drawing/2014/main" id="{4F63CEE2-CAB1-4B15-90A6-FCC9152824FF}"/>
              </a:ext>
            </a:extLst>
          </p:cNvPr>
          <p:cNvSpPr/>
          <p:nvPr/>
        </p:nvSpPr>
        <p:spPr>
          <a:xfrm rot="9494076">
            <a:off x="7833807" y="5218846"/>
            <a:ext cx="1999518" cy="42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Titel 29">
            <a:extLst>
              <a:ext uri="{FF2B5EF4-FFF2-40B4-BE49-F238E27FC236}">
                <a16:creationId xmlns:a16="http://schemas.microsoft.com/office/drawing/2014/main" id="{A97C0CB0-97D7-4634-B10C-5D058967C3AA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</p:spTree>
    <p:extLst>
      <p:ext uri="{BB962C8B-B14F-4D97-AF65-F5344CB8AC3E}">
        <p14:creationId xmlns:p14="http://schemas.microsoft.com/office/powerpoint/2010/main" val="9184074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Kubus 16">
            <a:extLst>
              <a:ext uri="{FF2B5EF4-FFF2-40B4-BE49-F238E27FC236}">
                <a16:creationId xmlns:a16="http://schemas.microsoft.com/office/drawing/2014/main" id="{8647B4C6-AB18-46F7-8585-6E9E9A651F3A}"/>
              </a:ext>
            </a:extLst>
          </p:cNvPr>
          <p:cNvSpPr/>
          <p:nvPr/>
        </p:nvSpPr>
        <p:spPr>
          <a:xfrm>
            <a:off x="4302930" y="1409533"/>
            <a:ext cx="2409821" cy="2086267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29A0957-8765-4279-8748-CE2364E56F26}"/>
              </a:ext>
            </a:extLst>
          </p:cNvPr>
          <p:cNvCxnSpPr/>
          <p:nvPr/>
        </p:nvCxnSpPr>
        <p:spPr>
          <a:xfrm flipH="1">
            <a:off x="1066800" y="2645367"/>
            <a:ext cx="4392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Kubus 18">
            <a:extLst>
              <a:ext uri="{FF2B5EF4-FFF2-40B4-BE49-F238E27FC236}">
                <a16:creationId xmlns:a16="http://schemas.microsoft.com/office/drawing/2014/main" id="{86558C8E-8B11-4F2A-8BEB-CF9DDA1340C1}"/>
              </a:ext>
            </a:extLst>
          </p:cNvPr>
          <p:cNvSpPr/>
          <p:nvPr/>
        </p:nvSpPr>
        <p:spPr>
          <a:xfrm>
            <a:off x="815775" y="2485988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Kubus 34">
            <a:extLst>
              <a:ext uri="{FF2B5EF4-FFF2-40B4-BE49-F238E27FC236}">
                <a16:creationId xmlns:a16="http://schemas.microsoft.com/office/drawing/2014/main" id="{B32E5696-6175-4722-B15A-F8B02AE59A93}"/>
              </a:ext>
            </a:extLst>
          </p:cNvPr>
          <p:cNvSpPr/>
          <p:nvPr/>
        </p:nvSpPr>
        <p:spPr>
          <a:xfrm>
            <a:off x="1933573" y="3715797"/>
            <a:ext cx="1004887" cy="1494211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troomdiagram: Gegevens 19">
            <a:extLst>
              <a:ext uri="{FF2B5EF4-FFF2-40B4-BE49-F238E27FC236}">
                <a16:creationId xmlns:a16="http://schemas.microsoft.com/office/drawing/2014/main" id="{CEE372A7-50B7-4DFA-B913-5CAD96EEB715}"/>
              </a:ext>
            </a:extLst>
          </p:cNvPr>
          <p:cNvSpPr/>
          <p:nvPr/>
        </p:nvSpPr>
        <p:spPr>
          <a:xfrm>
            <a:off x="5596539" y="4747288"/>
            <a:ext cx="2305047" cy="444785"/>
          </a:xfrm>
          <a:prstGeom prst="flowChartInputOutp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23A6C75C-2BEC-4EC5-A2FB-B62C628D1F10}"/>
              </a:ext>
            </a:extLst>
          </p:cNvPr>
          <p:cNvSpPr/>
          <p:nvPr/>
        </p:nvSpPr>
        <p:spPr>
          <a:xfrm rot="12042936">
            <a:off x="2966771" y="5452088"/>
            <a:ext cx="1827271" cy="472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AE6E0533-DC06-4F40-A0B4-5598A9EBF060}"/>
              </a:ext>
            </a:extLst>
          </p:cNvPr>
          <p:cNvSpPr/>
          <p:nvPr/>
        </p:nvSpPr>
        <p:spPr>
          <a:xfrm rot="11379957">
            <a:off x="6856790" y="1864861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Pijl: rechts 32">
            <a:extLst>
              <a:ext uri="{FF2B5EF4-FFF2-40B4-BE49-F238E27FC236}">
                <a16:creationId xmlns:a16="http://schemas.microsoft.com/office/drawing/2014/main" id="{9AD7C6C2-BF2F-4CD0-8A0B-9BC72098BF5E}"/>
              </a:ext>
            </a:extLst>
          </p:cNvPr>
          <p:cNvSpPr/>
          <p:nvPr/>
        </p:nvSpPr>
        <p:spPr>
          <a:xfrm rot="14990170">
            <a:off x="8901185" y="3179924"/>
            <a:ext cx="2385872" cy="3698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Pijl: rechts 35">
            <a:extLst>
              <a:ext uri="{FF2B5EF4-FFF2-40B4-BE49-F238E27FC236}">
                <a16:creationId xmlns:a16="http://schemas.microsoft.com/office/drawing/2014/main" id="{4F63CEE2-CAB1-4B15-90A6-FCC9152824FF}"/>
              </a:ext>
            </a:extLst>
          </p:cNvPr>
          <p:cNvSpPr/>
          <p:nvPr/>
        </p:nvSpPr>
        <p:spPr>
          <a:xfrm rot="9494076">
            <a:off x="7833807" y="5218846"/>
            <a:ext cx="1999518" cy="42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A034BB1C-CB3C-4FAE-A8F0-4297B73478DF}"/>
              </a:ext>
            </a:extLst>
          </p:cNvPr>
          <p:cNvSpPr txBox="1"/>
          <p:nvPr/>
        </p:nvSpPr>
        <p:spPr>
          <a:xfrm>
            <a:off x="9474747" y="4411136"/>
            <a:ext cx="29241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Administrative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 </a:t>
            </a: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12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B3FD7CC5-46FE-4437-A046-C29F4D3376FC}"/>
              </a:ext>
            </a:extLst>
          </p:cNvPr>
          <p:cNvSpPr txBox="1"/>
          <p:nvPr/>
        </p:nvSpPr>
        <p:spPr>
          <a:xfrm>
            <a:off x="7789339" y="1650770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WR18-4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D57D8663-AE85-402A-AE37-7105A470325D}"/>
              </a:ext>
            </a:extLst>
          </p:cNvPr>
          <p:cNvSpPr txBox="1"/>
          <p:nvPr/>
        </p:nvSpPr>
        <p:spPr>
          <a:xfrm>
            <a:off x="5266719" y="5525035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WR18-6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Pijl: rechts 42">
            <a:extLst>
              <a:ext uri="{FF2B5EF4-FFF2-40B4-BE49-F238E27FC236}">
                <a16:creationId xmlns:a16="http://schemas.microsoft.com/office/drawing/2014/main" id="{B274DA7C-4293-4CB0-8609-8B916429C5E9}"/>
              </a:ext>
            </a:extLst>
          </p:cNvPr>
          <p:cNvSpPr/>
          <p:nvPr/>
        </p:nvSpPr>
        <p:spPr>
          <a:xfrm rot="12093163">
            <a:off x="9250747" y="4306400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CCBC67DC-B6D6-4404-85BB-F0969EFF7F9B}"/>
              </a:ext>
            </a:extLst>
          </p:cNvPr>
          <p:cNvSpPr txBox="1"/>
          <p:nvPr/>
        </p:nvSpPr>
        <p:spPr>
          <a:xfrm>
            <a:off x="7602137" y="3860665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WR18-5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Pijl: rechts 44">
            <a:extLst>
              <a:ext uri="{FF2B5EF4-FFF2-40B4-BE49-F238E27FC236}">
                <a16:creationId xmlns:a16="http://schemas.microsoft.com/office/drawing/2014/main" id="{91135D7E-FD59-43BA-BF99-2A28A9C052E8}"/>
              </a:ext>
            </a:extLst>
          </p:cNvPr>
          <p:cNvSpPr/>
          <p:nvPr/>
        </p:nvSpPr>
        <p:spPr>
          <a:xfrm rot="9373462">
            <a:off x="6968717" y="4175224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itel 29">
            <a:extLst>
              <a:ext uri="{FF2B5EF4-FFF2-40B4-BE49-F238E27FC236}">
                <a16:creationId xmlns:a16="http://schemas.microsoft.com/office/drawing/2014/main" id="{39D21714-8AA7-44C1-82D1-8C8EC6BA6353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</p:spTree>
    <p:extLst>
      <p:ext uri="{BB962C8B-B14F-4D97-AF65-F5344CB8AC3E}">
        <p14:creationId xmlns:p14="http://schemas.microsoft.com/office/powerpoint/2010/main" val="13148211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9">
            <a:extLst>
              <a:ext uri="{FF2B5EF4-FFF2-40B4-BE49-F238E27FC236}">
                <a16:creationId xmlns:a16="http://schemas.microsoft.com/office/drawing/2014/main" id="{1ED8CE6E-7FEB-4598-A128-68D2BA09788D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45921D-EF4B-4C14-B81A-532372A9F91E}"/>
              </a:ext>
            </a:extLst>
          </p:cNvPr>
          <p:cNvSpPr/>
          <p:nvPr/>
        </p:nvSpPr>
        <p:spPr>
          <a:xfrm>
            <a:off x="275285" y="516305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C1AE295-E3A4-47DA-8EA2-0BB9F911174A}"/>
              </a:ext>
            </a:extLst>
          </p:cNvPr>
          <p:cNvSpPr/>
          <p:nvPr/>
        </p:nvSpPr>
        <p:spPr>
          <a:xfrm>
            <a:off x="3677109" y="516305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Right16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8FC29B5E-D6A5-466B-9861-2BED5E09B20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350638" y="5480056"/>
            <a:ext cx="13264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BCE0136E-903D-4F40-8169-BA8D0384B537}"/>
              </a:ext>
            </a:extLst>
          </p:cNvPr>
          <p:cNvSpPr/>
          <p:nvPr/>
        </p:nvSpPr>
        <p:spPr>
          <a:xfrm>
            <a:off x="6828061" y="518583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BAU12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5FF94FA-5F3F-496F-86AC-EBFF07363EAE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8903414" y="5502835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DE4AAE57-E4C3-4395-A8E3-FB18FB5E26B5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903414" y="5502835"/>
            <a:ext cx="11041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FFAEA16-205A-4BD0-B2A5-CDD0DC4D57F5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903414" y="4590694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EA9A6253-458C-41E3-BD94-F18967C07394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 flipV="1">
            <a:off x="5752462" y="5480056"/>
            <a:ext cx="1075599" cy="22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325324F0-7FD5-440B-867D-EA4AE576F7A4}"/>
              </a:ext>
            </a:extLst>
          </p:cNvPr>
          <p:cNvSpPr/>
          <p:nvPr/>
        </p:nvSpPr>
        <p:spPr>
          <a:xfrm>
            <a:off x="10007586" y="432824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WR18-4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69CA0A94-AEC4-4D9E-ACE0-6E82F5875967}"/>
              </a:ext>
            </a:extLst>
          </p:cNvPr>
          <p:cNvSpPr/>
          <p:nvPr/>
        </p:nvSpPr>
        <p:spPr>
          <a:xfrm>
            <a:off x="10007587" y="518583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WR18-5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A9047490-9CA1-4557-8AD8-48069E49E271}"/>
              </a:ext>
            </a:extLst>
          </p:cNvPr>
          <p:cNvSpPr/>
          <p:nvPr/>
        </p:nvSpPr>
        <p:spPr>
          <a:xfrm>
            <a:off x="10007585" y="607758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WR18-6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794FE9A-266C-463A-8742-021DE5E8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675" y="779183"/>
            <a:ext cx="6058674" cy="287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405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789382" y="1498301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Kubus 24">
            <a:extLst>
              <a:ext uri="{FF2B5EF4-FFF2-40B4-BE49-F238E27FC236}">
                <a16:creationId xmlns:a16="http://schemas.microsoft.com/office/drawing/2014/main" id="{4AC59F51-7D3F-4ACB-95C2-B3DF1DD5D706}"/>
              </a:ext>
            </a:extLst>
          </p:cNvPr>
          <p:cNvSpPr/>
          <p:nvPr/>
        </p:nvSpPr>
        <p:spPr>
          <a:xfrm>
            <a:off x="3024585" y="1517292"/>
            <a:ext cx="2381250" cy="1883559"/>
          </a:xfrm>
          <a:prstGeom prst="cube">
            <a:avLst>
              <a:gd name="adj" fmla="val 5911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00650" y="3876676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troomdiagram: Gegevens 20">
            <a:extLst>
              <a:ext uri="{FF2B5EF4-FFF2-40B4-BE49-F238E27FC236}">
                <a16:creationId xmlns:a16="http://schemas.microsoft.com/office/drawing/2014/main" id="{703B166B-DFDB-4815-9271-EF94DD0C1B84}"/>
              </a:ext>
            </a:extLst>
          </p:cNvPr>
          <p:cNvSpPr/>
          <p:nvPr/>
        </p:nvSpPr>
        <p:spPr>
          <a:xfrm>
            <a:off x="6145712" y="4221509"/>
            <a:ext cx="2305047" cy="444785"/>
          </a:xfrm>
          <a:prstGeom prst="flowChartInputOutp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Kubus 29">
            <a:extLst>
              <a:ext uri="{FF2B5EF4-FFF2-40B4-BE49-F238E27FC236}">
                <a16:creationId xmlns:a16="http://schemas.microsoft.com/office/drawing/2014/main" id="{668ED810-9612-4BED-8C3B-D4C54D8D3388}"/>
              </a:ext>
            </a:extLst>
          </p:cNvPr>
          <p:cNvSpPr/>
          <p:nvPr/>
        </p:nvSpPr>
        <p:spPr>
          <a:xfrm>
            <a:off x="2196507" y="3786977"/>
            <a:ext cx="1004887" cy="1494211"/>
          </a:xfrm>
          <a:prstGeom prst="cube">
            <a:avLst>
              <a:gd name="adj" fmla="val 5911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485F51B5-345A-4071-91E2-942353688F25}"/>
              </a:ext>
            </a:extLst>
          </p:cNvPr>
          <p:cNvCxnSpPr>
            <a:cxnSpLocks/>
          </p:cNvCxnSpPr>
          <p:nvPr/>
        </p:nvCxnSpPr>
        <p:spPr>
          <a:xfrm flipH="1">
            <a:off x="1095375" y="2645367"/>
            <a:ext cx="4501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EA838075-8AF6-4BBB-918B-6C934E6023E0}"/>
              </a:ext>
            </a:extLst>
          </p:cNvPr>
          <p:cNvCxnSpPr>
            <a:cxnSpLocks/>
          </p:cNvCxnSpPr>
          <p:nvPr/>
        </p:nvCxnSpPr>
        <p:spPr>
          <a:xfrm flipH="1">
            <a:off x="789382" y="2950167"/>
            <a:ext cx="4501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596AF203-6C09-47C3-85D7-45100B7A6FF5}"/>
              </a:ext>
            </a:extLst>
          </p:cNvPr>
          <p:cNvCxnSpPr/>
          <p:nvPr/>
        </p:nvCxnSpPr>
        <p:spPr>
          <a:xfrm>
            <a:off x="5219700" y="2914651"/>
            <a:ext cx="0" cy="1924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E7E06E8F-E44A-4D5C-8A93-39769728A65D}"/>
              </a:ext>
            </a:extLst>
          </p:cNvPr>
          <p:cNvCxnSpPr>
            <a:cxnSpLocks/>
          </p:cNvCxnSpPr>
          <p:nvPr/>
        </p:nvCxnSpPr>
        <p:spPr>
          <a:xfrm flipV="1">
            <a:off x="5218509" y="2249319"/>
            <a:ext cx="706041" cy="742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192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0E80AE-D989-4676-B70D-F50FB193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Monique is member of </a:t>
            </a:r>
            <a:r>
              <a:rPr lang="nl-NL" dirty="0" err="1"/>
              <a:t>the</a:t>
            </a:r>
            <a:r>
              <a:rPr lang="nl-NL" dirty="0"/>
              <a:t> Association of </a:t>
            </a:r>
            <a:r>
              <a:rPr lang="nl-NL" dirty="0" err="1"/>
              <a:t>Owners</a:t>
            </a:r>
            <a:endParaRPr lang="nl-NL" dirty="0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DAC863D2-D435-4CEA-A822-37975062FC9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2354447" y="2599702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D246A9D2-D323-44EC-96BD-BC2B20BD0A24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5709108" y="2616443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E025085E-A14F-4AB4-A6CE-674BDE0A612C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8850713" y="2616443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 5">
            <a:extLst>
              <a:ext uri="{FF2B5EF4-FFF2-40B4-BE49-F238E27FC236}">
                <a16:creationId xmlns:a16="http://schemas.microsoft.com/office/drawing/2014/main" id="{DD9689FD-38DD-4DE6-B949-71546BA5FDD0}"/>
              </a:ext>
            </a:extLst>
          </p:cNvPr>
          <p:cNvSpPr/>
          <p:nvPr/>
        </p:nvSpPr>
        <p:spPr>
          <a:xfrm>
            <a:off x="6775360" y="229944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0C689E7-EA79-444C-A57F-C4743B164328}"/>
              </a:ext>
            </a:extLst>
          </p:cNvPr>
          <p:cNvSpPr/>
          <p:nvPr/>
        </p:nvSpPr>
        <p:spPr>
          <a:xfrm>
            <a:off x="10007590" y="229944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6D547CC-7520-4AD1-8829-DF41B4E2B733}"/>
              </a:ext>
            </a:extLst>
          </p:cNvPr>
          <p:cNvSpPr/>
          <p:nvPr/>
        </p:nvSpPr>
        <p:spPr>
          <a:xfrm>
            <a:off x="279094" y="2282704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39E0B0B2-1238-4FB0-B4F3-2527267FEAE9}"/>
              </a:ext>
            </a:extLst>
          </p:cNvPr>
          <p:cNvSpPr/>
          <p:nvPr/>
        </p:nvSpPr>
        <p:spPr>
          <a:xfrm>
            <a:off x="3633755" y="229944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Right14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4ED29003-CDDE-4760-B996-72BF11545632}"/>
              </a:ext>
            </a:extLst>
          </p:cNvPr>
          <p:cNvSpPr/>
          <p:nvPr/>
        </p:nvSpPr>
        <p:spPr>
          <a:xfrm>
            <a:off x="259383" y="397036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91590AAF-2AC8-401F-A4B4-247E07BC2B86}"/>
              </a:ext>
            </a:extLst>
          </p:cNvPr>
          <p:cNvSpPr/>
          <p:nvPr/>
        </p:nvSpPr>
        <p:spPr>
          <a:xfrm>
            <a:off x="3661207" y="397036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Right16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E1AEDBFA-0843-4AA6-BE66-1D639886775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334736" y="4287361"/>
            <a:ext cx="13264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04B4BF32-FE48-4CB6-A9FB-C824EDBDCD34}"/>
              </a:ext>
            </a:extLst>
          </p:cNvPr>
          <p:cNvSpPr/>
          <p:nvPr/>
        </p:nvSpPr>
        <p:spPr>
          <a:xfrm>
            <a:off x="6812159" y="399314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BAU12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771A881E-B6FF-468B-966E-BBA0D7F4FCFD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8887512" y="4310140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AEAD393-EE6A-4E2D-BE27-BB199B67760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887512" y="4310140"/>
            <a:ext cx="11041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90F49AE6-92E8-4D6C-80C0-AEEB5F493BB8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887512" y="3397999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C8E05D58-1811-495D-A522-5C2169EC0FFC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 flipV="1">
            <a:off x="5736560" y="4287361"/>
            <a:ext cx="1075599" cy="22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7FBEE064-3A1F-4ABD-AE91-B8ABEE124D3F}"/>
              </a:ext>
            </a:extLst>
          </p:cNvPr>
          <p:cNvSpPr/>
          <p:nvPr/>
        </p:nvSpPr>
        <p:spPr>
          <a:xfrm>
            <a:off x="9991684" y="313554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WR18-4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5298DE73-D4E7-4CDB-9A22-DAACFE1DC5BE}"/>
              </a:ext>
            </a:extLst>
          </p:cNvPr>
          <p:cNvSpPr/>
          <p:nvPr/>
        </p:nvSpPr>
        <p:spPr>
          <a:xfrm>
            <a:off x="9991685" y="399314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WR18-5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69FB8E67-DC0A-423B-B48E-2871E8A33172}"/>
              </a:ext>
            </a:extLst>
          </p:cNvPr>
          <p:cNvSpPr/>
          <p:nvPr/>
        </p:nvSpPr>
        <p:spPr>
          <a:xfrm>
            <a:off x="9991683" y="488488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WR18-6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03AE321-9FFF-418C-9AA9-34EC1BB3D59E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1297060" y="2916700"/>
            <a:ext cx="19711" cy="10536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8944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22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F582CF6C-2547-4D39-8365-8D5E90ABCB52}"/>
              </a:ext>
            </a:extLst>
          </p:cNvPr>
          <p:cNvCxnSpPr>
            <a:cxnSpLocks/>
          </p:cNvCxnSpPr>
          <p:nvPr/>
        </p:nvCxnSpPr>
        <p:spPr>
          <a:xfrm flipV="1">
            <a:off x="11938000" y="5809032"/>
            <a:ext cx="0" cy="68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5A44A7E1-C90A-4E42-BF4B-EF0ADDE55AD0}"/>
              </a:ext>
            </a:extLst>
          </p:cNvPr>
          <p:cNvCxnSpPr>
            <a:cxnSpLocks/>
          </p:cNvCxnSpPr>
          <p:nvPr/>
        </p:nvCxnSpPr>
        <p:spPr>
          <a:xfrm flipH="1">
            <a:off x="11248282" y="649486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Rechte verbindingslijn 279">
            <a:extLst>
              <a:ext uri="{FF2B5EF4-FFF2-40B4-BE49-F238E27FC236}">
                <a16:creationId xmlns:a16="http://schemas.microsoft.com/office/drawing/2014/main" id="{018CFE6A-ED42-4F51-B46B-16D11B821F17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6259" y="3947794"/>
            <a:ext cx="9851712" cy="233135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Rechte verbindingslijn 283">
            <a:extLst>
              <a:ext uri="{FF2B5EF4-FFF2-40B4-BE49-F238E27FC236}">
                <a16:creationId xmlns:a16="http://schemas.microsoft.com/office/drawing/2014/main" id="{58ACEC7D-BBFD-4EA3-BD80-3B8EE40B887C}"/>
              </a:ext>
            </a:extLst>
          </p:cNvPr>
          <p:cNvCxnSpPr>
            <a:cxnSpLocks/>
            <a:stCxn id="285" idx="3"/>
          </p:cNvCxnSpPr>
          <p:nvPr/>
        </p:nvCxnSpPr>
        <p:spPr>
          <a:xfrm flipH="1">
            <a:off x="1544114" y="2859950"/>
            <a:ext cx="4000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ekstvak 284">
            <a:extLst>
              <a:ext uri="{FF2B5EF4-FFF2-40B4-BE49-F238E27FC236}">
                <a16:creationId xmlns:a16="http://schemas.microsoft.com/office/drawing/2014/main" id="{411F0E92-31CE-4327-A004-9EF483377071}"/>
              </a:ext>
            </a:extLst>
          </p:cNvPr>
          <p:cNvSpPr txBox="1"/>
          <p:nvPr/>
        </p:nvSpPr>
        <p:spPr>
          <a:xfrm>
            <a:off x="286194" y="2675284"/>
            <a:ext cx="1658018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Eco</a:t>
            </a:r>
            <a:r>
              <a:rPr lang="nl-NL" dirty="0"/>
              <a:t> Investment</a:t>
            </a:r>
            <a:r>
              <a:rPr lang="nl-NL" sz="1400" dirty="0"/>
              <a:t> </a:t>
            </a:r>
            <a:endParaRPr lang="en-GB" sz="1400" dirty="0"/>
          </a:p>
        </p:txBody>
      </p: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00EF4CBD-AA09-4474-8270-CBBA4C030DDA}"/>
              </a:ext>
            </a:extLst>
          </p:cNvPr>
          <p:cNvCxnSpPr>
            <a:cxnSpLocks/>
            <a:stCxn id="289" idx="0"/>
            <a:endCxn id="285" idx="2"/>
          </p:cNvCxnSpPr>
          <p:nvPr/>
        </p:nvCxnSpPr>
        <p:spPr>
          <a:xfrm flipH="1" flipV="1">
            <a:off x="1115203" y="3044616"/>
            <a:ext cx="50154" cy="71851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12F93AA0-1172-4B55-AD00-945172B34C18}"/>
              </a:ext>
            </a:extLst>
          </p:cNvPr>
          <p:cNvSpPr txBox="1"/>
          <p:nvPr/>
        </p:nvSpPr>
        <p:spPr>
          <a:xfrm>
            <a:off x="564455" y="3763128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811BA02A-FE37-493C-8E3F-7DE8E78FE9C0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71CB1435-0526-4A0C-B714-156A5CADC4D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F6439679-CB1E-4AA0-9B34-06855026E1B2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38D72D9B-D27C-428F-82E7-99D0965101BA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5" name="Rechte verbindingslijn 294">
            <a:extLst>
              <a:ext uri="{FF2B5EF4-FFF2-40B4-BE49-F238E27FC236}">
                <a16:creationId xmlns:a16="http://schemas.microsoft.com/office/drawing/2014/main" id="{5A14E724-4D19-4E36-A7AD-5A6B1F117C5D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6259" y="3947794"/>
            <a:ext cx="8620766" cy="2238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itel 29">
            <a:extLst>
              <a:ext uri="{FF2B5EF4-FFF2-40B4-BE49-F238E27FC236}">
                <a16:creationId xmlns:a16="http://schemas.microsoft.com/office/drawing/2014/main" id="{EF0FD840-B8C2-49B9-9B4B-1B783F3275D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Eco</a:t>
            </a:r>
            <a:r>
              <a:rPr lang="nl-NL" dirty="0"/>
              <a:t> Investment</a:t>
            </a:r>
          </a:p>
        </p:txBody>
      </p:sp>
    </p:spTree>
    <p:extLst>
      <p:ext uri="{BB962C8B-B14F-4D97-AF65-F5344CB8AC3E}">
        <p14:creationId xmlns:p14="http://schemas.microsoft.com/office/powerpoint/2010/main" val="31837123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A34B91DC-555E-487E-A85A-3E8DB29FE35F}"/>
              </a:ext>
            </a:extLst>
          </p:cNvPr>
          <p:cNvSpPr/>
          <p:nvPr/>
        </p:nvSpPr>
        <p:spPr>
          <a:xfrm>
            <a:off x="275285" y="516305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F45481ED-B7E2-4055-AD56-8018FAFD84E2}"/>
              </a:ext>
            </a:extLst>
          </p:cNvPr>
          <p:cNvSpPr/>
          <p:nvPr/>
        </p:nvSpPr>
        <p:spPr>
          <a:xfrm>
            <a:off x="3677109" y="516305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Right17</a:t>
            </a:r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2A0FF154-2475-44E0-9453-48EE93696C87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350638" y="5480056"/>
            <a:ext cx="13264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9C13763A-7554-4767-9BA9-6EFB2EAE3D73}"/>
              </a:ext>
            </a:extLst>
          </p:cNvPr>
          <p:cNvSpPr/>
          <p:nvPr/>
        </p:nvSpPr>
        <p:spPr>
          <a:xfrm>
            <a:off x="6828061" y="518583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31E6BE77-9BC1-4E64-B872-327387FE766E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8903414" y="5502835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ADD0C3C6-B4EE-44D5-A7CF-8D8503803888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8903414" y="4590694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D1E032A-175C-4CBD-B4ED-063B2608BE4B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 flipV="1">
            <a:off x="5752462" y="5480056"/>
            <a:ext cx="1075599" cy="22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55AFFA4C-7A75-43AE-B738-0472CAE497D4}"/>
              </a:ext>
            </a:extLst>
          </p:cNvPr>
          <p:cNvSpPr/>
          <p:nvPr/>
        </p:nvSpPr>
        <p:spPr>
          <a:xfrm>
            <a:off x="10007586" y="432824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WR19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7D7EFF7-FC6D-46F6-8F13-0C20AB67E9AA}"/>
              </a:ext>
            </a:extLst>
          </p:cNvPr>
          <p:cNvSpPr/>
          <p:nvPr/>
        </p:nvSpPr>
        <p:spPr>
          <a:xfrm>
            <a:off x="10007585" y="607758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5598428E-218C-4C4D-82CF-0E7C431B2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49" y="1377398"/>
            <a:ext cx="5724525" cy="2653272"/>
          </a:xfrm>
          <a:prstGeom prst="rect">
            <a:avLst/>
          </a:prstGeom>
        </p:spPr>
      </p:pic>
      <p:sp>
        <p:nvSpPr>
          <p:cNvPr id="15" name="Titel 29">
            <a:extLst>
              <a:ext uri="{FF2B5EF4-FFF2-40B4-BE49-F238E27FC236}">
                <a16:creationId xmlns:a16="http://schemas.microsoft.com/office/drawing/2014/main" id="{C44010A0-9B53-437A-8417-CC3AE0E01BB2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Eco</a:t>
            </a:r>
            <a:r>
              <a:rPr lang="nl-NL" dirty="0"/>
              <a:t> Investment</a:t>
            </a:r>
          </a:p>
        </p:txBody>
      </p:sp>
    </p:spTree>
    <p:extLst>
      <p:ext uri="{BB962C8B-B14F-4D97-AF65-F5344CB8AC3E}">
        <p14:creationId xmlns:p14="http://schemas.microsoft.com/office/powerpoint/2010/main" val="27317081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22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F582CF6C-2547-4D39-8365-8D5E90ABCB52}"/>
              </a:ext>
            </a:extLst>
          </p:cNvPr>
          <p:cNvCxnSpPr>
            <a:cxnSpLocks/>
          </p:cNvCxnSpPr>
          <p:nvPr/>
        </p:nvCxnSpPr>
        <p:spPr>
          <a:xfrm flipV="1">
            <a:off x="11938000" y="5809032"/>
            <a:ext cx="0" cy="68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5A44A7E1-C90A-4E42-BF4B-EF0ADDE55AD0}"/>
              </a:ext>
            </a:extLst>
          </p:cNvPr>
          <p:cNvCxnSpPr>
            <a:cxnSpLocks/>
          </p:cNvCxnSpPr>
          <p:nvPr/>
        </p:nvCxnSpPr>
        <p:spPr>
          <a:xfrm flipH="1">
            <a:off x="11248282" y="649486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Rechte verbindingslijn 279">
            <a:extLst>
              <a:ext uri="{FF2B5EF4-FFF2-40B4-BE49-F238E27FC236}">
                <a16:creationId xmlns:a16="http://schemas.microsoft.com/office/drawing/2014/main" id="{018CFE6A-ED42-4F51-B46B-16D11B821F17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6259" y="3947794"/>
            <a:ext cx="9851712" cy="233135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Rechte verbindingslijn 283">
            <a:extLst>
              <a:ext uri="{FF2B5EF4-FFF2-40B4-BE49-F238E27FC236}">
                <a16:creationId xmlns:a16="http://schemas.microsoft.com/office/drawing/2014/main" id="{58ACEC7D-BBFD-4EA3-BD80-3B8EE40B887C}"/>
              </a:ext>
            </a:extLst>
          </p:cNvPr>
          <p:cNvCxnSpPr>
            <a:cxnSpLocks/>
            <a:stCxn id="285" idx="3"/>
          </p:cNvCxnSpPr>
          <p:nvPr/>
        </p:nvCxnSpPr>
        <p:spPr>
          <a:xfrm flipH="1">
            <a:off x="1544114" y="2859950"/>
            <a:ext cx="4000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ekstvak 284">
            <a:extLst>
              <a:ext uri="{FF2B5EF4-FFF2-40B4-BE49-F238E27FC236}">
                <a16:creationId xmlns:a16="http://schemas.microsoft.com/office/drawing/2014/main" id="{411F0E92-31CE-4327-A004-9EF483377071}"/>
              </a:ext>
            </a:extLst>
          </p:cNvPr>
          <p:cNvSpPr txBox="1"/>
          <p:nvPr/>
        </p:nvSpPr>
        <p:spPr>
          <a:xfrm>
            <a:off x="286194" y="2675284"/>
            <a:ext cx="1658018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Eco</a:t>
            </a:r>
            <a:r>
              <a:rPr lang="nl-NL" dirty="0"/>
              <a:t> Investment</a:t>
            </a:r>
            <a:r>
              <a:rPr lang="nl-NL" sz="1400" dirty="0"/>
              <a:t> </a:t>
            </a:r>
            <a:endParaRPr lang="en-GB" sz="1400" dirty="0"/>
          </a:p>
        </p:txBody>
      </p: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00EF4CBD-AA09-4474-8270-CBBA4C030DDA}"/>
              </a:ext>
            </a:extLst>
          </p:cNvPr>
          <p:cNvCxnSpPr>
            <a:cxnSpLocks/>
            <a:stCxn id="289" idx="0"/>
            <a:endCxn id="285" idx="2"/>
          </p:cNvCxnSpPr>
          <p:nvPr/>
        </p:nvCxnSpPr>
        <p:spPr>
          <a:xfrm flipH="1" flipV="1">
            <a:off x="1115203" y="3044616"/>
            <a:ext cx="50154" cy="71851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12F93AA0-1172-4B55-AD00-945172B34C18}"/>
              </a:ext>
            </a:extLst>
          </p:cNvPr>
          <p:cNvSpPr txBox="1"/>
          <p:nvPr/>
        </p:nvSpPr>
        <p:spPr>
          <a:xfrm>
            <a:off x="564455" y="3763128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811BA02A-FE37-493C-8E3F-7DE8E78FE9C0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71CB1435-0526-4A0C-B714-156A5CADC4D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F6439679-CB1E-4AA0-9B34-06855026E1B2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38D72D9B-D27C-428F-82E7-99D0965101BA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5" name="Rechte verbindingslijn 294">
            <a:extLst>
              <a:ext uri="{FF2B5EF4-FFF2-40B4-BE49-F238E27FC236}">
                <a16:creationId xmlns:a16="http://schemas.microsoft.com/office/drawing/2014/main" id="{5A14E724-4D19-4E36-A7AD-5A6B1F117C5D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6259" y="3947794"/>
            <a:ext cx="8620766" cy="2238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itel 29">
            <a:extLst>
              <a:ext uri="{FF2B5EF4-FFF2-40B4-BE49-F238E27FC236}">
                <a16:creationId xmlns:a16="http://schemas.microsoft.com/office/drawing/2014/main" id="{EF0FD840-B8C2-49B9-9B4B-1B783F3275D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Eco</a:t>
            </a:r>
            <a:r>
              <a:rPr lang="nl-NL" dirty="0"/>
              <a:t> Investment has a </a:t>
            </a:r>
            <a:r>
              <a:rPr lang="nl-NL" dirty="0" err="1"/>
              <a:t>servitude</a:t>
            </a:r>
            <a:r>
              <a:rPr lang="nl-NL" dirty="0"/>
              <a:t> on BAU13 (</a:t>
            </a:r>
            <a:r>
              <a:rPr lang="nl-NL" dirty="0" err="1"/>
              <a:t>with</a:t>
            </a:r>
            <a:r>
              <a:rPr lang="nl-NL" dirty="0"/>
              <a:t> WR19 </a:t>
            </a:r>
            <a:r>
              <a:rPr lang="nl-NL" dirty="0" err="1"/>
              <a:t>and</a:t>
            </a:r>
            <a:r>
              <a:rPr lang="nl-NL" dirty="0"/>
              <a:t> WR22) </a:t>
            </a:r>
          </a:p>
        </p:txBody>
      </p:sp>
      <p:cxnSp>
        <p:nvCxnSpPr>
          <p:cNvPr id="294" name="Rechte verbindingslijn 293">
            <a:extLst>
              <a:ext uri="{FF2B5EF4-FFF2-40B4-BE49-F238E27FC236}">
                <a16:creationId xmlns:a16="http://schemas.microsoft.com/office/drawing/2014/main" id="{03F59EFE-37E5-4163-9E91-3EDC2F4F63EF}"/>
              </a:ext>
            </a:extLst>
          </p:cNvPr>
          <p:cNvCxnSpPr>
            <a:cxnSpLocks/>
            <a:stCxn id="296" idx="2"/>
          </p:cNvCxnSpPr>
          <p:nvPr/>
        </p:nvCxnSpPr>
        <p:spPr>
          <a:xfrm flipH="1">
            <a:off x="10632702" y="1864159"/>
            <a:ext cx="689661" cy="230743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kstvak 295">
            <a:extLst>
              <a:ext uri="{FF2B5EF4-FFF2-40B4-BE49-F238E27FC236}">
                <a16:creationId xmlns:a16="http://schemas.microsoft.com/office/drawing/2014/main" id="{D3E67BEC-43BD-484C-BAFF-B2D1F89B9581}"/>
              </a:ext>
            </a:extLst>
          </p:cNvPr>
          <p:cNvSpPr txBox="1"/>
          <p:nvPr/>
        </p:nvSpPr>
        <p:spPr>
          <a:xfrm>
            <a:off x="10781734" y="1494827"/>
            <a:ext cx="1081258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56978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A34B91DC-555E-487E-A85A-3E8DB29FE35F}"/>
              </a:ext>
            </a:extLst>
          </p:cNvPr>
          <p:cNvSpPr/>
          <p:nvPr/>
        </p:nvSpPr>
        <p:spPr>
          <a:xfrm>
            <a:off x="323717" y="427369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F45481ED-B7E2-4055-AD56-8018FAFD84E2}"/>
              </a:ext>
            </a:extLst>
          </p:cNvPr>
          <p:cNvSpPr/>
          <p:nvPr/>
        </p:nvSpPr>
        <p:spPr>
          <a:xfrm>
            <a:off x="3551673" y="427369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Right17</a:t>
            </a:r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2A0FF154-2475-44E0-9453-48EE93696C87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399070" y="4590694"/>
            <a:ext cx="11526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9C13763A-7554-4767-9BA9-6EFB2EAE3D73}"/>
              </a:ext>
            </a:extLst>
          </p:cNvPr>
          <p:cNvSpPr/>
          <p:nvPr/>
        </p:nvSpPr>
        <p:spPr>
          <a:xfrm>
            <a:off x="6828061" y="518583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31E6BE77-9BC1-4E64-B872-327387FE766E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8903414" y="5502835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ADD0C3C6-B4EE-44D5-A7CF-8D8503803888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8903414" y="4590694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D1E032A-175C-4CBD-B4ED-063B2608BE4B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 flipV="1">
            <a:off x="5627026" y="4590694"/>
            <a:ext cx="1201035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55AFFA4C-7A75-43AE-B738-0472CAE497D4}"/>
              </a:ext>
            </a:extLst>
          </p:cNvPr>
          <p:cNvSpPr/>
          <p:nvPr/>
        </p:nvSpPr>
        <p:spPr>
          <a:xfrm>
            <a:off x="10007586" y="432824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WR19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7D7EFF7-FC6D-46F6-8F13-0C20AB67E9AA}"/>
              </a:ext>
            </a:extLst>
          </p:cNvPr>
          <p:cNvSpPr/>
          <p:nvPr/>
        </p:nvSpPr>
        <p:spPr>
          <a:xfrm>
            <a:off x="10007585" y="607758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Titel 29">
            <a:extLst>
              <a:ext uri="{FF2B5EF4-FFF2-40B4-BE49-F238E27FC236}">
                <a16:creationId xmlns:a16="http://schemas.microsoft.com/office/drawing/2014/main" id="{C44010A0-9B53-437A-8417-CC3AE0E01BB2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dirty="0" err="1"/>
              <a:t>Eco</a:t>
            </a:r>
            <a:r>
              <a:rPr lang="nl-NL" sz="3200" dirty="0"/>
              <a:t> Investment </a:t>
            </a:r>
            <a:r>
              <a:rPr lang="nl-NL" sz="3200" dirty="0" err="1"/>
              <a:t>needs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give</a:t>
            </a:r>
            <a:r>
              <a:rPr lang="nl-NL" sz="3200" dirty="0"/>
              <a:t> access </a:t>
            </a:r>
            <a:r>
              <a:rPr lang="nl-NL" sz="3200" dirty="0" err="1"/>
              <a:t>to</a:t>
            </a:r>
            <a:r>
              <a:rPr lang="nl-NL" sz="3200" dirty="0"/>
              <a:t> WR20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7456A08D-BE89-4368-85DD-AA39AF89CABA}"/>
              </a:ext>
            </a:extLst>
          </p:cNvPr>
          <p:cNvSpPr/>
          <p:nvPr/>
        </p:nvSpPr>
        <p:spPr>
          <a:xfrm>
            <a:off x="3551672" y="597579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Restriction01</a:t>
            </a:r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9251A285-F006-4E9C-A612-4F968C109496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5627025" y="5502835"/>
            <a:ext cx="1201036" cy="789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39347BCA-FE21-426C-A5BD-B97D02C50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212" y="1856607"/>
            <a:ext cx="4792297" cy="2214041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45D362F2-15C0-4F78-9C46-5645EF3DA835}"/>
              </a:ext>
            </a:extLst>
          </p:cNvPr>
          <p:cNvSpPr txBox="1"/>
          <p:nvPr/>
        </p:nvSpPr>
        <p:spPr>
          <a:xfrm>
            <a:off x="1780294" y="894417"/>
            <a:ext cx="51168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 err="1"/>
              <a:t>Note</a:t>
            </a:r>
            <a:r>
              <a:rPr lang="nl-NL" sz="1800" dirty="0"/>
              <a:t> 1: a </a:t>
            </a:r>
            <a:r>
              <a:rPr lang="nl-NL" sz="1800" dirty="0" err="1"/>
              <a:t>servitude</a:t>
            </a:r>
            <a:r>
              <a:rPr lang="nl-NL" sz="1800" dirty="0"/>
              <a:t> is a </a:t>
            </a:r>
            <a:r>
              <a:rPr lang="nl-NL" sz="1800" dirty="0" err="1"/>
              <a:t>restriction</a:t>
            </a:r>
            <a:endParaRPr lang="nl-NL" sz="1800" dirty="0"/>
          </a:p>
          <a:p>
            <a:endParaRPr lang="nl-NL" dirty="0"/>
          </a:p>
          <a:p>
            <a:r>
              <a:rPr lang="nl-NL" sz="1800" dirty="0" err="1"/>
              <a:t>Note</a:t>
            </a:r>
            <a:r>
              <a:rPr lang="nl-NL" sz="1800" dirty="0"/>
              <a:t> 2: </a:t>
            </a:r>
            <a:r>
              <a:rPr lang="nl-NL" sz="1800" dirty="0" err="1"/>
              <a:t>unknown</a:t>
            </a:r>
            <a:r>
              <a:rPr lang="nl-NL" sz="1800" dirty="0"/>
              <a:t> </a:t>
            </a:r>
            <a:r>
              <a:rPr lang="nl-NL" sz="1800" dirty="0" err="1"/>
              <a:t>if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access is via WR19 or WR22, </a:t>
            </a:r>
            <a:r>
              <a:rPr lang="nl-NL" sz="1800" dirty="0" err="1"/>
              <a:t>those</a:t>
            </a:r>
            <a:r>
              <a:rPr lang="nl-NL" sz="1800" dirty="0"/>
              <a:t> </a:t>
            </a:r>
            <a:r>
              <a:rPr lang="nl-NL" sz="1800" dirty="0" err="1"/>
              <a:t>spatial</a:t>
            </a:r>
            <a:r>
              <a:rPr lang="nl-NL" sz="1800" dirty="0"/>
              <a:t> units are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result</a:t>
            </a:r>
            <a:r>
              <a:rPr lang="nl-NL" sz="1800" dirty="0"/>
              <a:t> of </a:t>
            </a:r>
            <a:r>
              <a:rPr lang="nl-NL" sz="1800" dirty="0" err="1"/>
              <a:t>an</a:t>
            </a:r>
            <a:r>
              <a:rPr lang="nl-NL" sz="1800" dirty="0"/>
              <a:t> </a:t>
            </a:r>
            <a:r>
              <a:rPr lang="nl-NL" sz="1800" dirty="0" err="1"/>
              <a:t>earlier</a:t>
            </a:r>
            <a:r>
              <a:rPr lang="nl-NL" sz="1800" dirty="0"/>
              <a:t> </a:t>
            </a:r>
            <a:r>
              <a:rPr lang="nl-NL" sz="1800" dirty="0" err="1"/>
              <a:t>parcel</a:t>
            </a:r>
            <a:r>
              <a:rPr lang="nl-NL" sz="1800" dirty="0"/>
              <a:t> </a:t>
            </a:r>
            <a:r>
              <a:rPr lang="nl-NL" sz="1800" dirty="0" err="1"/>
              <a:t>subdivision</a:t>
            </a:r>
            <a:r>
              <a:rPr lang="nl-NL" sz="1800" dirty="0"/>
              <a:t>. The </a:t>
            </a:r>
            <a:r>
              <a:rPr lang="nl-NL" sz="1800" dirty="0" err="1"/>
              <a:t>servitude</a:t>
            </a:r>
            <a:r>
              <a:rPr lang="nl-NL" sz="1800" dirty="0"/>
              <a:t> is “</a:t>
            </a:r>
            <a:r>
              <a:rPr lang="nl-NL" sz="1800" dirty="0" err="1"/>
              <a:t>inherited</a:t>
            </a:r>
            <a:r>
              <a:rPr lang="nl-NL" sz="1800" dirty="0"/>
              <a:t>” </a:t>
            </a:r>
            <a:r>
              <a:rPr lang="nl-NL" sz="1800" dirty="0" err="1"/>
              <a:t>from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earlier</a:t>
            </a:r>
            <a:r>
              <a:rPr lang="nl-NL" sz="1800" dirty="0"/>
              <a:t> </a:t>
            </a:r>
            <a:r>
              <a:rPr lang="nl-NL" dirty="0" err="1"/>
              <a:t>spatial</a:t>
            </a:r>
            <a:r>
              <a:rPr lang="nl-NL" dirty="0"/>
              <a:t> unit</a:t>
            </a:r>
            <a:r>
              <a:rPr lang="nl-NL" sz="1800" dirty="0"/>
              <a:t> </a:t>
            </a:r>
            <a:r>
              <a:rPr lang="nl-NL" sz="1800" dirty="0" err="1"/>
              <a:t>with</a:t>
            </a:r>
            <a:r>
              <a:rPr lang="nl-NL" sz="1800" dirty="0"/>
              <a:t> </a:t>
            </a:r>
            <a:r>
              <a:rPr lang="nl-NL" sz="1800" dirty="0" err="1"/>
              <a:t>both</a:t>
            </a:r>
            <a:r>
              <a:rPr lang="nl-NL" sz="1800" dirty="0"/>
              <a:t> WR19 </a:t>
            </a:r>
            <a:r>
              <a:rPr lang="nl-NL" sz="1800" dirty="0" err="1"/>
              <a:t>and</a:t>
            </a:r>
            <a:r>
              <a:rPr lang="nl-NL" sz="1800" dirty="0"/>
              <a:t> WR22</a:t>
            </a:r>
          </a:p>
          <a:p>
            <a:endParaRPr lang="nl-NL" dirty="0"/>
          </a:p>
          <a:p>
            <a:r>
              <a:rPr lang="nl-NL" sz="1800" dirty="0" err="1"/>
              <a:t>Note</a:t>
            </a:r>
            <a:r>
              <a:rPr lang="nl-NL" sz="1800" dirty="0"/>
              <a:t> 3: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Restriction</a:t>
            </a:r>
            <a:r>
              <a:rPr lang="nl-NL" dirty="0"/>
              <a:t>01 no </a:t>
            </a:r>
            <a:r>
              <a:rPr lang="nl-NL" dirty="0" err="1"/>
              <a:t>LA_Party</a:t>
            </a:r>
            <a:endParaRPr lang="nl-NL" dirty="0"/>
          </a:p>
          <a:p>
            <a:r>
              <a:rPr lang="nl-NL" dirty="0"/>
              <a:t>i</a:t>
            </a:r>
            <a:r>
              <a:rPr lang="nl-NL" sz="1800" dirty="0"/>
              <a:t>s </a:t>
            </a:r>
            <a:r>
              <a:rPr lang="nl-NL" sz="1800" dirty="0" err="1"/>
              <a:t>required</a:t>
            </a:r>
            <a:endParaRPr lang="nl-NL" sz="1800" dirty="0"/>
          </a:p>
          <a:p>
            <a:r>
              <a:rPr lang="nl-NL" dirty="0" err="1"/>
              <a:t>This</a:t>
            </a:r>
            <a:r>
              <a:rPr lang="nl-NL" dirty="0"/>
              <a:t> means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attribute</a:t>
            </a:r>
            <a:r>
              <a:rPr lang="nl-NL" dirty="0"/>
              <a:t> </a:t>
            </a:r>
            <a:r>
              <a:rPr lang="nl-NL" dirty="0" err="1"/>
              <a:t>partyRequired</a:t>
            </a:r>
            <a:r>
              <a:rPr lang="nl-NL" dirty="0"/>
              <a:t> = ‘0’</a:t>
            </a:r>
          </a:p>
          <a:p>
            <a:r>
              <a:rPr lang="nl-NL" dirty="0" err="1"/>
              <a:t>f</a:t>
            </a:r>
            <a:r>
              <a:rPr lang="nl-NL" sz="1800" dirty="0" err="1"/>
              <a:t>or</a:t>
            </a:r>
            <a:r>
              <a:rPr lang="nl-NL" sz="1800" dirty="0"/>
              <a:t> </a:t>
            </a:r>
            <a:r>
              <a:rPr lang="nl-NL" sz="1800" dirty="0" err="1"/>
              <a:t>this</a:t>
            </a:r>
            <a:r>
              <a:rPr lang="nl-NL" sz="1800" dirty="0"/>
              <a:t> case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705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87CD06-0954-41BA-AD31-6492245E7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Purposes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650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91DD7014-1E53-499A-AA14-F2265F6D3D42}"/>
              </a:ext>
            </a:extLst>
          </p:cNvPr>
          <p:cNvSpPr/>
          <p:nvPr/>
        </p:nvSpPr>
        <p:spPr>
          <a:xfrm rot="2233237">
            <a:off x="9729795" y="3544394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274">
            <a:extLst>
              <a:ext uri="{FF2B5EF4-FFF2-40B4-BE49-F238E27FC236}">
                <a16:creationId xmlns:a16="http://schemas.microsoft.com/office/drawing/2014/main" id="{CC25B377-A631-4C1D-8187-CE6C5FD6403F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L-vorm 276">
            <a:extLst>
              <a:ext uri="{FF2B5EF4-FFF2-40B4-BE49-F238E27FC236}">
                <a16:creationId xmlns:a16="http://schemas.microsoft.com/office/drawing/2014/main" id="{CBD3F148-FF3B-42E2-99FD-348926928BBE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9CD39DC7-9D7A-462B-92AF-AD6329ECD57F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Rechthoek 278">
            <a:extLst>
              <a:ext uri="{FF2B5EF4-FFF2-40B4-BE49-F238E27FC236}">
                <a16:creationId xmlns:a16="http://schemas.microsoft.com/office/drawing/2014/main" id="{E7ACC79F-4BF7-420D-A464-C277CF6CE0DE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0" name="Rechthoek 279">
            <a:extLst>
              <a:ext uri="{FF2B5EF4-FFF2-40B4-BE49-F238E27FC236}">
                <a16:creationId xmlns:a16="http://schemas.microsoft.com/office/drawing/2014/main" id="{2D09823D-FBBD-49F2-ABF0-8F17FD42D5D4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1" name="Titel 29">
            <a:extLst>
              <a:ext uri="{FF2B5EF4-FFF2-40B4-BE49-F238E27FC236}">
                <a16:creationId xmlns:a16="http://schemas.microsoft.com/office/drawing/2014/main" id="{8C4A30E1-D3C0-4190-9D0E-734A6D0F2B1D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WR20 has no access </a:t>
            </a:r>
            <a:r>
              <a:rPr lang="nl-NL" dirty="0" err="1"/>
              <a:t>to</a:t>
            </a:r>
            <a:r>
              <a:rPr lang="nl-NL" dirty="0"/>
              <a:t> a public </a:t>
            </a:r>
            <a:r>
              <a:rPr lang="nl-NL" dirty="0" err="1"/>
              <a:t>road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12345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22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F582CF6C-2547-4D39-8365-8D5E90ABCB52}"/>
              </a:ext>
            </a:extLst>
          </p:cNvPr>
          <p:cNvCxnSpPr>
            <a:cxnSpLocks/>
          </p:cNvCxnSpPr>
          <p:nvPr/>
        </p:nvCxnSpPr>
        <p:spPr>
          <a:xfrm flipV="1">
            <a:off x="11938000" y="5809032"/>
            <a:ext cx="0" cy="68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5A44A7E1-C90A-4E42-BF4B-EF0ADDE55AD0}"/>
              </a:ext>
            </a:extLst>
          </p:cNvPr>
          <p:cNvCxnSpPr>
            <a:cxnSpLocks/>
          </p:cNvCxnSpPr>
          <p:nvPr/>
        </p:nvCxnSpPr>
        <p:spPr>
          <a:xfrm flipH="1">
            <a:off x="11248282" y="649486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172B183A-72B1-4331-A311-535E41EE2F0E}"/>
              </a:ext>
            </a:extLst>
          </p:cNvPr>
          <p:cNvSpPr/>
          <p:nvPr/>
        </p:nvSpPr>
        <p:spPr>
          <a:xfrm>
            <a:off x="8016574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43582B51-EC07-4A88-BDC7-05AFAC7101B5}"/>
              </a:ext>
            </a:extLst>
          </p:cNvPr>
          <p:cNvSpPr/>
          <p:nvPr/>
        </p:nvSpPr>
        <p:spPr>
          <a:xfrm>
            <a:off x="8178499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EBA16102-0C09-426B-ACAD-316EEB8DBF5E}"/>
              </a:ext>
            </a:extLst>
          </p:cNvPr>
          <p:cNvSpPr/>
          <p:nvPr/>
        </p:nvSpPr>
        <p:spPr>
          <a:xfrm>
            <a:off x="8340424" y="271438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8" name="Titel 29">
            <a:extLst>
              <a:ext uri="{FF2B5EF4-FFF2-40B4-BE49-F238E27FC236}">
                <a16:creationId xmlns:a16="http://schemas.microsoft.com/office/drawing/2014/main" id="{904A01D4-CF7A-4C3E-9D47-BE9B010314E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Purpose</a:t>
            </a:r>
            <a:r>
              <a:rPr lang="nl-NL" dirty="0"/>
              <a:t> 1: </a:t>
            </a:r>
            <a:r>
              <a:rPr lang="nl-NL" dirty="0" err="1"/>
              <a:t>Tenure</a:t>
            </a:r>
            <a:r>
              <a:rPr lang="nl-NL" dirty="0"/>
              <a:t> Security</a:t>
            </a:r>
          </a:p>
        </p:txBody>
      </p:sp>
    </p:spTree>
    <p:extLst>
      <p:ext uri="{BB962C8B-B14F-4D97-AF65-F5344CB8AC3E}">
        <p14:creationId xmlns:p14="http://schemas.microsoft.com/office/powerpoint/2010/main" val="14222624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nl-NL" dirty="0"/>
              <a:t>WR</a:t>
            </a:r>
          </a:p>
          <a:p>
            <a:r>
              <a:rPr lang="nl-NL" dirty="0"/>
              <a:t>22</a:t>
            </a:r>
          </a:p>
        </p:txBody>
      </p: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172B183A-72B1-4331-A311-535E41EE2F0E}"/>
              </a:ext>
            </a:extLst>
          </p:cNvPr>
          <p:cNvSpPr/>
          <p:nvPr/>
        </p:nvSpPr>
        <p:spPr>
          <a:xfrm>
            <a:off x="8016574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43582B51-EC07-4A88-BDC7-05AFAC7101B5}"/>
              </a:ext>
            </a:extLst>
          </p:cNvPr>
          <p:cNvSpPr/>
          <p:nvPr/>
        </p:nvSpPr>
        <p:spPr>
          <a:xfrm>
            <a:off x="8178499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EBA16102-0C09-426B-ACAD-316EEB8DBF5E}"/>
              </a:ext>
            </a:extLst>
          </p:cNvPr>
          <p:cNvSpPr/>
          <p:nvPr/>
        </p:nvSpPr>
        <p:spPr>
          <a:xfrm>
            <a:off x="8340424" y="271438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8" name="Titel 29">
            <a:extLst>
              <a:ext uri="{FF2B5EF4-FFF2-40B4-BE49-F238E27FC236}">
                <a16:creationId xmlns:a16="http://schemas.microsoft.com/office/drawing/2014/main" id="{DFE8AC8D-4BEF-44A8-B845-9CF9B4A71B72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Purpose</a:t>
            </a:r>
            <a:r>
              <a:rPr lang="nl-NL" dirty="0"/>
              <a:t> 2: Land </a:t>
            </a:r>
            <a:r>
              <a:rPr lang="nl-NL" dirty="0" err="1"/>
              <a:t>Taxation</a:t>
            </a:r>
            <a:endParaRPr lang="nl-NL" dirty="0"/>
          </a:p>
        </p:txBody>
      </p:sp>
      <p:sp>
        <p:nvSpPr>
          <p:cNvPr id="289" name="Rechthoek 288">
            <a:extLst>
              <a:ext uri="{FF2B5EF4-FFF2-40B4-BE49-F238E27FC236}">
                <a16:creationId xmlns:a16="http://schemas.microsoft.com/office/drawing/2014/main" id="{81DB15FC-02EB-4E2E-8733-3572A62CF66F}"/>
              </a:ext>
            </a:extLst>
          </p:cNvPr>
          <p:cNvSpPr/>
          <p:nvPr/>
        </p:nvSpPr>
        <p:spPr>
          <a:xfrm>
            <a:off x="521675" y="3777457"/>
            <a:ext cx="1417495" cy="41565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Non </a:t>
            </a:r>
            <a:r>
              <a:rPr lang="nl-NL" dirty="0" err="1">
                <a:solidFill>
                  <a:schemeClr val="tx1"/>
                </a:solidFill>
              </a:rPr>
              <a:t>Taxable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90" name="Rechthoek 289">
            <a:extLst>
              <a:ext uri="{FF2B5EF4-FFF2-40B4-BE49-F238E27FC236}">
                <a16:creationId xmlns:a16="http://schemas.microsoft.com/office/drawing/2014/main" id="{687A118E-B8B4-4E69-9367-E504FC4F7850}"/>
              </a:ext>
            </a:extLst>
          </p:cNvPr>
          <p:cNvSpPr/>
          <p:nvPr/>
        </p:nvSpPr>
        <p:spPr>
          <a:xfrm>
            <a:off x="521675" y="4367934"/>
            <a:ext cx="1417495" cy="41565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Taxable</a:t>
            </a:r>
            <a:endParaRPr lang="nl-NL" dirty="0"/>
          </a:p>
        </p:txBody>
      </p:sp>
      <p:sp>
        <p:nvSpPr>
          <p:cNvPr id="21" name="TextBox 20"/>
          <p:cNvSpPr txBox="1"/>
          <p:nvPr/>
        </p:nvSpPr>
        <p:spPr>
          <a:xfrm>
            <a:off x="1005840" y="1362793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Valuation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350464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49967" y="4885553"/>
            <a:ext cx="3233797" cy="15540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>
                <a:solidFill>
                  <a:schemeClr val="tx1"/>
                </a:solidFill>
              </a:rPr>
              <a:t>WR</a:t>
            </a:r>
          </a:p>
          <a:p>
            <a:pPr algn="ctr"/>
            <a:r>
              <a:rPr lang="nl-NL" sz="9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>
                <a:solidFill>
                  <a:schemeClr val="tx1"/>
                </a:solidFill>
              </a:rPr>
              <a:t>WR</a:t>
            </a:r>
          </a:p>
          <a:p>
            <a:pPr algn="ctr"/>
            <a:r>
              <a:rPr lang="nl-NL" sz="9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>
                <a:solidFill>
                  <a:schemeClr val="tx1"/>
                </a:solidFill>
              </a:rPr>
              <a:t>WR</a:t>
            </a:r>
          </a:p>
          <a:p>
            <a:pPr algn="ctr"/>
            <a:r>
              <a:rPr lang="nl-NL" sz="9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>
              <a:solidFill>
                <a:schemeClr val="tx1"/>
              </a:solidFill>
            </a:endParaRPr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/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265" y="3248058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WR22</a:t>
            </a:r>
          </a:p>
        </p:txBody>
      </p:sp>
      <p:sp>
        <p:nvSpPr>
          <p:cNvPr id="274" name="Rechthoek 273">
            <a:extLst>
              <a:ext uri="{FF2B5EF4-FFF2-40B4-BE49-F238E27FC236}">
                <a16:creationId xmlns:a16="http://schemas.microsoft.com/office/drawing/2014/main" id="{6C8E99AA-7385-4872-8AB5-CFC17A20639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278" name="Picture 2" descr="Wind power free icon">
            <a:extLst>
              <a:ext uri="{FF2B5EF4-FFF2-40B4-BE49-F238E27FC236}">
                <a16:creationId xmlns:a16="http://schemas.microsoft.com/office/drawing/2014/main" id="{99270AFF-0E08-495F-B8CC-B9F3C7E88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8604" y="6114628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5" name="L-vorm 274">
            <a:extLst>
              <a:ext uri="{FF2B5EF4-FFF2-40B4-BE49-F238E27FC236}">
                <a16:creationId xmlns:a16="http://schemas.microsoft.com/office/drawing/2014/main" id="{B95165D6-F689-4E88-A066-FBA4E6907AFF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786E1E06-2E28-4EEE-ACF7-1E58599FB9F1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Rechthoek 278">
            <a:extLst>
              <a:ext uri="{FF2B5EF4-FFF2-40B4-BE49-F238E27FC236}">
                <a16:creationId xmlns:a16="http://schemas.microsoft.com/office/drawing/2014/main" id="{FC3D2649-EFB0-4981-BD77-0291FA81F869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0" name="Rechthoek 279">
            <a:extLst>
              <a:ext uri="{FF2B5EF4-FFF2-40B4-BE49-F238E27FC236}">
                <a16:creationId xmlns:a16="http://schemas.microsoft.com/office/drawing/2014/main" id="{C5A29CDC-5500-416C-ABF1-7C81301E7350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7" name="Ovaal 286">
            <a:extLst>
              <a:ext uri="{FF2B5EF4-FFF2-40B4-BE49-F238E27FC236}">
                <a16:creationId xmlns:a16="http://schemas.microsoft.com/office/drawing/2014/main" id="{98F1C8F8-3E9D-4785-A6AC-8659D64A4D40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9" name="Rechte verbindingslijn 288">
            <a:extLst>
              <a:ext uri="{FF2B5EF4-FFF2-40B4-BE49-F238E27FC236}">
                <a16:creationId xmlns:a16="http://schemas.microsoft.com/office/drawing/2014/main" id="{2312DB1C-C518-472A-995E-B74ABEED42B5}"/>
              </a:ext>
            </a:extLst>
          </p:cNvPr>
          <p:cNvCxnSpPr>
            <a:cxnSpLocks/>
          </p:cNvCxnSpPr>
          <p:nvPr/>
        </p:nvCxnSpPr>
        <p:spPr>
          <a:xfrm flipV="1">
            <a:off x="11938000" y="5809032"/>
            <a:ext cx="0" cy="68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Rechte verbindingslijn 289">
            <a:extLst>
              <a:ext uri="{FF2B5EF4-FFF2-40B4-BE49-F238E27FC236}">
                <a16:creationId xmlns:a16="http://schemas.microsoft.com/office/drawing/2014/main" id="{227A9E2F-F722-43AA-964C-C16090C3FEBB}"/>
              </a:ext>
            </a:extLst>
          </p:cNvPr>
          <p:cNvCxnSpPr>
            <a:cxnSpLocks/>
          </p:cNvCxnSpPr>
          <p:nvPr/>
        </p:nvCxnSpPr>
        <p:spPr>
          <a:xfrm flipH="1">
            <a:off x="11248282" y="649486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Tekstvak 291">
            <a:extLst>
              <a:ext uri="{FF2B5EF4-FFF2-40B4-BE49-F238E27FC236}">
                <a16:creationId xmlns:a16="http://schemas.microsoft.com/office/drawing/2014/main" id="{8C912863-E051-49EB-9B7C-AB0CDB323019}"/>
              </a:ext>
            </a:extLst>
          </p:cNvPr>
          <p:cNvSpPr txBox="1"/>
          <p:nvPr/>
        </p:nvSpPr>
        <p:spPr>
          <a:xfrm>
            <a:off x="11446069" y="5935818"/>
            <a:ext cx="519381" cy="561338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nl-NL" dirty="0"/>
              <a:t>WR</a:t>
            </a:r>
          </a:p>
          <a:p>
            <a:r>
              <a:rPr lang="nl-NL" dirty="0"/>
              <a:t>22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915A6659-2C07-4283-AE09-BAF9F044B6D3}"/>
              </a:ext>
            </a:extLst>
          </p:cNvPr>
          <p:cNvSpPr/>
          <p:nvPr/>
        </p:nvSpPr>
        <p:spPr>
          <a:xfrm>
            <a:off x="521675" y="1415549"/>
            <a:ext cx="1117313" cy="415658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Building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E5E82A26-5751-4569-8954-7E77D77A24B7}"/>
              </a:ext>
            </a:extLst>
          </p:cNvPr>
          <p:cNvSpPr/>
          <p:nvPr/>
        </p:nvSpPr>
        <p:spPr>
          <a:xfrm>
            <a:off x="521675" y="2006026"/>
            <a:ext cx="1117313" cy="41565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Urban</a:t>
            </a:r>
          </a:p>
        </p:txBody>
      </p:sp>
      <p:sp>
        <p:nvSpPr>
          <p:cNvPr id="282" name="Rechthoek 281">
            <a:extLst>
              <a:ext uri="{FF2B5EF4-FFF2-40B4-BE49-F238E27FC236}">
                <a16:creationId xmlns:a16="http://schemas.microsoft.com/office/drawing/2014/main" id="{1BE7B51D-1294-45E6-B971-0E4F4E16B105}"/>
              </a:ext>
            </a:extLst>
          </p:cNvPr>
          <p:cNvSpPr/>
          <p:nvPr/>
        </p:nvSpPr>
        <p:spPr>
          <a:xfrm>
            <a:off x="521675" y="2596503"/>
            <a:ext cx="1117313" cy="41565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Facilities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83" name="Rechthoek 282">
            <a:extLst>
              <a:ext uri="{FF2B5EF4-FFF2-40B4-BE49-F238E27FC236}">
                <a16:creationId xmlns:a16="http://schemas.microsoft.com/office/drawing/2014/main" id="{4678B6BC-1E6D-4DBD-9CF4-B2F878DC371A}"/>
              </a:ext>
            </a:extLst>
          </p:cNvPr>
          <p:cNvSpPr/>
          <p:nvPr/>
        </p:nvSpPr>
        <p:spPr>
          <a:xfrm>
            <a:off x="521675" y="3186980"/>
            <a:ext cx="1117313" cy="4156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solidFill>
                  <a:schemeClr val="tx1"/>
                </a:solidFill>
              </a:rPr>
              <a:t>Agriculture</a:t>
            </a:r>
            <a:endParaRPr lang="nl-NL" sz="1600" dirty="0">
              <a:solidFill>
                <a:schemeClr val="tx1"/>
              </a:solidFill>
            </a:endParaRPr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B654BDFC-4B75-4008-B8A2-42C330304897}"/>
              </a:ext>
            </a:extLst>
          </p:cNvPr>
          <p:cNvSpPr/>
          <p:nvPr/>
        </p:nvSpPr>
        <p:spPr>
          <a:xfrm>
            <a:off x="521675" y="3777457"/>
            <a:ext cx="1117313" cy="41565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Water</a:t>
            </a:r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C22DB6E7-219A-4D2B-B00E-324F72EC49A4}"/>
              </a:ext>
            </a:extLst>
          </p:cNvPr>
          <p:cNvSpPr/>
          <p:nvPr/>
        </p:nvSpPr>
        <p:spPr>
          <a:xfrm>
            <a:off x="521675" y="4367934"/>
            <a:ext cx="1117313" cy="415658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Forest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CF19C4E3-8CBC-49C6-A558-1276B95002FF}"/>
              </a:ext>
            </a:extLst>
          </p:cNvPr>
          <p:cNvSpPr/>
          <p:nvPr/>
        </p:nvSpPr>
        <p:spPr>
          <a:xfrm>
            <a:off x="521675" y="4958411"/>
            <a:ext cx="1117313" cy="415658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Park</a:t>
            </a:r>
          </a:p>
        </p:txBody>
      </p:sp>
      <p:sp>
        <p:nvSpPr>
          <p:cNvPr id="297" name="Rechthoek 296">
            <a:extLst>
              <a:ext uri="{FF2B5EF4-FFF2-40B4-BE49-F238E27FC236}">
                <a16:creationId xmlns:a16="http://schemas.microsoft.com/office/drawing/2014/main" id="{106C6852-904B-4BC3-9355-B9182D4410F7}"/>
              </a:ext>
            </a:extLst>
          </p:cNvPr>
          <p:cNvSpPr/>
          <p:nvPr/>
        </p:nvSpPr>
        <p:spPr>
          <a:xfrm>
            <a:off x="521675" y="5548890"/>
            <a:ext cx="1117313" cy="415658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Industry</a:t>
            </a:r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298" name="Picture 2" descr="Wind power free icon">
            <a:extLst>
              <a:ext uri="{FF2B5EF4-FFF2-40B4-BE49-F238E27FC236}">
                <a16:creationId xmlns:a16="http://schemas.microsoft.com/office/drawing/2014/main" id="{6EBB775C-1998-4A5B-95C4-D9875124D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09536" y="5035042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" name="Picture 2" descr="Wind power free icon">
            <a:extLst>
              <a:ext uri="{FF2B5EF4-FFF2-40B4-BE49-F238E27FC236}">
                <a16:creationId xmlns:a16="http://schemas.microsoft.com/office/drawing/2014/main" id="{44A47636-B9A8-4420-8637-A0BAD5C0F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0751" y="4713391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kstvak 27">
            <a:extLst>
              <a:ext uri="{FF2B5EF4-FFF2-40B4-BE49-F238E27FC236}">
                <a16:creationId xmlns:a16="http://schemas.microsoft.com/office/drawing/2014/main" id="{04222DC8-AFF2-41BF-9588-E9D0A1CDBBFD}"/>
              </a:ext>
            </a:extLst>
          </p:cNvPr>
          <p:cNvSpPr txBox="1"/>
          <p:nvPr/>
        </p:nvSpPr>
        <p:spPr>
          <a:xfrm>
            <a:off x="945463" y="6233608"/>
            <a:ext cx="1300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Windpark</a:t>
            </a:r>
          </a:p>
          <a:p>
            <a:endParaRPr lang="nl-NL" dirty="0"/>
          </a:p>
        </p:txBody>
      </p:sp>
      <p:sp>
        <p:nvSpPr>
          <p:cNvPr id="303" name="Titel 29">
            <a:extLst>
              <a:ext uri="{FF2B5EF4-FFF2-40B4-BE49-F238E27FC236}">
                <a16:creationId xmlns:a16="http://schemas.microsoft.com/office/drawing/2014/main" id="{13BF9C8F-ED8F-4172-A5D0-19E728AB9489}"/>
              </a:ext>
            </a:extLst>
          </p:cNvPr>
          <p:cNvSpPr txBox="1">
            <a:spLocks/>
          </p:cNvSpPr>
          <p:nvPr/>
        </p:nvSpPr>
        <p:spPr>
          <a:xfrm>
            <a:off x="812465" y="13633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Purpose</a:t>
            </a:r>
            <a:r>
              <a:rPr lang="nl-NL" dirty="0"/>
              <a:t> 3: </a:t>
            </a:r>
            <a:r>
              <a:rPr lang="nl-NL" dirty="0" err="1"/>
              <a:t>Spatial</a:t>
            </a:r>
            <a:r>
              <a:rPr lang="nl-NL" dirty="0"/>
              <a:t> Planning </a:t>
            </a:r>
          </a:p>
          <a:p>
            <a:r>
              <a:rPr lang="nl-NL" dirty="0" err="1"/>
              <a:t>Zoning</a:t>
            </a:r>
            <a:r>
              <a:rPr lang="nl-NL" dirty="0"/>
              <a:t> Plan is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Cadastral</a:t>
            </a:r>
            <a:r>
              <a:rPr lang="nl-NL" dirty="0"/>
              <a:t> </a:t>
            </a:r>
            <a:r>
              <a:rPr lang="nl-NL" dirty="0" err="1"/>
              <a:t>Parcels</a:t>
            </a:r>
            <a:endParaRPr lang="nl-NL" dirty="0"/>
          </a:p>
        </p:txBody>
      </p:sp>
      <p:pic>
        <p:nvPicPr>
          <p:cNvPr id="295" name="Picture 2" descr="Wind power free icon">
            <a:extLst>
              <a:ext uri="{FF2B5EF4-FFF2-40B4-BE49-F238E27FC236}">
                <a16:creationId xmlns:a16="http://schemas.microsoft.com/office/drawing/2014/main" id="{6EBB775C-1998-4A5B-95C4-D9875124D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93370" y="4928876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108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755647-8558-4542-8B6F-A4B417115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Transactions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F6AAAB7-8A8F-41B2-B491-D8E60CCA5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Buying</a:t>
            </a:r>
            <a:r>
              <a:rPr lang="nl-NL" dirty="0"/>
              <a:t>/</a:t>
            </a:r>
            <a:r>
              <a:rPr lang="nl-NL" dirty="0" err="1"/>
              <a:t>selling</a:t>
            </a:r>
            <a:endParaRPr lang="nl-NL" dirty="0"/>
          </a:p>
          <a:p>
            <a:r>
              <a:rPr lang="nl-NL" dirty="0"/>
              <a:t>Establishment of </a:t>
            </a:r>
            <a:r>
              <a:rPr lang="nl-NL" dirty="0" err="1"/>
              <a:t>rights</a:t>
            </a:r>
            <a:r>
              <a:rPr lang="nl-NL" dirty="0"/>
              <a:t>/</a:t>
            </a:r>
            <a:r>
              <a:rPr lang="nl-NL" dirty="0" err="1"/>
              <a:t>restrictions</a:t>
            </a:r>
            <a:r>
              <a:rPr lang="nl-NL" dirty="0"/>
              <a:t>/</a:t>
            </a:r>
            <a:r>
              <a:rPr lang="nl-NL" dirty="0" err="1"/>
              <a:t>responsibilities</a:t>
            </a:r>
            <a:endParaRPr lang="nl-NL" dirty="0"/>
          </a:p>
          <a:p>
            <a:r>
              <a:rPr lang="nl-NL" dirty="0" err="1"/>
              <a:t>Ending</a:t>
            </a:r>
            <a:r>
              <a:rPr lang="nl-NL" dirty="0"/>
              <a:t> </a:t>
            </a:r>
            <a:r>
              <a:rPr lang="nl-NL" dirty="0" err="1"/>
              <a:t>rights</a:t>
            </a:r>
            <a:r>
              <a:rPr lang="nl-NL" dirty="0"/>
              <a:t>/</a:t>
            </a:r>
            <a:r>
              <a:rPr lang="nl-NL" dirty="0" err="1"/>
              <a:t>restrictions</a:t>
            </a:r>
            <a:r>
              <a:rPr lang="nl-NL" dirty="0"/>
              <a:t>/</a:t>
            </a:r>
            <a:r>
              <a:rPr lang="nl-NL" dirty="0" err="1"/>
              <a:t>responsibilities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91623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287"/>
            <a:ext cx="1889280" cy="184769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4" name="Tekstvak 283">
            <a:extLst>
              <a:ext uri="{FF2B5EF4-FFF2-40B4-BE49-F238E27FC236}">
                <a16:creationId xmlns:a16="http://schemas.microsoft.com/office/drawing/2014/main" id="{92397CF5-56BD-4581-9E10-21DEAD62E397}"/>
              </a:ext>
            </a:extLst>
          </p:cNvPr>
          <p:cNvSpPr txBox="1"/>
          <p:nvPr/>
        </p:nvSpPr>
        <p:spPr>
          <a:xfrm>
            <a:off x="273024" y="2910046"/>
            <a:ext cx="763351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Carlos</a:t>
            </a:r>
            <a:endParaRPr lang="en-GB" dirty="0"/>
          </a:p>
        </p:txBody>
      </p:sp>
      <p:cxnSp>
        <p:nvCxnSpPr>
          <p:cNvPr id="285" name="Rechte verbindingslijn 284">
            <a:extLst>
              <a:ext uri="{FF2B5EF4-FFF2-40B4-BE49-F238E27FC236}">
                <a16:creationId xmlns:a16="http://schemas.microsoft.com/office/drawing/2014/main" id="{8F0033B8-4067-46B9-AC56-154A6B028F1E}"/>
              </a:ext>
            </a:extLst>
          </p:cNvPr>
          <p:cNvCxnSpPr>
            <a:cxnSpLocks/>
          </p:cNvCxnSpPr>
          <p:nvPr/>
        </p:nvCxnSpPr>
        <p:spPr>
          <a:xfrm flipV="1">
            <a:off x="1102204" y="2424909"/>
            <a:ext cx="2189789" cy="67151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kstvak 285">
            <a:extLst>
              <a:ext uri="{FF2B5EF4-FFF2-40B4-BE49-F238E27FC236}">
                <a16:creationId xmlns:a16="http://schemas.microsoft.com/office/drawing/2014/main" id="{575ECEA1-FC00-45C5-9ACE-1BEBE95FF64F}"/>
              </a:ext>
            </a:extLst>
          </p:cNvPr>
          <p:cNvSpPr txBox="1"/>
          <p:nvPr/>
        </p:nvSpPr>
        <p:spPr>
          <a:xfrm>
            <a:off x="1340458" y="266791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88" name="L-vorm 287">
            <a:extLst>
              <a:ext uri="{FF2B5EF4-FFF2-40B4-BE49-F238E27FC236}">
                <a16:creationId xmlns:a16="http://schemas.microsoft.com/office/drawing/2014/main" id="{60623617-A4D4-49BA-89E0-918566A3E64A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9" name="Rechthoek 288">
            <a:extLst>
              <a:ext uri="{FF2B5EF4-FFF2-40B4-BE49-F238E27FC236}">
                <a16:creationId xmlns:a16="http://schemas.microsoft.com/office/drawing/2014/main" id="{60108E36-408A-47FA-B257-22A6AF5B54DB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0" name="Rechthoek 289">
            <a:extLst>
              <a:ext uri="{FF2B5EF4-FFF2-40B4-BE49-F238E27FC236}">
                <a16:creationId xmlns:a16="http://schemas.microsoft.com/office/drawing/2014/main" id="{D6D61457-2B8B-4CC5-9D80-5914811CBE97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5D3C0BB0-5BBB-40B8-B259-33A2123691A5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Titel 29">
            <a:extLst>
              <a:ext uri="{FF2B5EF4-FFF2-40B4-BE49-F238E27FC236}">
                <a16:creationId xmlns:a16="http://schemas.microsoft.com/office/drawing/2014/main" id="{426F308A-7C1D-48A8-83EC-072547D0B257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Carlos </a:t>
            </a:r>
            <a:r>
              <a:rPr lang="nl-NL" dirty="0" err="1"/>
              <a:t>sells</a:t>
            </a:r>
            <a:r>
              <a:rPr lang="nl-NL" dirty="0"/>
              <a:t> WR01 </a:t>
            </a:r>
            <a:r>
              <a:rPr lang="nl-NL" dirty="0" err="1"/>
              <a:t>to</a:t>
            </a:r>
            <a:r>
              <a:rPr lang="nl-NL" dirty="0"/>
              <a:t> Monique</a:t>
            </a:r>
          </a:p>
        </p:txBody>
      </p:sp>
      <p:sp>
        <p:nvSpPr>
          <p:cNvPr id="282" name="Tekstvak 281">
            <a:extLst>
              <a:ext uri="{FF2B5EF4-FFF2-40B4-BE49-F238E27FC236}">
                <a16:creationId xmlns:a16="http://schemas.microsoft.com/office/drawing/2014/main" id="{6B91B43F-2325-492C-B2FB-776790D50B1C}"/>
              </a:ext>
            </a:extLst>
          </p:cNvPr>
          <p:cNvSpPr txBox="1"/>
          <p:nvPr/>
        </p:nvSpPr>
        <p:spPr>
          <a:xfrm>
            <a:off x="141033" y="4205567"/>
            <a:ext cx="109062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Monique</a:t>
            </a:r>
            <a:endParaRPr lang="en-GB" dirty="0"/>
          </a:p>
        </p:txBody>
      </p: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0E57E050-1B20-4100-8D83-7F8B517E6737}"/>
              </a:ext>
            </a:extLst>
          </p:cNvPr>
          <p:cNvCxnSpPr>
            <a:cxnSpLocks/>
            <a:stCxn id="282" idx="3"/>
          </p:cNvCxnSpPr>
          <p:nvPr/>
        </p:nvCxnSpPr>
        <p:spPr>
          <a:xfrm flipV="1">
            <a:off x="1231657" y="2900775"/>
            <a:ext cx="2229494" cy="148945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kstvak 286">
            <a:extLst>
              <a:ext uri="{FF2B5EF4-FFF2-40B4-BE49-F238E27FC236}">
                <a16:creationId xmlns:a16="http://schemas.microsoft.com/office/drawing/2014/main" id="{61534E2D-C88E-4160-A6CD-4F9115468ADD}"/>
              </a:ext>
            </a:extLst>
          </p:cNvPr>
          <p:cNvSpPr txBox="1"/>
          <p:nvPr/>
        </p:nvSpPr>
        <p:spPr>
          <a:xfrm>
            <a:off x="1423309" y="3963431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2" name="Pijl: omlaag 15">
            <a:extLst>
              <a:ext uri="{FF2B5EF4-FFF2-40B4-BE49-F238E27FC236}">
                <a16:creationId xmlns:a16="http://schemas.microsoft.com/office/drawing/2014/main" id="{C810D608-7CC1-4D08-A19A-6B7E96932473}"/>
              </a:ext>
            </a:extLst>
          </p:cNvPr>
          <p:cNvSpPr/>
          <p:nvPr/>
        </p:nvSpPr>
        <p:spPr>
          <a:xfrm>
            <a:off x="964378" y="3385006"/>
            <a:ext cx="530494" cy="520995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01917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4CACBA76-1695-4E88-8A4E-F9EFDAF4609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322379" y="2207355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A99CEBB9-C14B-4C39-8991-45088C3EF74F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5677040" y="2224096"/>
            <a:ext cx="10376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1FF5993C-A721-4126-B4D1-3EB782AAFC65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8790070" y="2224096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A31A8BC1-D296-4815-9483-C814EB1A397F}"/>
              </a:ext>
            </a:extLst>
          </p:cNvPr>
          <p:cNvSpPr/>
          <p:nvPr/>
        </p:nvSpPr>
        <p:spPr>
          <a:xfrm>
            <a:off x="6714717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A7D9EA7-D804-49BF-8D34-D3C7F692A0F5}"/>
              </a:ext>
            </a:extLst>
          </p:cNvPr>
          <p:cNvSpPr/>
          <p:nvPr/>
        </p:nvSpPr>
        <p:spPr>
          <a:xfrm>
            <a:off x="9946947" y="190709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09AC51-9F20-4067-947D-7FC5523434E4}"/>
              </a:ext>
            </a:extLst>
          </p:cNvPr>
          <p:cNvSpPr/>
          <p:nvPr/>
        </p:nvSpPr>
        <p:spPr>
          <a:xfrm>
            <a:off x="247026" y="189035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0DAF1FB-DEEA-48EC-8C0C-E750927FEDFB}"/>
              </a:ext>
            </a:extLst>
          </p:cNvPr>
          <p:cNvSpPr/>
          <p:nvPr/>
        </p:nvSpPr>
        <p:spPr>
          <a:xfrm>
            <a:off x="3601687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DDB67CE-22F1-4C58-9B3D-7EEB0091D04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327737" y="3793368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294D304-63DF-438E-B9BA-EBE32221444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5682398" y="3810109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D3E97C-3F66-4546-A3B8-6DD92B47B93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8824003" y="3810109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9EC3DD29-6DE3-4CF4-B78F-B0190D343507}"/>
              </a:ext>
            </a:extLst>
          </p:cNvPr>
          <p:cNvSpPr/>
          <p:nvPr/>
        </p:nvSpPr>
        <p:spPr>
          <a:xfrm>
            <a:off x="6748650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4CDF5BB-30F1-474B-A2CF-F6F0B3B607B9}"/>
              </a:ext>
            </a:extLst>
          </p:cNvPr>
          <p:cNvSpPr/>
          <p:nvPr/>
        </p:nvSpPr>
        <p:spPr>
          <a:xfrm>
            <a:off x="9980880" y="349311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2DF5D0A-0640-4717-BE39-A9B042767376}"/>
              </a:ext>
            </a:extLst>
          </p:cNvPr>
          <p:cNvSpPr/>
          <p:nvPr/>
        </p:nvSpPr>
        <p:spPr>
          <a:xfrm>
            <a:off x="252384" y="347637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23CE047-C348-4FE7-BA19-CCF99CBC1B20}"/>
              </a:ext>
            </a:extLst>
          </p:cNvPr>
          <p:cNvSpPr/>
          <p:nvPr/>
        </p:nvSpPr>
        <p:spPr>
          <a:xfrm>
            <a:off x="3607045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Right18</a:t>
            </a:r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C810D608-7CC1-4D08-A19A-6B7E96932473}"/>
              </a:ext>
            </a:extLst>
          </p:cNvPr>
          <p:cNvSpPr/>
          <p:nvPr/>
        </p:nvSpPr>
        <p:spPr>
          <a:xfrm>
            <a:off x="5682398" y="256298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Carlos </a:t>
            </a:r>
            <a:r>
              <a:rPr lang="nl-NL" dirty="0" err="1"/>
              <a:t>sells</a:t>
            </a:r>
            <a:r>
              <a:rPr lang="nl-NL" dirty="0"/>
              <a:t> WR01 </a:t>
            </a:r>
            <a:r>
              <a:rPr lang="nl-NL" dirty="0" err="1"/>
              <a:t>to</a:t>
            </a:r>
            <a:r>
              <a:rPr lang="nl-NL" dirty="0"/>
              <a:t> Monique at 26-08-2021</a:t>
            </a:r>
          </a:p>
        </p:txBody>
      </p:sp>
    </p:spTree>
    <p:extLst>
      <p:ext uri="{BB962C8B-B14F-4D97-AF65-F5344CB8AC3E}">
        <p14:creationId xmlns:p14="http://schemas.microsoft.com/office/powerpoint/2010/main" val="8539517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4CACBA76-1695-4E88-8A4E-F9EFDAF4609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322379" y="2207355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A99CEBB9-C14B-4C39-8991-45088C3EF74F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5677040" y="2224096"/>
            <a:ext cx="10376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1FF5993C-A721-4126-B4D1-3EB782AAFC65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8790070" y="2224096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A31A8BC1-D296-4815-9483-C814EB1A397F}"/>
              </a:ext>
            </a:extLst>
          </p:cNvPr>
          <p:cNvSpPr/>
          <p:nvPr/>
        </p:nvSpPr>
        <p:spPr>
          <a:xfrm>
            <a:off x="6714717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A7D9EA7-D804-49BF-8D34-D3C7F692A0F5}"/>
              </a:ext>
            </a:extLst>
          </p:cNvPr>
          <p:cNvSpPr/>
          <p:nvPr/>
        </p:nvSpPr>
        <p:spPr>
          <a:xfrm>
            <a:off x="9946947" y="190709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09AC51-9F20-4067-947D-7FC5523434E4}"/>
              </a:ext>
            </a:extLst>
          </p:cNvPr>
          <p:cNvSpPr/>
          <p:nvPr/>
        </p:nvSpPr>
        <p:spPr>
          <a:xfrm>
            <a:off x="247026" y="189035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0DAF1FB-DEEA-48EC-8C0C-E750927FEDFB}"/>
              </a:ext>
            </a:extLst>
          </p:cNvPr>
          <p:cNvSpPr/>
          <p:nvPr/>
        </p:nvSpPr>
        <p:spPr>
          <a:xfrm>
            <a:off x="3601687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DDB67CE-22F1-4C58-9B3D-7EEB0091D04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327737" y="3793368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294D304-63DF-438E-B9BA-EBE32221444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5682398" y="3810109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D3E97C-3F66-4546-A3B8-6DD92B47B93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8824003" y="3810109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9EC3DD29-6DE3-4CF4-B78F-B0190D343507}"/>
              </a:ext>
            </a:extLst>
          </p:cNvPr>
          <p:cNvSpPr/>
          <p:nvPr/>
        </p:nvSpPr>
        <p:spPr>
          <a:xfrm>
            <a:off x="6748650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4CDF5BB-30F1-474B-A2CF-F6F0B3B607B9}"/>
              </a:ext>
            </a:extLst>
          </p:cNvPr>
          <p:cNvSpPr/>
          <p:nvPr/>
        </p:nvSpPr>
        <p:spPr>
          <a:xfrm>
            <a:off x="9980880" y="349311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2DF5D0A-0640-4717-BE39-A9B042767376}"/>
              </a:ext>
            </a:extLst>
          </p:cNvPr>
          <p:cNvSpPr/>
          <p:nvPr/>
        </p:nvSpPr>
        <p:spPr>
          <a:xfrm>
            <a:off x="252384" y="347637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23CE047-C348-4FE7-BA19-CCF99CBC1B20}"/>
              </a:ext>
            </a:extLst>
          </p:cNvPr>
          <p:cNvSpPr/>
          <p:nvPr/>
        </p:nvSpPr>
        <p:spPr>
          <a:xfrm>
            <a:off x="3607045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Right18</a:t>
            </a:r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C810D608-7CC1-4D08-A19A-6B7E96932473}"/>
              </a:ext>
            </a:extLst>
          </p:cNvPr>
          <p:cNvSpPr/>
          <p:nvPr/>
        </p:nvSpPr>
        <p:spPr>
          <a:xfrm>
            <a:off x="5682398" y="256298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Carlos </a:t>
            </a:r>
            <a:r>
              <a:rPr lang="nl-NL" dirty="0" err="1"/>
              <a:t>sells</a:t>
            </a:r>
            <a:r>
              <a:rPr lang="nl-NL" dirty="0"/>
              <a:t> WR01 </a:t>
            </a:r>
            <a:r>
              <a:rPr lang="nl-NL" dirty="0" err="1"/>
              <a:t>to</a:t>
            </a:r>
            <a:r>
              <a:rPr lang="nl-NL" dirty="0"/>
              <a:t> Monique at 26-08-2021. </a:t>
            </a:r>
            <a:r>
              <a:rPr lang="nl-NL" dirty="0" err="1"/>
              <a:t>This</a:t>
            </a:r>
            <a:r>
              <a:rPr lang="nl-NL" dirty="0"/>
              <a:t> means new </a:t>
            </a:r>
            <a:r>
              <a:rPr lang="nl-NL" dirty="0" err="1"/>
              <a:t>Oid’s</a:t>
            </a:r>
            <a:endParaRPr lang="nl-NL" dirty="0"/>
          </a:p>
        </p:txBody>
      </p:sp>
      <p:sp>
        <p:nvSpPr>
          <p:cNvPr id="18" name="TextBox 17"/>
          <p:cNvSpPr txBox="1"/>
          <p:nvPr/>
        </p:nvSpPr>
        <p:spPr>
          <a:xfrm>
            <a:off x="1572792" y="4347926"/>
            <a:ext cx="6355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The </a:t>
            </a:r>
            <a:r>
              <a:rPr lang="nl-NL" dirty="0" err="1">
                <a:solidFill>
                  <a:srgbClr val="FF0000"/>
                </a:solidFill>
              </a:rPr>
              <a:t>rID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did</a:t>
            </a:r>
            <a:r>
              <a:rPr lang="nl-NL" dirty="0">
                <a:solidFill>
                  <a:srgbClr val="FF0000"/>
                </a:solidFill>
              </a:rPr>
              <a:t> change in </a:t>
            </a:r>
            <a:r>
              <a:rPr lang="nl-NL" dirty="0" err="1">
                <a:solidFill>
                  <a:srgbClr val="FF0000"/>
                </a:solidFill>
              </a:rPr>
              <a:t>this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example</a:t>
            </a:r>
            <a:r>
              <a:rPr lang="nl-NL" dirty="0">
                <a:solidFill>
                  <a:srgbClr val="FF0000"/>
                </a:solidFill>
              </a:rPr>
              <a:t>, </a:t>
            </a:r>
            <a:r>
              <a:rPr lang="nl-NL" dirty="0" err="1">
                <a:solidFill>
                  <a:srgbClr val="FF0000"/>
                </a:solidFill>
              </a:rPr>
              <a:t>it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can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be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seen</a:t>
            </a:r>
            <a:r>
              <a:rPr lang="nl-NL" dirty="0">
                <a:solidFill>
                  <a:srgbClr val="FF0000"/>
                </a:solidFill>
              </a:rPr>
              <a:t> as a new right </a:t>
            </a:r>
          </a:p>
          <a:p>
            <a:r>
              <a:rPr lang="nl-NL" dirty="0" err="1">
                <a:solidFill>
                  <a:srgbClr val="FF0000"/>
                </a:solidFill>
              </a:rPr>
              <a:t>Note</a:t>
            </a:r>
            <a:r>
              <a:rPr lang="nl-NL" dirty="0">
                <a:solidFill>
                  <a:srgbClr val="FF0000"/>
                </a:solidFill>
              </a:rPr>
              <a:t>: </a:t>
            </a:r>
            <a:r>
              <a:rPr lang="nl-NL" dirty="0" err="1">
                <a:solidFill>
                  <a:srgbClr val="FF0000"/>
                </a:solidFill>
              </a:rPr>
              <a:t>Oid’s</a:t>
            </a:r>
            <a:r>
              <a:rPr lang="nl-NL" dirty="0">
                <a:solidFill>
                  <a:srgbClr val="FF0000"/>
                </a:solidFill>
              </a:rPr>
              <a:t> are object </a:t>
            </a:r>
            <a:r>
              <a:rPr lang="nl-NL" dirty="0" err="1">
                <a:solidFill>
                  <a:srgbClr val="FF0000"/>
                </a:solidFill>
              </a:rPr>
              <a:t>identifiers</a:t>
            </a:r>
            <a:r>
              <a:rPr lang="nl-NL" dirty="0">
                <a:solidFill>
                  <a:srgbClr val="FF0000"/>
                </a:solidFill>
              </a:rPr>
              <a:t>, </a:t>
            </a:r>
            <a:r>
              <a:rPr lang="nl-NL" dirty="0" err="1">
                <a:solidFill>
                  <a:srgbClr val="FF0000"/>
                </a:solidFill>
              </a:rPr>
              <a:t>not</a:t>
            </a:r>
            <a:r>
              <a:rPr lang="nl-NL" dirty="0">
                <a:solidFill>
                  <a:srgbClr val="FF0000"/>
                </a:solidFill>
              </a:rPr>
              <a:t> the database </a:t>
            </a:r>
            <a:r>
              <a:rPr lang="nl-NL" dirty="0" err="1">
                <a:solidFill>
                  <a:srgbClr val="FF0000"/>
                </a:solidFill>
              </a:rPr>
              <a:t>id’s</a:t>
            </a:r>
            <a:endParaRPr lang="nl-NL" dirty="0">
              <a:solidFill>
                <a:srgbClr val="FF0000"/>
              </a:solidFill>
            </a:endParaRPr>
          </a:p>
        </p:txBody>
      </p:sp>
      <p:graphicFrame>
        <p:nvGraphicFramePr>
          <p:cNvPr id="19" name="Tabel 19">
            <a:extLst>
              <a:ext uri="{FF2B5EF4-FFF2-40B4-BE49-F238E27FC236}">
                <a16:creationId xmlns:a16="http://schemas.microsoft.com/office/drawing/2014/main" id="{68AA0113-DEFB-49FC-96D6-ACBED8AE4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034275"/>
              </p:ext>
            </p:extLst>
          </p:nvPr>
        </p:nvGraphicFramePr>
        <p:xfrm>
          <a:off x="346323" y="5116815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LA_Right_Type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rgbClr val="FF0000"/>
                          </a:solidFill>
                        </a:rPr>
                        <a:t>Right18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44343"/>
                  </a:ext>
                </a:extLst>
              </a:tr>
            </a:tbl>
          </a:graphicData>
        </a:graphic>
      </p:graphicFrame>
      <p:sp>
        <p:nvSpPr>
          <p:cNvPr id="21" name="Ovaal 20">
            <a:extLst>
              <a:ext uri="{FF2B5EF4-FFF2-40B4-BE49-F238E27FC236}">
                <a16:creationId xmlns:a16="http://schemas.microsoft.com/office/drawing/2014/main" id="{5D296A7D-57D1-47C3-BC6D-438ED7B778B3}"/>
              </a:ext>
            </a:extLst>
          </p:cNvPr>
          <p:cNvSpPr/>
          <p:nvPr/>
        </p:nvSpPr>
        <p:spPr>
          <a:xfrm>
            <a:off x="4442192" y="3456089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ABB720CF-FF73-4B0B-9859-1CBDDC99F358}"/>
              </a:ext>
            </a:extLst>
          </p:cNvPr>
          <p:cNvSpPr/>
          <p:nvPr/>
        </p:nvSpPr>
        <p:spPr>
          <a:xfrm>
            <a:off x="4428239" y="1864794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819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4CACBA76-1695-4E88-8A4E-F9EFDAF4609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354447" y="2207355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A99CEBB9-C14B-4C39-8991-45088C3EF74F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5709108" y="2224096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1FF5993C-A721-4126-B4D1-3EB782AAFC65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8850713" y="2224096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A31A8BC1-D296-4815-9483-C814EB1A397F}"/>
              </a:ext>
            </a:extLst>
          </p:cNvPr>
          <p:cNvSpPr/>
          <p:nvPr/>
        </p:nvSpPr>
        <p:spPr>
          <a:xfrm>
            <a:off x="6775360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A7D9EA7-D804-49BF-8D34-D3C7F692A0F5}"/>
              </a:ext>
            </a:extLst>
          </p:cNvPr>
          <p:cNvSpPr/>
          <p:nvPr/>
        </p:nvSpPr>
        <p:spPr>
          <a:xfrm>
            <a:off x="10007590" y="190709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09AC51-9F20-4067-947D-7FC5523434E4}"/>
              </a:ext>
            </a:extLst>
          </p:cNvPr>
          <p:cNvSpPr/>
          <p:nvPr/>
        </p:nvSpPr>
        <p:spPr>
          <a:xfrm>
            <a:off x="279094" y="189035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0DAF1FB-DEEA-48EC-8C0C-E750927FEDFB}"/>
              </a:ext>
            </a:extLst>
          </p:cNvPr>
          <p:cNvSpPr/>
          <p:nvPr/>
        </p:nvSpPr>
        <p:spPr>
          <a:xfrm>
            <a:off x="3633755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DDB67CE-22F1-4C58-9B3D-7EEB0091D04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327737" y="3793368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294D304-63DF-438E-B9BA-EBE32221444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5682398" y="3810109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D3E97C-3F66-4546-A3B8-6DD92B47B93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8824003" y="3810109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9EC3DD29-6DE3-4CF4-B78F-B0190D343507}"/>
              </a:ext>
            </a:extLst>
          </p:cNvPr>
          <p:cNvSpPr/>
          <p:nvPr/>
        </p:nvSpPr>
        <p:spPr>
          <a:xfrm>
            <a:off x="6748650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4CDF5BB-30F1-474B-A2CF-F6F0B3B607B9}"/>
              </a:ext>
            </a:extLst>
          </p:cNvPr>
          <p:cNvSpPr/>
          <p:nvPr/>
        </p:nvSpPr>
        <p:spPr>
          <a:xfrm>
            <a:off x="9980880" y="349311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2DF5D0A-0640-4717-BE39-A9B042767376}"/>
              </a:ext>
            </a:extLst>
          </p:cNvPr>
          <p:cNvSpPr/>
          <p:nvPr/>
        </p:nvSpPr>
        <p:spPr>
          <a:xfrm>
            <a:off x="252384" y="347637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23CE047-C348-4FE7-BA19-CCF99CBC1B20}"/>
              </a:ext>
            </a:extLst>
          </p:cNvPr>
          <p:cNvSpPr/>
          <p:nvPr/>
        </p:nvSpPr>
        <p:spPr>
          <a:xfrm>
            <a:off x="3607045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C810D608-7CC1-4D08-A19A-6B7E96932473}"/>
              </a:ext>
            </a:extLst>
          </p:cNvPr>
          <p:cNvSpPr/>
          <p:nvPr/>
        </p:nvSpPr>
        <p:spPr>
          <a:xfrm>
            <a:off x="5743041" y="256298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Carlos </a:t>
            </a:r>
            <a:r>
              <a:rPr lang="nl-NL" dirty="0" err="1"/>
              <a:t>sells</a:t>
            </a:r>
            <a:r>
              <a:rPr lang="nl-NL" dirty="0"/>
              <a:t> WR01 </a:t>
            </a:r>
            <a:r>
              <a:rPr lang="nl-NL" dirty="0" err="1"/>
              <a:t>to</a:t>
            </a:r>
            <a:r>
              <a:rPr lang="nl-NL" dirty="0"/>
              <a:t> Monique at 26-08-2021. </a:t>
            </a:r>
            <a:r>
              <a:rPr lang="nl-NL" dirty="0" err="1"/>
              <a:t>Alternative</a:t>
            </a:r>
            <a:r>
              <a:rPr lang="nl-NL" dirty="0"/>
              <a:t> without new </a:t>
            </a:r>
            <a:r>
              <a:rPr lang="nl-NL" dirty="0" err="1"/>
              <a:t>Oids</a:t>
            </a:r>
            <a:endParaRPr lang="nl-NL" dirty="0"/>
          </a:p>
        </p:txBody>
      </p:sp>
      <p:sp>
        <p:nvSpPr>
          <p:cNvPr id="18" name="TextBox 17"/>
          <p:cNvSpPr txBox="1"/>
          <p:nvPr/>
        </p:nvSpPr>
        <p:spPr>
          <a:xfrm>
            <a:off x="346323" y="4282054"/>
            <a:ext cx="11416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But </a:t>
            </a:r>
            <a:r>
              <a:rPr lang="nl-NL" dirty="0" err="1">
                <a:solidFill>
                  <a:srgbClr val="FF0000"/>
                </a:solidFill>
              </a:rPr>
              <a:t>it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also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could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stay</a:t>
            </a:r>
            <a:r>
              <a:rPr lang="nl-NL" dirty="0">
                <a:solidFill>
                  <a:srgbClr val="FF0000"/>
                </a:solidFill>
              </a:rPr>
              <a:t> as Right01, but </a:t>
            </a:r>
            <a:r>
              <a:rPr lang="nl-NL" dirty="0" err="1">
                <a:solidFill>
                  <a:srgbClr val="FF0000"/>
                </a:solidFill>
              </a:rPr>
              <a:t>consider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inclusion</a:t>
            </a:r>
            <a:r>
              <a:rPr lang="nl-NL" dirty="0">
                <a:solidFill>
                  <a:srgbClr val="FF0000"/>
                </a:solidFill>
              </a:rPr>
              <a:t> of time </a:t>
            </a:r>
            <a:r>
              <a:rPr lang="nl-NL" dirty="0" err="1">
                <a:solidFill>
                  <a:srgbClr val="FF0000"/>
                </a:solidFill>
              </a:rPr>
              <a:t>attributes</a:t>
            </a:r>
            <a:r>
              <a:rPr lang="nl-NL" dirty="0">
                <a:solidFill>
                  <a:srgbClr val="FF0000"/>
                </a:solidFill>
              </a:rPr>
              <a:t> as part </a:t>
            </a:r>
            <a:r>
              <a:rPr lang="nl-NL" dirty="0" err="1">
                <a:solidFill>
                  <a:srgbClr val="FF0000"/>
                </a:solidFill>
              </a:rPr>
              <a:t>if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the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rID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to</a:t>
            </a:r>
            <a:r>
              <a:rPr lang="nl-NL" dirty="0">
                <a:solidFill>
                  <a:srgbClr val="FF0000"/>
                </a:solidFill>
              </a:rPr>
              <a:t> make </a:t>
            </a:r>
            <a:r>
              <a:rPr lang="nl-NL" dirty="0" err="1">
                <a:solidFill>
                  <a:srgbClr val="FF0000"/>
                </a:solidFill>
              </a:rPr>
              <a:t>it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unique</a:t>
            </a:r>
            <a:endParaRPr lang="nl-NL" dirty="0">
              <a:solidFill>
                <a:srgbClr val="FF0000"/>
              </a:solidFill>
            </a:endParaRPr>
          </a:p>
          <a:p>
            <a:r>
              <a:rPr lang="nl-NL" dirty="0" err="1">
                <a:solidFill>
                  <a:srgbClr val="FF0000"/>
                </a:solidFill>
              </a:rPr>
              <a:t>This</a:t>
            </a:r>
            <a:r>
              <a:rPr lang="nl-NL" dirty="0">
                <a:solidFill>
                  <a:srgbClr val="FF0000"/>
                </a:solidFill>
              </a:rPr>
              <a:t> means </a:t>
            </a:r>
            <a:r>
              <a:rPr lang="nl-NL" dirty="0" err="1">
                <a:solidFill>
                  <a:srgbClr val="FF0000"/>
                </a:solidFill>
              </a:rPr>
              <a:t>that</a:t>
            </a:r>
            <a:r>
              <a:rPr lang="nl-NL" dirty="0">
                <a:solidFill>
                  <a:srgbClr val="FF0000"/>
                </a:solidFill>
              </a:rPr>
              <a:t> LADM </a:t>
            </a:r>
            <a:r>
              <a:rPr lang="nl-NL" dirty="0" err="1">
                <a:solidFill>
                  <a:srgbClr val="FF0000"/>
                </a:solidFill>
              </a:rPr>
              <a:t>allows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alternative</a:t>
            </a:r>
            <a:r>
              <a:rPr lang="nl-NL" dirty="0">
                <a:solidFill>
                  <a:srgbClr val="FF0000"/>
                </a:solidFill>
              </a:rPr>
              <a:t> options </a:t>
            </a:r>
            <a:r>
              <a:rPr lang="nl-NL" dirty="0" err="1">
                <a:solidFill>
                  <a:srgbClr val="FF0000"/>
                </a:solidFill>
              </a:rPr>
              <a:t>for</a:t>
            </a:r>
            <a:r>
              <a:rPr lang="nl-NL" dirty="0">
                <a:solidFill>
                  <a:srgbClr val="FF0000"/>
                </a:solidFill>
              </a:rPr>
              <a:t> managing </a:t>
            </a:r>
            <a:r>
              <a:rPr lang="nl-NL" dirty="0" err="1">
                <a:solidFill>
                  <a:srgbClr val="FF0000"/>
                </a:solidFill>
              </a:rPr>
              <a:t>identifiers</a:t>
            </a:r>
            <a:r>
              <a:rPr lang="nl-NL" dirty="0">
                <a:solidFill>
                  <a:srgbClr val="FF0000"/>
                </a:solidFill>
              </a:rPr>
              <a:t>, the approach </a:t>
            </a:r>
            <a:r>
              <a:rPr lang="nl-NL" dirty="0" err="1">
                <a:solidFill>
                  <a:srgbClr val="FF0000"/>
                </a:solidFill>
              </a:rPr>
              <a:t>to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be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followed</a:t>
            </a:r>
            <a:r>
              <a:rPr lang="nl-NL" dirty="0">
                <a:solidFill>
                  <a:srgbClr val="FF0000"/>
                </a:solidFill>
              </a:rPr>
              <a:t> is a design </a:t>
            </a:r>
            <a:r>
              <a:rPr lang="nl-NL" dirty="0" err="1">
                <a:solidFill>
                  <a:srgbClr val="FF0000"/>
                </a:solidFill>
              </a:rPr>
              <a:t>choice</a:t>
            </a:r>
            <a:endParaRPr lang="nl-NL" dirty="0">
              <a:solidFill>
                <a:srgbClr val="FF0000"/>
              </a:solidFill>
            </a:endParaRPr>
          </a:p>
        </p:txBody>
      </p:sp>
      <p:graphicFrame>
        <p:nvGraphicFramePr>
          <p:cNvPr id="19" name="Tabel 19">
            <a:extLst>
              <a:ext uri="{FF2B5EF4-FFF2-40B4-BE49-F238E27FC236}">
                <a16:creationId xmlns:a16="http://schemas.microsoft.com/office/drawing/2014/main" id="{68AA0113-DEFB-49FC-96D6-ACBED8AE4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208745"/>
              </p:ext>
            </p:extLst>
          </p:nvPr>
        </p:nvGraphicFramePr>
        <p:xfrm>
          <a:off x="346323" y="5116815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LA_Right_Type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rgbClr val="FF0000"/>
                          </a:solidFill>
                        </a:rPr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rgbClr val="FF0000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44343"/>
                  </a:ext>
                </a:extLst>
              </a:tr>
            </a:tbl>
          </a:graphicData>
        </a:graphic>
      </p:graphicFrame>
      <p:sp>
        <p:nvSpPr>
          <p:cNvPr id="20" name="Ovaal 19">
            <a:extLst>
              <a:ext uri="{FF2B5EF4-FFF2-40B4-BE49-F238E27FC236}">
                <a16:creationId xmlns:a16="http://schemas.microsoft.com/office/drawing/2014/main" id="{87041A17-1FBD-4D82-A42C-905FBCF50F9E}"/>
              </a:ext>
            </a:extLst>
          </p:cNvPr>
          <p:cNvSpPr/>
          <p:nvPr/>
        </p:nvSpPr>
        <p:spPr>
          <a:xfrm>
            <a:off x="4442192" y="3456089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208B49CF-6F17-40EE-A4C8-EC3AD61E0F99}"/>
              </a:ext>
            </a:extLst>
          </p:cNvPr>
          <p:cNvSpPr/>
          <p:nvPr/>
        </p:nvSpPr>
        <p:spPr>
          <a:xfrm>
            <a:off x="4428239" y="1864794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95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DDB67CE-22F1-4C58-9B3D-7EEB0091D04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430662" y="3022810"/>
            <a:ext cx="1279308" cy="1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294D304-63DF-438E-B9BA-EBE32221444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5785323" y="3022960"/>
            <a:ext cx="10346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D3E97C-3F66-4546-A3B8-6DD92B47B93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8895346" y="3022960"/>
            <a:ext cx="11319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9EC3DD29-6DE3-4CF4-B78F-B0190D343507}"/>
              </a:ext>
            </a:extLst>
          </p:cNvPr>
          <p:cNvSpPr/>
          <p:nvPr/>
        </p:nvSpPr>
        <p:spPr>
          <a:xfrm>
            <a:off x="6819993" y="270596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4CDF5BB-30F1-474B-A2CF-F6F0B3B607B9}"/>
              </a:ext>
            </a:extLst>
          </p:cNvPr>
          <p:cNvSpPr/>
          <p:nvPr/>
        </p:nvSpPr>
        <p:spPr>
          <a:xfrm>
            <a:off x="10027285" y="270596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2DF5D0A-0640-4717-BE39-A9B042767376}"/>
              </a:ext>
            </a:extLst>
          </p:cNvPr>
          <p:cNvSpPr/>
          <p:nvPr/>
        </p:nvSpPr>
        <p:spPr>
          <a:xfrm>
            <a:off x="355309" y="2705812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23CE047-C348-4FE7-BA19-CCF99CBC1B20}"/>
              </a:ext>
            </a:extLst>
          </p:cNvPr>
          <p:cNvSpPr/>
          <p:nvPr/>
        </p:nvSpPr>
        <p:spPr>
          <a:xfrm>
            <a:off x="3709970" y="270596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Right18</a:t>
            </a:r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Party </a:t>
            </a:r>
            <a:r>
              <a:rPr lang="nl-NL" dirty="0" err="1"/>
              <a:t>changed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BAUnit</a:t>
            </a:r>
            <a:endParaRPr lang="nl-NL" dirty="0"/>
          </a:p>
        </p:txBody>
      </p:sp>
      <p:graphicFrame>
        <p:nvGraphicFramePr>
          <p:cNvPr id="19" name="Tabel 19">
            <a:extLst>
              <a:ext uri="{FF2B5EF4-FFF2-40B4-BE49-F238E27FC236}">
                <a16:creationId xmlns:a16="http://schemas.microsoft.com/office/drawing/2014/main" id="{68AA0113-DEFB-49FC-96D6-ACBED8AE4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189305"/>
              </p:ext>
            </p:extLst>
          </p:nvPr>
        </p:nvGraphicFramePr>
        <p:xfrm>
          <a:off x="89362" y="4575790"/>
          <a:ext cx="8128000" cy="1107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27423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6577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365761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LA_Right_Type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Right18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graphicFrame>
        <p:nvGraphicFramePr>
          <p:cNvPr id="22" name="Tabel 19">
            <a:extLst>
              <a:ext uri="{FF2B5EF4-FFF2-40B4-BE49-F238E27FC236}">
                <a16:creationId xmlns:a16="http://schemas.microsoft.com/office/drawing/2014/main" id="{9D253FCC-EDEE-44C8-9F78-455DB9C78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69376"/>
              </p:ext>
            </p:extLst>
          </p:nvPr>
        </p:nvGraphicFramePr>
        <p:xfrm>
          <a:off x="108646" y="3411926"/>
          <a:ext cx="81280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260949"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Carlos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P14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Monique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graphicFrame>
        <p:nvGraphicFramePr>
          <p:cNvPr id="23" name="Tabel 19">
            <a:extLst>
              <a:ext uri="{FF2B5EF4-FFF2-40B4-BE49-F238E27FC236}">
                <a16:creationId xmlns:a16="http://schemas.microsoft.com/office/drawing/2014/main" id="{D1D32B74-4880-4127-B3DB-68BA133D8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645741"/>
              </p:ext>
            </p:extLst>
          </p:nvPr>
        </p:nvGraphicFramePr>
        <p:xfrm>
          <a:off x="89362" y="5732101"/>
          <a:ext cx="810871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179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 err="1"/>
                        <a:t>uID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LA_BAUnitType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BAU14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sp>
        <p:nvSpPr>
          <p:cNvPr id="24" name="TextBox 17">
            <a:extLst>
              <a:ext uri="{FF2B5EF4-FFF2-40B4-BE49-F238E27FC236}">
                <a16:creationId xmlns:a16="http://schemas.microsoft.com/office/drawing/2014/main" id="{AD660435-CECF-48F3-86B6-73E9A749D366}"/>
              </a:ext>
            </a:extLst>
          </p:cNvPr>
          <p:cNvSpPr txBox="1"/>
          <p:nvPr/>
        </p:nvSpPr>
        <p:spPr>
          <a:xfrm>
            <a:off x="9204522" y="3780980"/>
            <a:ext cx="67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Party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31DF4456-F275-4501-B0F0-A190B0260C88}"/>
              </a:ext>
            </a:extLst>
          </p:cNvPr>
          <p:cNvSpPr txBox="1"/>
          <p:nvPr/>
        </p:nvSpPr>
        <p:spPr>
          <a:xfrm>
            <a:off x="9338754" y="4959396"/>
            <a:ext cx="66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Right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9413528E-0969-4DFF-A767-0C0CF8274502}"/>
              </a:ext>
            </a:extLst>
          </p:cNvPr>
          <p:cNvSpPr txBox="1"/>
          <p:nvPr/>
        </p:nvSpPr>
        <p:spPr>
          <a:xfrm>
            <a:off x="9199943" y="6137810"/>
            <a:ext cx="836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FF0000"/>
                </a:solidFill>
              </a:rPr>
              <a:t>BAUnit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27" name="Pijl: omlaag 26">
            <a:extLst>
              <a:ext uri="{FF2B5EF4-FFF2-40B4-BE49-F238E27FC236}">
                <a16:creationId xmlns:a16="http://schemas.microsoft.com/office/drawing/2014/main" id="{F959AFE9-2359-4374-9F27-16DF261437A8}"/>
              </a:ext>
            </a:extLst>
          </p:cNvPr>
          <p:cNvSpPr/>
          <p:nvPr/>
        </p:nvSpPr>
        <p:spPr>
          <a:xfrm rot="5400000">
            <a:off x="8297100" y="354301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Pijl: omlaag 27">
            <a:extLst>
              <a:ext uri="{FF2B5EF4-FFF2-40B4-BE49-F238E27FC236}">
                <a16:creationId xmlns:a16="http://schemas.microsoft.com/office/drawing/2014/main" id="{BB99D548-5C77-4F3C-AD3E-ED6CC5EB4FB9}"/>
              </a:ext>
            </a:extLst>
          </p:cNvPr>
          <p:cNvSpPr/>
          <p:nvPr/>
        </p:nvSpPr>
        <p:spPr>
          <a:xfrm rot="5400000">
            <a:off x="8381322" y="4721434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Pijl: omlaag 28">
            <a:extLst>
              <a:ext uri="{FF2B5EF4-FFF2-40B4-BE49-F238E27FC236}">
                <a16:creationId xmlns:a16="http://schemas.microsoft.com/office/drawing/2014/main" id="{2947BA4E-B666-4E1A-B3C6-A44CDB41BE1B}"/>
              </a:ext>
            </a:extLst>
          </p:cNvPr>
          <p:cNvSpPr/>
          <p:nvPr/>
        </p:nvSpPr>
        <p:spPr>
          <a:xfrm rot="5400000">
            <a:off x="8319559" y="5888236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0FF3F336-DBCA-4190-A927-53DF6182F39E}"/>
              </a:ext>
            </a:extLst>
          </p:cNvPr>
          <p:cNvSpPr txBox="1"/>
          <p:nvPr/>
        </p:nvSpPr>
        <p:spPr>
          <a:xfrm>
            <a:off x="10495211" y="3467794"/>
            <a:ext cx="16074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600" dirty="0">
                <a:solidFill>
                  <a:srgbClr val="FF0000"/>
                </a:solidFill>
              </a:rPr>
              <a:t>P14 is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at </a:t>
            </a:r>
          </a:p>
          <a:p>
            <a:pPr algn="r"/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same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moment </a:t>
            </a:r>
            <a:r>
              <a:rPr lang="nl-NL" sz="1600" dirty="0" err="1">
                <a:solidFill>
                  <a:srgbClr val="FF0000"/>
                </a:solidFill>
              </a:rPr>
              <a:t>where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P01 is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E2074F3D-FED6-43B4-B46F-DC69AD4BEA07}"/>
              </a:ext>
            </a:extLst>
          </p:cNvPr>
          <p:cNvSpPr txBox="1"/>
          <p:nvPr/>
        </p:nvSpPr>
        <p:spPr>
          <a:xfrm>
            <a:off x="10301290" y="4671578"/>
            <a:ext cx="19309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600" dirty="0">
                <a:solidFill>
                  <a:srgbClr val="FF0000"/>
                </a:solidFill>
              </a:rPr>
              <a:t>Right18 is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at </a:t>
            </a:r>
          </a:p>
          <a:p>
            <a:pPr algn="r"/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same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moment </a:t>
            </a:r>
            <a:r>
              <a:rPr lang="nl-NL" sz="1600" dirty="0" err="1">
                <a:solidFill>
                  <a:srgbClr val="FF0000"/>
                </a:solidFill>
              </a:rPr>
              <a:t>where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Right01 is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F2F874F0-366D-449A-B813-C5342FD26580}"/>
              </a:ext>
            </a:extLst>
          </p:cNvPr>
          <p:cNvSpPr txBox="1"/>
          <p:nvPr/>
        </p:nvSpPr>
        <p:spPr>
          <a:xfrm>
            <a:off x="10358043" y="5838381"/>
            <a:ext cx="18587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600" dirty="0">
                <a:solidFill>
                  <a:srgbClr val="FF0000"/>
                </a:solidFill>
              </a:rPr>
              <a:t>BAU01 is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at </a:t>
            </a:r>
          </a:p>
          <a:p>
            <a:pPr algn="r"/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same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moment </a:t>
            </a:r>
            <a:r>
              <a:rPr lang="nl-NL" sz="1600" dirty="0" err="1">
                <a:solidFill>
                  <a:srgbClr val="FF0000"/>
                </a:solidFill>
              </a:rPr>
              <a:t>where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BAU14 is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</p:txBody>
      </p: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2CF593BB-9E76-4EAA-869B-F31CA1F7603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370085" y="1626908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EC24B26A-B090-47E9-A0CC-1381A967F0D9}"/>
              </a:ext>
            </a:extLst>
          </p:cNvPr>
          <p:cNvCxnSpPr>
            <a:cxnSpLocks/>
            <a:stCxn id="42" idx="3"/>
            <a:endCxn id="39" idx="1"/>
          </p:cNvCxnSpPr>
          <p:nvPr/>
        </p:nvCxnSpPr>
        <p:spPr>
          <a:xfrm>
            <a:off x="5724746" y="1643649"/>
            <a:ext cx="10376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6C7EF245-4EB4-4B05-AACD-BDDD492F94B6}"/>
              </a:ext>
            </a:extLst>
          </p:cNvPr>
          <p:cNvCxnSpPr>
            <a:cxnSpLocks/>
            <a:stCxn id="40" idx="1"/>
            <a:endCxn id="39" idx="3"/>
          </p:cNvCxnSpPr>
          <p:nvPr/>
        </p:nvCxnSpPr>
        <p:spPr>
          <a:xfrm flipH="1">
            <a:off x="8837776" y="1643649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hoek 38">
            <a:extLst>
              <a:ext uri="{FF2B5EF4-FFF2-40B4-BE49-F238E27FC236}">
                <a16:creationId xmlns:a16="http://schemas.microsoft.com/office/drawing/2014/main" id="{3976D591-C351-4823-8D96-B5E0D941B9C6}"/>
              </a:ext>
            </a:extLst>
          </p:cNvPr>
          <p:cNvSpPr/>
          <p:nvPr/>
        </p:nvSpPr>
        <p:spPr>
          <a:xfrm>
            <a:off x="6762423" y="132665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8C32AFDD-654F-4A5C-85A6-FD37E610F304}"/>
              </a:ext>
            </a:extLst>
          </p:cNvPr>
          <p:cNvSpPr/>
          <p:nvPr/>
        </p:nvSpPr>
        <p:spPr>
          <a:xfrm>
            <a:off x="9994653" y="132665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7148BC94-25F3-4C21-8D3E-EB820EA198CD}"/>
              </a:ext>
            </a:extLst>
          </p:cNvPr>
          <p:cNvSpPr/>
          <p:nvPr/>
        </p:nvSpPr>
        <p:spPr>
          <a:xfrm>
            <a:off x="294732" y="130991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7BDD5CC9-EAB2-4BFB-848E-275FD5037198}"/>
              </a:ext>
            </a:extLst>
          </p:cNvPr>
          <p:cNvSpPr/>
          <p:nvPr/>
        </p:nvSpPr>
        <p:spPr>
          <a:xfrm>
            <a:off x="3649393" y="132665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sp>
        <p:nvSpPr>
          <p:cNvPr id="43" name="Pijl: omlaag 42">
            <a:extLst>
              <a:ext uri="{FF2B5EF4-FFF2-40B4-BE49-F238E27FC236}">
                <a16:creationId xmlns:a16="http://schemas.microsoft.com/office/drawing/2014/main" id="{37EA09FA-0FE6-420D-AC81-4D73270E2603}"/>
              </a:ext>
            </a:extLst>
          </p:cNvPr>
          <p:cNvSpPr/>
          <p:nvPr/>
        </p:nvSpPr>
        <p:spPr>
          <a:xfrm>
            <a:off x="5730104" y="1982542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Ovaal 43">
            <a:extLst>
              <a:ext uri="{FF2B5EF4-FFF2-40B4-BE49-F238E27FC236}">
                <a16:creationId xmlns:a16="http://schemas.microsoft.com/office/drawing/2014/main" id="{DD591A2C-3AF0-4751-8EB8-39D99A235EA3}"/>
              </a:ext>
            </a:extLst>
          </p:cNvPr>
          <p:cNvSpPr/>
          <p:nvPr/>
        </p:nvSpPr>
        <p:spPr>
          <a:xfrm>
            <a:off x="4153362" y="4000560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Ovaal 44">
            <a:extLst>
              <a:ext uri="{FF2B5EF4-FFF2-40B4-BE49-F238E27FC236}">
                <a16:creationId xmlns:a16="http://schemas.microsoft.com/office/drawing/2014/main" id="{E9E7520B-6E91-4775-BA42-50A500FAC340}"/>
              </a:ext>
            </a:extLst>
          </p:cNvPr>
          <p:cNvSpPr/>
          <p:nvPr/>
        </p:nvSpPr>
        <p:spPr>
          <a:xfrm>
            <a:off x="6185362" y="3582642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Ovaal 45">
            <a:extLst>
              <a:ext uri="{FF2B5EF4-FFF2-40B4-BE49-F238E27FC236}">
                <a16:creationId xmlns:a16="http://schemas.microsoft.com/office/drawing/2014/main" id="{0B457731-105C-4B05-B8B9-691AA79274CA}"/>
              </a:ext>
            </a:extLst>
          </p:cNvPr>
          <p:cNvSpPr/>
          <p:nvPr/>
        </p:nvSpPr>
        <p:spPr>
          <a:xfrm>
            <a:off x="4189703" y="5135709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Ovaal 46">
            <a:extLst>
              <a:ext uri="{FF2B5EF4-FFF2-40B4-BE49-F238E27FC236}">
                <a16:creationId xmlns:a16="http://schemas.microsoft.com/office/drawing/2014/main" id="{38D27399-4C47-450C-B051-FEBFEC14E139}"/>
              </a:ext>
            </a:extLst>
          </p:cNvPr>
          <p:cNvSpPr/>
          <p:nvPr/>
        </p:nvSpPr>
        <p:spPr>
          <a:xfrm>
            <a:off x="6263615" y="4812615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83D18D86-BCD1-4150-A09C-A0F5DA72133C}"/>
              </a:ext>
            </a:extLst>
          </p:cNvPr>
          <p:cNvSpPr/>
          <p:nvPr/>
        </p:nvSpPr>
        <p:spPr>
          <a:xfrm>
            <a:off x="4178287" y="6265268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0E720DCD-FF97-4F5F-9EBB-E4F66AA5706A}"/>
              </a:ext>
            </a:extLst>
          </p:cNvPr>
          <p:cNvSpPr/>
          <p:nvPr/>
        </p:nvSpPr>
        <p:spPr>
          <a:xfrm>
            <a:off x="6241337" y="5942174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23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 animBg="1"/>
      <p:bldP spid="28" grpId="0" animBg="1"/>
      <p:bldP spid="29" grpId="0" animBg="1"/>
      <p:bldP spid="30" grpId="0"/>
      <p:bldP spid="31" grpId="0"/>
      <p:bldP spid="32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begin </a:t>
            </a:r>
            <a:r>
              <a:rPr lang="nl-NL" dirty="0" err="1"/>
              <a:t>Lifespan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endLifespan</a:t>
            </a:r>
            <a:endParaRPr lang="nl-NL" dirty="0"/>
          </a:p>
        </p:txBody>
      </p:sp>
      <p:graphicFrame>
        <p:nvGraphicFramePr>
          <p:cNvPr id="19" name="Tabel 19">
            <a:extLst>
              <a:ext uri="{FF2B5EF4-FFF2-40B4-BE49-F238E27FC236}">
                <a16:creationId xmlns:a16="http://schemas.microsoft.com/office/drawing/2014/main" id="{68AA0113-DEFB-49FC-96D6-ACBED8AE4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053062"/>
              </p:ext>
            </p:extLst>
          </p:nvPr>
        </p:nvGraphicFramePr>
        <p:xfrm>
          <a:off x="2116945" y="2548214"/>
          <a:ext cx="8128000" cy="1107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27423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6577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365761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LA_Right_Type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Right18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graphicFrame>
        <p:nvGraphicFramePr>
          <p:cNvPr id="22" name="Tabel 19">
            <a:extLst>
              <a:ext uri="{FF2B5EF4-FFF2-40B4-BE49-F238E27FC236}">
                <a16:creationId xmlns:a16="http://schemas.microsoft.com/office/drawing/2014/main" id="{9D253FCC-EDEE-44C8-9F78-455DB9C78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110823"/>
              </p:ext>
            </p:extLst>
          </p:nvPr>
        </p:nvGraphicFramePr>
        <p:xfrm>
          <a:off x="2136229" y="1384350"/>
          <a:ext cx="81280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260949"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Carlos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P14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Monique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graphicFrame>
        <p:nvGraphicFramePr>
          <p:cNvPr id="23" name="Tabel 19">
            <a:extLst>
              <a:ext uri="{FF2B5EF4-FFF2-40B4-BE49-F238E27FC236}">
                <a16:creationId xmlns:a16="http://schemas.microsoft.com/office/drawing/2014/main" id="{D1D32B74-4880-4127-B3DB-68BA133D8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134489"/>
              </p:ext>
            </p:extLst>
          </p:nvPr>
        </p:nvGraphicFramePr>
        <p:xfrm>
          <a:off x="2116945" y="3704525"/>
          <a:ext cx="810871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179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 err="1"/>
                        <a:t>uID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LA_BAUnitType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BAU14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sp>
        <p:nvSpPr>
          <p:cNvPr id="30" name="TextBox 17">
            <a:extLst>
              <a:ext uri="{FF2B5EF4-FFF2-40B4-BE49-F238E27FC236}">
                <a16:creationId xmlns:a16="http://schemas.microsoft.com/office/drawing/2014/main" id="{0FF3F336-DBCA-4190-A927-53DF6182F39E}"/>
              </a:ext>
            </a:extLst>
          </p:cNvPr>
          <p:cNvSpPr txBox="1"/>
          <p:nvPr/>
        </p:nvSpPr>
        <p:spPr>
          <a:xfrm>
            <a:off x="1754494" y="4811965"/>
            <a:ext cx="103568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err="1">
                <a:solidFill>
                  <a:srgbClr val="FF0000"/>
                </a:solidFill>
              </a:rPr>
              <a:t>With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attributes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beginLifespan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history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be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maintained</a:t>
            </a:r>
            <a:r>
              <a:rPr lang="nl-NL" sz="1600" dirty="0">
                <a:solidFill>
                  <a:srgbClr val="FF0000"/>
                </a:solidFill>
              </a:rPr>
              <a:t>. </a:t>
            </a:r>
            <a:r>
              <a:rPr lang="nl-NL" sz="1600" dirty="0" err="1">
                <a:solidFill>
                  <a:srgbClr val="FF0000"/>
                </a:solidFill>
              </a:rPr>
              <a:t>Nothing</a:t>
            </a:r>
            <a:r>
              <a:rPr lang="nl-NL" sz="1600" dirty="0">
                <a:solidFill>
                  <a:srgbClr val="FF0000"/>
                </a:solidFill>
              </a:rPr>
              <a:t> is </a:t>
            </a:r>
            <a:r>
              <a:rPr lang="nl-NL" sz="1600" dirty="0" err="1">
                <a:solidFill>
                  <a:srgbClr val="FF0000"/>
                </a:solidFill>
              </a:rPr>
              <a:t>really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  <a:p>
            <a:r>
              <a:rPr lang="nl-NL" sz="1600" dirty="0">
                <a:solidFill>
                  <a:srgbClr val="FF0000"/>
                </a:solidFill>
              </a:rPr>
              <a:t>An object </a:t>
            </a:r>
            <a:r>
              <a:rPr lang="nl-NL" sz="1600" dirty="0" err="1">
                <a:solidFill>
                  <a:srgbClr val="FF0000"/>
                </a:solidFill>
              </a:rPr>
              <a:t>gets</a:t>
            </a:r>
            <a:r>
              <a:rPr lang="nl-NL" sz="1600" dirty="0">
                <a:solidFill>
                  <a:srgbClr val="FF0000"/>
                </a:solidFill>
              </a:rPr>
              <a:t> a </a:t>
            </a:r>
            <a:r>
              <a:rPr lang="nl-NL" sz="1600" dirty="0" err="1">
                <a:solidFill>
                  <a:srgbClr val="FF0000"/>
                </a:solidFill>
              </a:rPr>
              <a:t>beginLifespan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when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it</a:t>
            </a:r>
            <a:r>
              <a:rPr lang="nl-NL" sz="1600" dirty="0">
                <a:solidFill>
                  <a:srgbClr val="FF0000"/>
                </a:solidFill>
              </a:rPr>
              <a:t> is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a </a:t>
            </a:r>
            <a:r>
              <a:rPr lang="nl-NL" sz="1600" dirty="0" err="1">
                <a:solidFill>
                  <a:srgbClr val="FF0000"/>
                </a:solidFill>
              </a:rPr>
              <a:t>endLifspan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when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it</a:t>
            </a:r>
            <a:r>
              <a:rPr lang="nl-NL" sz="1600" dirty="0">
                <a:solidFill>
                  <a:srgbClr val="FF0000"/>
                </a:solidFill>
              </a:rPr>
              <a:t> is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  <a:p>
            <a:r>
              <a:rPr lang="nl-NL" sz="1600" dirty="0">
                <a:solidFill>
                  <a:srgbClr val="FF0000"/>
                </a:solidFill>
              </a:rPr>
              <a:t>A </a:t>
            </a:r>
            <a:r>
              <a:rPr lang="nl-NL" sz="1600" dirty="0" err="1">
                <a:solidFill>
                  <a:srgbClr val="FF0000"/>
                </a:solidFill>
              </a:rPr>
              <a:t>newly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object </a:t>
            </a:r>
            <a:r>
              <a:rPr lang="nl-NL" sz="1600" dirty="0" err="1">
                <a:solidFill>
                  <a:srgbClr val="FF0000"/>
                </a:solidFill>
              </a:rPr>
              <a:t>gets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maxdate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maxtime</a:t>
            </a:r>
            <a:r>
              <a:rPr lang="nl-NL" sz="1600" dirty="0">
                <a:solidFill>
                  <a:srgbClr val="FF0000"/>
                </a:solidFill>
              </a:rPr>
              <a:t> as 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endParaRPr lang="nl-NL" sz="1600" dirty="0">
              <a:solidFill>
                <a:srgbClr val="FF0000"/>
              </a:solidFill>
            </a:endParaRPr>
          </a:p>
          <a:p>
            <a:r>
              <a:rPr lang="nl-NL" sz="1600" dirty="0" err="1">
                <a:solidFill>
                  <a:srgbClr val="FF0000"/>
                </a:solidFill>
              </a:rPr>
              <a:t>This</a:t>
            </a:r>
            <a:r>
              <a:rPr lang="nl-NL" sz="1600" dirty="0">
                <a:solidFill>
                  <a:srgbClr val="FF0000"/>
                </a:solidFill>
              </a:rPr>
              <a:t> means </a:t>
            </a:r>
            <a:r>
              <a:rPr lang="nl-NL" sz="1600" dirty="0" err="1">
                <a:solidFill>
                  <a:srgbClr val="FF0000"/>
                </a:solidFill>
              </a:rPr>
              <a:t>that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object is “</a:t>
            </a:r>
            <a:r>
              <a:rPr lang="nl-NL" sz="1600" dirty="0" err="1">
                <a:solidFill>
                  <a:srgbClr val="FF0000"/>
                </a:solidFill>
              </a:rPr>
              <a:t>actual</a:t>
            </a:r>
            <a:r>
              <a:rPr lang="nl-NL" sz="1600" dirty="0">
                <a:solidFill>
                  <a:srgbClr val="FF0000"/>
                </a:solidFill>
              </a:rPr>
              <a:t>”, </a:t>
            </a:r>
            <a:r>
              <a:rPr lang="nl-NL" sz="1600" dirty="0" err="1">
                <a:solidFill>
                  <a:srgbClr val="FF0000"/>
                </a:solidFill>
              </a:rPr>
              <a:t>not</a:t>
            </a:r>
            <a:r>
              <a:rPr lang="nl-NL" sz="1600" dirty="0">
                <a:solidFill>
                  <a:srgbClr val="FF0000"/>
                </a:solidFill>
              </a:rPr>
              <a:t> “</a:t>
            </a:r>
            <a:r>
              <a:rPr lang="nl-NL" sz="1600" dirty="0" err="1">
                <a:solidFill>
                  <a:srgbClr val="FF0000"/>
                </a:solidFill>
              </a:rPr>
              <a:t>historical</a:t>
            </a:r>
            <a:r>
              <a:rPr lang="nl-NL" sz="1600" dirty="0">
                <a:solidFill>
                  <a:srgbClr val="FF0000"/>
                </a:solidFill>
              </a:rPr>
              <a:t>”</a:t>
            </a:r>
          </a:p>
          <a:p>
            <a:r>
              <a:rPr lang="nl-NL" sz="1600" dirty="0">
                <a:solidFill>
                  <a:srgbClr val="FF0000"/>
                </a:solidFill>
              </a:rPr>
              <a:t>A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r>
              <a:rPr lang="nl-NL" sz="1600" dirty="0">
                <a:solidFill>
                  <a:srgbClr val="FF0000"/>
                </a:solidFill>
              </a:rPr>
              <a:t> object </a:t>
            </a:r>
            <a:r>
              <a:rPr lang="nl-NL" sz="1600" dirty="0" err="1">
                <a:solidFill>
                  <a:srgbClr val="FF0000"/>
                </a:solidFill>
              </a:rPr>
              <a:t>gets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 of </a:t>
            </a:r>
            <a:r>
              <a:rPr lang="nl-NL" sz="1600" dirty="0" err="1">
                <a:solidFill>
                  <a:srgbClr val="FF0000"/>
                </a:solidFill>
              </a:rPr>
              <a:t>deletion</a:t>
            </a:r>
            <a:r>
              <a:rPr lang="nl-NL" sz="1600" dirty="0">
                <a:solidFill>
                  <a:srgbClr val="FF0000"/>
                </a:solidFill>
              </a:rPr>
              <a:t> as 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endParaRPr lang="nl-NL" sz="1600" dirty="0">
              <a:solidFill>
                <a:srgbClr val="FF0000"/>
              </a:solidFill>
            </a:endParaRPr>
          </a:p>
          <a:p>
            <a:r>
              <a:rPr lang="nl-NL" sz="1600" dirty="0">
                <a:solidFill>
                  <a:srgbClr val="FF0000"/>
                </a:solidFill>
              </a:rPr>
              <a:t>In </a:t>
            </a:r>
            <a:r>
              <a:rPr lang="nl-NL" sz="1600" dirty="0" err="1">
                <a:solidFill>
                  <a:srgbClr val="FF0000"/>
                </a:solidFill>
              </a:rPr>
              <a:t>this</a:t>
            </a:r>
            <a:r>
              <a:rPr lang="nl-NL" sz="1600" dirty="0">
                <a:solidFill>
                  <a:srgbClr val="FF0000"/>
                </a:solidFill>
              </a:rPr>
              <a:t> way </a:t>
            </a:r>
            <a:r>
              <a:rPr lang="nl-NL" sz="1600" dirty="0" err="1">
                <a:solidFill>
                  <a:srgbClr val="FF0000"/>
                </a:solidFill>
              </a:rPr>
              <a:t>queries</a:t>
            </a:r>
            <a:r>
              <a:rPr lang="nl-NL" sz="1600" dirty="0">
                <a:solidFill>
                  <a:srgbClr val="FF0000"/>
                </a:solidFill>
              </a:rPr>
              <a:t> are </a:t>
            </a:r>
            <a:r>
              <a:rPr lang="nl-NL" sz="1600" dirty="0" err="1">
                <a:solidFill>
                  <a:srgbClr val="FF0000"/>
                </a:solidFill>
              </a:rPr>
              <a:t>allowed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that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can</a:t>
            </a:r>
            <a:r>
              <a:rPr lang="nl-NL" sz="1600" dirty="0">
                <a:solidFill>
                  <a:srgbClr val="FF0000"/>
                </a:solidFill>
              </a:rPr>
              <a:t> select </a:t>
            </a:r>
            <a:r>
              <a:rPr lang="nl-NL" sz="1600" dirty="0" err="1">
                <a:solidFill>
                  <a:srgbClr val="FF0000"/>
                </a:solidFill>
              </a:rPr>
              <a:t>all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objects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between</a:t>
            </a:r>
            <a:r>
              <a:rPr lang="nl-NL" sz="1600" dirty="0">
                <a:solidFill>
                  <a:srgbClr val="FF0000"/>
                </a:solidFill>
              </a:rPr>
              <a:t> a ‘begin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time’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‘</a:t>
            </a:r>
            <a:r>
              <a:rPr lang="nl-NL" sz="1600" dirty="0" err="1">
                <a:solidFill>
                  <a:srgbClr val="FF0000"/>
                </a:solidFill>
              </a:rPr>
              <a:t>an</a:t>
            </a:r>
            <a:r>
              <a:rPr lang="nl-NL" sz="1600" dirty="0">
                <a:solidFill>
                  <a:srgbClr val="FF0000"/>
                </a:solidFill>
              </a:rPr>
              <a:t> end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time’</a:t>
            </a:r>
          </a:p>
          <a:p>
            <a:r>
              <a:rPr lang="nl-NL" sz="1600" dirty="0" err="1">
                <a:solidFill>
                  <a:srgbClr val="FF0000"/>
                </a:solidFill>
              </a:rPr>
              <a:t>This</a:t>
            </a:r>
            <a:r>
              <a:rPr lang="nl-NL" sz="1600" dirty="0">
                <a:solidFill>
                  <a:srgbClr val="FF0000"/>
                </a:solidFill>
              </a:rPr>
              <a:t> is </a:t>
            </a:r>
            <a:r>
              <a:rPr lang="nl-NL" sz="1600" dirty="0" err="1">
                <a:solidFill>
                  <a:srgbClr val="FF0000"/>
                </a:solidFill>
              </a:rPr>
              <a:t>only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possible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if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all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objects</a:t>
            </a:r>
            <a:r>
              <a:rPr lang="nl-NL" sz="1600" dirty="0">
                <a:solidFill>
                  <a:srgbClr val="FF0000"/>
                </a:solidFill>
              </a:rPr>
              <a:t> have ‘</a:t>
            </a:r>
            <a:r>
              <a:rPr lang="nl-NL" sz="1600" dirty="0" err="1">
                <a:solidFill>
                  <a:srgbClr val="FF0000"/>
                </a:solidFill>
              </a:rPr>
              <a:t>beginLifespan</a:t>
            </a:r>
            <a:r>
              <a:rPr lang="nl-NL" sz="1600" dirty="0">
                <a:solidFill>
                  <a:srgbClr val="FF0000"/>
                </a:solidFill>
              </a:rPr>
              <a:t>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time’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 ‘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r>
              <a:rPr lang="nl-NL" sz="1600" dirty="0">
                <a:solidFill>
                  <a:srgbClr val="FF0000"/>
                </a:solidFill>
              </a:rPr>
              <a:t>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time’</a:t>
            </a:r>
          </a:p>
          <a:p>
            <a:r>
              <a:rPr lang="nl-NL" sz="1600" dirty="0" err="1">
                <a:solidFill>
                  <a:srgbClr val="FF0000"/>
                </a:solidFill>
              </a:rPr>
              <a:t>That’s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why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newly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objects</a:t>
            </a:r>
            <a:r>
              <a:rPr lang="nl-NL" sz="1600" dirty="0">
                <a:solidFill>
                  <a:srgbClr val="FF0000"/>
                </a:solidFill>
              </a:rPr>
              <a:t> get a </a:t>
            </a:r>
            <a:r>
              <a:rPr lang="nl-NL" sz="1600" dirty="0" err="1">
                <a:solidFill>
                  <a:srgbClr val="FF0000"/>
                </a:solidFill>
              </a:rPr>
              <a:t>maxdate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maxtime</a:t>
            </a:r>
            <a:r>
              <a:rPr lang="nl-NL" sz="1600" dirty="0">
                <a:solidFill>
                  <a:srgbClr val="FF0000"/>
                </a:solidFill>
              </a:rPr>
              <a:t> as 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r>
              <a:rPr lang="nl-NL" sz="1600" dirty="0">
                <a:solidFill>
                  <a:srgbClr val="FF0000"/>
                </a:solidFill>
              </a:rPr>
              <a:t>, </a:t>
            </a:r>
            <a:r>
              <a:rPr lang="nl-NL" sz="1600" dirty="0" err="1">
                <a:solidFill>
                  <a:srgbClr val="FF0000"/>
                </a:solidFill>
              </a:rPr>
              <a:t>it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makes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query </a:t>
            </a:r>
            <a:r>
              <a:rPr lang="nl-NL" sz="1600" dirty="0" err="1">
                <a:solidFill>
                  <a:srgbClr val="FF0000"/>
                </a:solidFill>
              </a:rPr>
              <a:t>executable</a:t>
            </a:r>
            <a:endParaRPr lang="nl-NL" sz="1600" dirty="0">
              <a:solidFill>
                <a:srgbClr val="FF0000"/>
              </a:solidFill>
            </a:endParaRPr>
          </a:p>
          <a:p>
            <a:endParaRPr lang="nl-NL" sz="1600" dirty="0">
              <a:solidFill>
                <a:srgbClr val="FF0000"/>
              </a:solidFill>
            </a:endParaRPr>
          </a:p>
          <a:p>
            <a:pPr algn="r"/>
            <a:endParaRPr lang="nl-NL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22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4" name="L-vorm 273">
            <a:extLst>
              <a:ext uri="{FF2B5EF4-FFF2-40B4-BE49-F238E27FC236}">
                <a16:creationId xmlns:a16="http://schemas.microsoft.com/office/drawing/2014/main" id="{DA0EE837-8052-4845-913D-36B2F54F91AB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274">
            <a:extLst>
              <a:ext uri="{FF2B5EF4-FFF2-40B4-BE49-F238E27FC236}">
                <a16:creationId xmlns:a16="http://schemas.microsoft.com/office/drawing/2014/main" id="{E4CA5053-4326-4FFD-B13F-956423D336A8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A72BB060-03AE-40EF-B85A-2DD00E364801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4BD8B916-ACE2-4468-B047-ABCF65D90CAB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School</a:t>
            </a:r>
          </a:p>
        </p:txBody>
      </p:sp>
      <p:sp>
        <p:nvSpPr>
          <p:cNvPr id="280" name="Pijl: omlaag 279">
            <a:extLst>
              <a:ext uri="{FF2B5EF4-FFF2-40B4-BE49-F238E27FC236}">
                <a16:creationId xmlns:a16="http://schemas.microsoft.com/office/drawing/2014/main" id="{1186A8FB-43DC-4B06-A7F9-772008CC3D95}"/>
              </a:ext>
            </a:extLst>
          </p:cNvPr>
          <p:cNvSpPr/>
          <p:nvPr/>
        </p:nvSpPr>
        <p:spPr>
          <a:xfrm rot="2518121">
            <a:off x="9100251" y="846017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71970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D90342AF-8DCA-4B39-BCFF-A359BA02658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327735" y="4781026"/>
            <a:ext cx="1279310" cy="1328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D6AEEE7A-F422-4C1F-A12A-6E9A00FB4E53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5682398" y="6109228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5A1C8461-79C9-4B1C-A04D-7D6B74ED5F66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8824003" y="6109228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ED83B74A-5C5E-4CFD-BD55-E7E04285F88C}"/>
              </a:ext>
            </a:extLst>
          </p:cNvPr>
          <p:cNvSpPr/>
          <p:nvPr/>
        </p:nvSpPr>
        <p:spPr>
          <a:xfrm>
            <a:off x="6748650" y="579223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30FD84B-1B93-4137-9D1F-787B76AF53CE}"/>
              </a:ext>
            </a:extLst>
          </p:cNvPr>
          <p:cNvSpPr/>
          <p:nvPr/>
        </p:nvSpPr>
        <p:spPr>
          <a:xfrm>
            <a:off x="9980880" y="579223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WR01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963B0D3-06FA-4BBC-8177-BC5416F2CBA2}"/>
              </a:ext>
            </a:extLst>
          </p:cNvPr>
          <p:cNvSpPr/>
          <p:nvPr/>
        </p:nvSpPr>
        <p:spPr>
          <a:xfrm>
            <a:off x="252382" y="446402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2104208-ACA3-4C64-9B59-F2659F68E53E}"/>
              </a:ext>
            </a:extLst>
          </p:cNvPr>
          <p:cNvSpPr/>
          <p:nvPr/>
        </p:nvSpPr>
        <p:spPr>
          <a:xfrm>
            <a:off x="3607045" y="579223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Right18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47AEA602-C7AF-4412-87CB-3FDB9200B61A}"/>
              </a:ext>
            </a:extLst>
          </p:cNvPr>
          <p:cNvSpPr/>
          <p:nvPr/>
        </p:nvSpPr>
        <p:spPr>
          <a:xfrm>
            <a:off x="3607044" y="446402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Right16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4123B4E4-9EF2-470C-98F5-3DA3B86203B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327735" y="4781026"/>
            <a:ext cx="12793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213B13F1-2FD2-4491-AA5A-0BB47B61D9D6}"/>
              </a:ext>
            </a:extLst>
          </p:cNvPr>
          <p:cNvSpPr/>
          <p:nvPr/>
        </p:nvSpPr>
        <p:spPr>
          <a:xfrm>
            <a:off x="6748650" y="446402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BAU12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023D7F21-8579-4E46-A976-099A0E3C1925}"/>
              </a:ext>
            </a:extLst>
          </p:cNvPr>
          <p:cNvCxnSpPr>
            <a:cxnSpLocks/>
            <a:stCxn id="18" idx="1"/>
            <a:endCxn id="11" idx="3"/>
          </p:cNvCxnSpPr>
          <p:nvPr/>
        </p:nvCxnSpPr>
        <p:spPr>
          <a:xfrm flipH="1" flipV="1">
            <a:off x="8824003" y="4781026"/>
            <a:ext cx="1183582" cy="38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F1A3250-291F-47D7-8DB2-3C4A2E224F79}"/>
              </a:ext>
            </a:extLst>
          </p:cNvPr>
          <p:cNvCxnSpPr>
            <a:cxnSpLocks/>
            <a:stCxn id="17" idx="1"/>
            <a:endCxn id="11" idx="3"/>
          </p:cNvCxnSpPr>
          <p:nvPr/>
        </p:nvCxnSpPr>
        <p:spPr>
          <a:xfrm flipH="1">
            <a:off x="8824003" y="4278106"/>
            <a:ext cx="1183584" cy="502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FE02DB8D-05E1-4CAA-A17B-03021557CA80}"/>
              </a:ext>
            </a:extLst>
          </p:cNvPr>
          <p:cNvCxnSpPr>
            <a:cxnSpLocks/>
            <a:stCxn id="16" idx="1"/>
            <a:endCxn id="11" idx="3"/>
          </p:cNvCxnSpPr>
          <p:nvPr/>
        </p:nvCxnSpPr>
        <p:spPr>
          <a:xfrm flipH="1">
            <a:off x="8824003" y="3420510"/>
            <a:ext cx="1183583" cy="13605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E246B9BA-669D-4D97-812A-954088A991D6}"/>
              </a:ext>
            </a:extLst>
          </p:cNvPr>
          <p:cNvCxnSpPr>
            <a:cxnSpLocks/>
            <a:stCxn id="11" idx="1"/>
            <a:endCxn id="9" idx="3"/>
          </p:cNvCxnSpPr>
          <p:nvPr/>
        </p:nvCxnSpPr>
        <p:spPr>
          <a:xfrm flipH="1">
            <a:off x="5682397" y="4781026"/>
            <a:ext cx="10662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hoek 15">
            <a:extLst>
              <a:ext uri="{FF2B5EF4-FFF2-40B4-BE49-F238E27FC236}">
                <a16:creationId xmlns:a16="http://schemas.microsoft.com/office/drawing/2014/main" id="{49A91BAC-312A-46ED-8B14-C3A5C5ED774F}"/>
              </a:ext>
            </a:extLst>
          </p:cNvPr>
          <p:cNvSpPr/>
          <p:nvPr/>
        </p:nvSpPr>
        <p:spPr>
          <a:xfrm>
            <a:off x="10007586" y="310351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C6F80E82-92DA-4BD2-A8A3-81259ED9B51F}"/>
              </a:ext>
            </a:extLst>
          </p:cNvPr>
          <p:cNvSpPr/>
          <p:nvPr/>
        </p:nvSpPr>
        <p:spPr>
          <a:xfrm>
            <a:off x="10007587" y="396110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WR18-5</a:t>
            </a: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317F078-8E1B-443C-B8B3-7F05CC8D2C11}"/>
              </a:ext>
            </a:extLst>
          </p:cNvPr>
          <p:cNvSpPr/>
          <p:nvPr/>
        </p:nvSpPr>
        <p:spPr>
          <a:xfrm>
            <a:off x="10007585" y="485285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WR18-6</a:t>
            </a:r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9430F984-69E3-4E8D-9513-FF90D739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 </a:t>
            </a:r>
            <a:r>
              <a:rPr lang="nl-NL" dirty="0" err="1"/>
              <a:t>situation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Monique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31D3B175-9743-4DA2-9B62-390FA685731E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2327736" y="2570641"/>
            <a:ext cx="1279307" cy="9466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8C6D9820-461A-49A4-92FC-D00A284D4A05}"/>
              </a:ext>
            </a:extLst>
          </p:cNvPr>
          <p:cNvCxnSpPr>
            <a:cxnSpLocks/>
            <a:stCxn id="27" idx="3"/>
            <a:endCxn id="24" idx="1"/>
          </p:cNvCxnSpPr>
          <p:nvPr/>
        </p:nvCxnSpPr>
        <p:spPr>
          <a:xfrm flipV="1">
            <a:off x="5682396" y="2559286"/>
            <a:ext cx="1042359" cy="113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B79305CC-248B-4957-BFEA-D411B1E031BE}"/>
              </a:ext>
            </a:extLst>
          </p:cNvPr>
          <p:cNvCxnSpPr>
            <a:cxnSpLocks/>
            <a:stCxn id="25" idx="1"/>
            <a:endCxn id="24" idx="3"/>
          </p:cNvCxnSpPr>
          <p:nvPr/>
        </p:nvCxnSpPr>
        <p:spPr>
          <a:xfrm flipH="1">
            <a:off x="8800108" y="2552711"/>
            <a:ext cx="1198512" cy="65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hoek 23">
            <a:extLst>
              <a:ext uri="{FF2B5EF4-FFF2-40B4-BE49-F238E27FC236}">
                <a16:creationId xmlns:a16="http://schemas.microsoft.com/office/drawing/2014/main" id="{9A0EB58A-CF72-4223-814A-E13E1C504757}"/>
              </a:ext>
            </a:extLst>
          </p:cNvPr>
          <p:cNvSpPr/>
          <p:nvPr/>
        </p:nvSpPr>
        <p:spPr>
          <a:xfrm>
            <a:off x="6724755" y="224228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2C86E104-8B90-4A74-B682-FC0C35CB9394}"/>
              </a:ext>
            </a:extLst>
          </p:cNvPr>
          <p:cNvSpPr/>
          <p:nvPr/>
        </p:nvSpPr>
        <p:spPr>
          <a:xfrm>
            <a:off x="9998620" y="223571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6DDC81C4-DF3A-4444-8A3B-1730401CF767}"/>
              </a:ext>
            </a:extLst>
          </p:cNvPr>
          <p:cNvSpPr/>
          <p:nvPr/>
        </p:nvSpPr>
        <p:spPr>
          <a:xfrm>
            <a:off x="252383" y="320033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D6E6171A-A34D-4A10-9CE3-7A2512BE698E}"/>
              </a:ext>
            </a:extLst>
          </p:cNvPr>
          <p:cNvSpPr/>
          <p:nvPr/>
        </p:nvSpPr>
        <p:spPr>
          <a:xfrm>
            <a:off x="3607043" y="225364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Right14</a:t>
            </a:r>
          </a:p>
        </p:txBody>
      </p: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155842BC-4E64-4593-90CE-90BBD5C86345}"/>
              </a:ext>
            </a:extLst>
          </p:cNvPr>
          <p:cNvCxnSpPr>
            <a:cxnSpLocks/>
            <a:stCxn id="7" idx="0"/>
            <a:endCxn id="26" idx="2"/>
          </p:cNvCxnSpPr>
          <p:nvPr/>
        </p:nvCxnSpPr>
        <p:spPr>
          <a:xfrm flipV="1">
            <a:off x="1290059" y="3834333"/>
            <a:ext cx="1" cy="629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6318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22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F582CF6C-2547-4D39-8365-8D5E90ABCB52}"/>
              </a:ext>
            </a:extLst>
          </p:cNvPr>
          <p:cNvCxnSpPr>
            <a:cxnSpLocks/>
          </p:cNvCxnSpPr>
          <p:nvPr/>
        </p:nvCxnSpPr>
        <p:spPr>
          <a:xfrm flipV="1">
            <a:off x="11938000" y="5809032"/>
            <a:ext cx="0" cy="68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5A44A7E1-C90A-4E42-BF4B-EF0ADDE55AD0}"/>
              </a:ext>
            </a:extLst>
          </p:cNvPr>
          <p:cNvCxnSpPr>
            <a:cxnSpLocks/>
          </p:cNvCxnSpPr>
          <p:nvPr/>
        </p:nvCxnSpPr>
        <p:spPr>
          <a:xfrm flipH="1">
            <a:off x="11248282" y="649486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Rechte verbindingslijn 279">
            <a:extLst>
              <a:ext uri="{FF2B5EF4-FFF2-40B4-BE49-F238E27FC236}">
                <a16:creationId xmlns:a16="http://schemas.microsoft.com/office/drawing/2014/main" id="{018CFE6A-ED42-4F51-B46B-16D11B821F17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8833" y="3947794"/>
            <a:ext cx="9851712" cy="233135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Rechte verbindingslijn 283">
            <a:extLst>
              <a:ext uri="{FF2B5EF4-FFF2-40B4-BE49-F238E27FC236}">
                <a16:creationId xmlns:a16="http://schemas.microsoft.com/office/drawing/2014/main" id="{58ACEC7D-BBFD-4EA3-BD80-3B8EE40B887C}"/>
              </a:ext>
            </a:extLst>
          </p:cNvPr>
          <p:cNvCxnSpPr>
            <a:cxnSpLocks/>
            <a:stCxn id="285" idx="3"/>
          </p:cNvCxnSpPr>
          <p:nvPr/>
        </p:nvCxnSpPr>
        <p:spPr>
          <a:xfrm flipH="1">
            <a:off x="1546688" y="2859950"/>
            <a:ext cx="4000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ekstvak 284">
            <a:extLst>
              <a:ext uri="{FF2B5EF4-FFF2-40B4-BE49-F238E27FC236}">
                <a16:creationId xmlns:a16="http://schemas.microsoft.com/office/drawing/2014/main" id="{411F0E92-31CE-4327-A004-9EF483377071}"/>
              </a:ext>
            </a:extLst>
          </p:cNvPr>
          <p:cNvSpPr txBox="1"/>
          <p:nvPr/>
        </p:nvSpPr>
        <p:spPr>
          <a:xfrm>
            <a:off x="288768" y="2675284"/>
            <a:ext cx="1658018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Eco</a:t>
            </a:r>
            <a:r>
              <a:rPr lang="nl-NL" dirty="0"/>
              <a:t> Investment</a:t>
            </a:r>
            <a:r>
              <a:rPr lang="nl-NL" sz="1400" dirty="0"/>
              <a:t> </a:t>
            </a:r>
            <a:endParaRPr lang="en-GB" sz="1400" dirty="0"/>
          </a:p>
        </p:txBody>
      </p: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00EF4CBD-AA09-4474-8270-CBBA4C030DDA}"/>
              </a:ext>
            </a:extLst>
          </p:cNvPr>
          <p:cNvCxnSpPr>
            <a:cxnSpLocks/>
            <a:stCxn id="289" idx="0"/>
            <a:endCxn id="285" idx="2"/>
          </p:cNvCxnSpPr>
          <p:nvPr/>
        </p:nvCxnSpPr>
        <p:spPr>
          <a:xfrm flipH="1" flipV="1">
            <a:off x="1117777" y="3044616"/>
            <a:ext cx="50154" cy="71851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12F93AA0-1172-4B55-AD00-945172B34C18}"/>
              </a:ext>
            </a:extLst>
          </p:cNvPr>
          <p:cNvSpPr txBox="1"/>
          <p:nvPr/>
        </p:nvSpPr>
        <p:spPr>
          <a:xfrm>
            <a:off x="567029" y="3763128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811BA02A-FE37-493C-8E3F-7DE8E78FE9C0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71CB1435-0526-4A0C-B714-156A5CADC4D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F6439679-CB1E-4AA0-9B34-06855026E1B2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38D72D9B-D27C-428F-82E7-99D0965101BA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5" name="Rechte verbindingslijn 294">
            <a:extLst>
              <a:ext uri="{FF2B5EF4-FFF2-40B4-BE49-F238E27FC236}">
                <a16:creationId xmlns:a16="http://schemas.microsoft.com/office/drawing/2014/main" id="{5A14E724-4D19-4E36-A7AD-5A6B1F117C5D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8833" y="3947794"/>
            <a:ext cx="8620766" cy="2238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itel 29">
            <a:extLst>
              <a:ext uri="{FF2B5EF4-FFF2-40B4-BE49-F238E27FC236}">
                <a16:creationId xmlns:a16="http://schemas.microsoft.com/office/drawing/2014/main" id="{EF0FD840-B8C2-49B9-9B4B-1B783F3275D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 02: </a:t>
            </a:r>
            <a:r>
              <a:rPr lang="nl-NL" dirty="0" err="1"/>
              <a:t>Merge</a:t>
            </a:r>
            <a:r>
              <a:rPr lang="nl-NL" dirty="0"/>
              <a:t> WR19 </a:t>
            </a:r>
            <a:r>
              <a:rPr lang="nl-NL" dirty="0" err="1"/>
              <a:t>and</a:t>
            </a:r>
            <a:r>
              <a:rPr lang="nl-NL" dirty="0"/>
              <a:t> WR22</a:t>
            </a:r>
          </a:p>
          <a:p>
            <a:r>
              <a:rPr lang="nl-NL" dirty="0"/>
              <a:t>(WR22 </a:t>
            </a:r>
            <a:r>
              <a:rPr lang="nl-NL" dirty="0" err="1"/>
              <a:t>not</a:t>
            </a:r>
            <a:r>
              <a:rPr lang="nl-NL" dirty="0"/>
              <a:t> more </a:t>
            </a:r>
            <a:r>
              <a:rPr lang="nl-NL" dirty="0" err="1"/>
              <a:t>needed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utilities</a:t>
            </a:r>
            <a:r>
              <a:rPr lang="nl-NL" dirty="0"/>
              <a:t>)</a:t>
            </a:r>
          </a:p>
        </p:txBody>
      </p:sp>
      <p:cxnSp>
        <p:nvCxnSpPr>
          <p:cNvPr id="294" name="Rechte verbindingslijn 293">
            <a:extLst>
              <a:ext uri="{FF2B5EF4-FFF2-40B4-BE49-F238E27FC236}">
                <a16:creationId xmlns:a16="http://schemas.microsoft.com/office/drawing/2014/main" id="{03F59EFE-37E5-4163-9E91-3EDC2F4F63EF}"/>
              </a:ext>
            </a:extLst>
          </p:cNvPr>
          <p:cNvCxnSpPr>
            <a:cxnSpLocks/>
            <a:stCxn id="296" idx="2"/>
          </p:cNvCxnSpPr>
          <p:nvPr/>
        </p:nvCxnSpPr>
        <p:spPr>
          <a:xfrm flipH="1">
            <a:off x="10632702" y="1864159"/>
            <a:ext cx="689661" cy="230743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kstvak 295">
            <a:extLst>
              <a:ext uri="{FF2B5EF4-FFF2-40B4-BE49-F238E27FC236}">
                <a16:creationId xmlns:a16="http://schemas.microsoft.com/office/drawing/2014/main" id="{D3E67BEC-43BD-484C-BAFF-B2D1F89B9581}"/>
              </a:ext>
            </a:extLst>
          </p:cNvPr>
          <p:cNvSpPr txBox="1"/>
          <p:nvPr/>
        </p:nvSpPr>
        <p:spPr>
          <a:xfrm>
            <a:off x="10781734" y="1494827"/>
            <a:ext cx="1081258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17121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23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172B183A-72B1-4331-A311-535E41EE2F0E}"/>
              </a:ext>
            </a:extLst>
          </p:cNvPr>
          <p:cNvSpPr/>
          <p:nvPr/>
        </p:nvSpPr>
        <p:spPr>
          <a:xfrm>
            <a:off x="8016574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43582B51-EC07-4A88-BDC7-05AFAC7101B5}"/>
              </a:ext>
            </a:extLst>
          </p:cNvPr>
          <p:cNvSpPr/>
          <p:nvPr/>
        </p:nvSpPr>
        <p:spPr>
          <a:xfrm>
            <a:off x="8178499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EBA16102-0C09-426B-ACAD-316EEB8DBF5E}"/>
              </a:ext>
            </a:extLst>
          </p:cNvPr>
          <p:cNvSpPr/>
          <p:nvPr/>
        </p:nvSpPr>
        <p:spPr>
          <a:xfrm>
            <a:off x="8340424" y="271438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Titel 29">
            <a:extLst>
              <a:ext uri="{FF2B5EF4-FFF2-40B4-BE49-F238E27FC236}">
                <a16:creationId xmlns:a16="http://schemas.microsoft.com/office/drawing/2014/main" id="{07A77055-3DC3-44B6-9F4C-0399252B7E0B}"/>
              </a:ext>
            </a:extLst>
          </p:cNvPr>
          <p:cNvSpPr txBox="1">
            <a:spLocks/>
          </p:cNvSpPr>
          <p:nvPr/>
        </p:nvSpPr>
        <p:spPr>
          <a:xfrm>
            <a:off x="607286" y="6594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 02: </a:t>
            </a:r>
            <a:r>
              <a:rPr lang="nl-NL" dirty="0" err="1"/>
              <a:t>Merge</a:t>
            </a:r>
            <a:r>
              <a:rPr lang="nl-NL" dirty="0"/>
              <a:t> WR19 </a:t>
            </a:r>
            <a:r>
              <a:rPr lang="nl-NL" dirty="0" err="1"/>
              <a:t>and</a:t>
            </a:r>
            <a:r>
              <a:rPr lang="nl-NL" dirty="0"/>
              <a:t> WR22</a:t>
            </a:r>
          </a:p>
          <a:p>
            <a:r>
              <a:rPr lang="nl-NL" dirty="0"/>
              <a:t>New </a:t>
            </a:r>
            <a:r>
              <a:rPr lang="nl-NL" dirty="0" err="1"/>
              <a:t>Spatial</a:t>
            </a:r>
            <a:r>
              <a:rPr lang="nl-NL" dirty="0"/>
              <a:t> Unit: WR23</a:t>
            </a:r>
          </a:p>
        </p:txBody>
      </p:sp>
      <p:sp>
        <p:nvSpPr>
          <p:cNvPr id="277" name="Tekstvak 276">
            <a:extLst>
              <a:ext uri="{FF2B5EF4-FFF2-40B4-BE49-F238E27FC236}">
                <a16:creationId xmlns:a16="http://schemas.microsoft.com/office/drawing/2014/main" id="{194EF6B9-D4E1-4809-9C37-D9F08A668FC8}"/>
              </a:ext>
            </a:extLst>
          </p:cNvPr>
          <p:cNvSpPr txBox="1"/>
          <p:nvPr/>
        </p:nvSpPr>
        <p:spPr>
          <a:xfrm>
            <a:off x="288768" y="2675284"/>
            <a:ext cx="1658018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Eco</a:t>
            </a:r>
            <a:r>
              <a:rPr lang="nl-NL" dirty="0"/>
              <a:t> Investment</a:t>
            </a:r>
            <a:r>
              <a:rPr lang="nl-NL" sz="1400" dirty="0"/>
              <a:t> </a:t>
            </a:r>
            <a:endParaRPr lang="en-GB" sz="1400" dirty="0"/>
          </a:p>
        </p:txBody>
      </p: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98FF4E08-5D1A-4841-85AB-025A3FC6D765}"/>
              </a:ext>
            </a:extLst>
          </p:cNvPr>
          <p:cNvCxnSpPr>
            <a:cxnSpLocks/>
            <a:stCxn id="281" idx="0"/>
            <a:endCxn id="277" idx="2"/>
          </p:cNvCxnSpPr>
          <p:nvPr/>
        </p:nvCxnSpPr>
        <p:spPr>
          <a:xfrm flipH="1" flipV="1">
            <a:off x="1117777" y="3044616"/>
            <a:ext cx="50154" cy="71851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Tekstvak 280">
            <a:extLst>
              <a:ext uri="{FF2B5EF4-FFF2-40B4-BE49-F238E27FC236}">
                <a16:creationId xmlns:a16="http://schemas.microsoft.com/office/drawing/2014/main" id="{892B95AA-71DC-43B8-B3B0-8789549A8ACC}"/>
              </a:ext>
            </a:extLst>
          </p:cNvPr>
          <p:cNvSpPr txBox="1"/>
          <p:nvPr/>
        </p:nvSpPr>
        <p:spPr>
          <a:xfrm>
            <a:off x="567029" y="3763128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282" name="Rechte verbindingslijn 281">
            <a:extLst>
              <a:ext uri="{FF2B5EF4-FFF2-40B4-BE49-F238E27FC236}">
                <a16:creationId xmlns:a16="http://schemas.microsoft.com/office/drawing/2014/main" id="{71EA5A2E-9C9B-4488-B652-8DBC50A3A6EA}"/>
              </a:ext>
            </a:extLst>
          </p:cNvPr>
          <p:cNvCxnSpPr>
            <a:cxnSpLocks/>
            <a:endCxn id="281" idx="3"/>
          </p:cNvCxnSpPr>
          <p:nvPr/>
        </p:nvCxnSpPr>
        <p:spPr>
          <a:xfrm flipH="1" flipV="1">
            <a:off x="1768833" y="3947794"/>
            <a:ext cx="8620766" cy="2238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96018841-BDFD-4244-B535-C0F5D178531D}"/>
              </a:ext>
            </a:extLst>
          </p:cNvPr>
          <p:cNvCxnSpPr>
            <a:cxnSpLocks/>
            <a:stCxn id="287" idx="2"/>
          </p:cNvCxnSpPr>
          <p:nvPr/>
        </p:nvCxnSpPr>
        <p:spPr>
          <a:xfrm flipH="1">
            <a:off x="10632702" y="1864159"/>
            <a:ext cx="689661" cy="230743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kstvak 286">
            <a:extLst>
              <a:ext uri="{FF2B5EF4-FFF2-40B4-BE49-F238E27FC236}">
                <a16:creationId xmlns:a16="http://schemas.microsoft.com/office/drawing/2014/main" id="{E41DA2D3-E08A-441D-81FE-BEAE14CD1D06}"/>
              </a:ext>
            </a:extLst>
          </p:cNvPr>
          <p:cNvSpPr txBox="1"/>
          <p:nvPr/>
        </p:nvSpPr>
        <p:spPr>
          <a:xfrm>
            <a:off x="10781734" y="1494827"/>
            <a:ext cx="1081258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70691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94B923-E139-4C22-8E31-C82D410B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rID’s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uID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changed</a:t>
            </a:r>
            <a:endParaRPr lang="nl-NL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2D3FD9EA-2C13-416C-B29E-6CDD562FDCC3}"/>
              </a:ext>
            </a:extLst>
          </p:cNvPr>
          <p:cNvSpPr/>
          <p:nvPr/>
        </p:nvSpPr>
        <p:spPr>
          <a:xfrm>
            <a:off x="323717" y="166964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24CE0E88-0146-4CAC-B689-A69FBE03E1F3}"/>
              </a:ext>
            </a:extLst>
          </p:cNvPr>
          <p:cNvSpPr/>
          <p:nvPr/>
        </p:nvSpPr>
        <p:spPr>
          <a:xfrm>
            <a:off x="3551673" y="16696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Right17</a:t>
            </a:r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B6A49F75-014E-4ECC-899D-EC591698F17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399070" y="1986647"/>
            <a:ext cx="11526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 5">
            <a:extLst>
              <a:ext uri="{FF2B5EF4-FFF2-40B4-BE49-F238E27FC236}">
                <a16:creationId xmlns:a16="http://schemas.microsoft.com/office/drawing/2014/main" id="{FB3FD2DB-D0AF-435E-8F01-CB1506E279AB}"/>
              </a:ext>
            </a:extLst>
          </p:cNvPr>
          <p:cNvSpPr/>
          <p:nvPr/>
        </p:nvSpPr>
        <p:spPr>
          <a:xfrm>
            <a:off x="6828061" y="258179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C78D242B-2C52-4036-AAF6-DF082D429E0E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8903414" y="2898788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527544FB-AFB8-4BBF-AAD3-FF91B26CBD3E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8903414" y="1986647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A292CB01-D383-4F04-B458-2E4A26D0B74E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5627026" y="1986647"/>
            <a:ext cx="1201035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DFE72DCD-E7EE-4482-97A5-1F3EC2A1E3D4}"/>
              </a:ext>
            </a:extLst>
          </p:cNvPr>
          <p:cNvSpPr/>
          <p:nvPr/>
        </p:nvSpPr>
        <p:spPr>
          <a:xfrm>
            <a:off x="10007586" y="1724194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WR19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1C7B7AAE-70E3-4CF8-A85D-C34CBD54F524}"/>
              </a:ext>
            </a:extLst>
          </p:cNvPr>
          <p:cNvSpPr/>
          <p:nvPr/>
        </p:nvSpPr>
        <p:spPr>
          <a:xfrm>
            <a:off x="10007585" y="347353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74C32282-A6D1-4CAB-9966-2040BF34ED50}"/>
              </a:ext>
            </a:extLst>
          </p:cNvPr>
          <p:cNvSpPr/>
          <p:nvPr/>
        </p:nvSpPr>
        <p:spPr>
          <a:xfrm>
            <a:off x="3551672" y="33717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Restriction01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3A64AF2-601C-40E2-A1E1-8592A04CAF49}"/>
              </a:ext>
            </a:extLst>
          </p:cNvPr>
          <p:cNvCxnSpPr>
            <a:cxnSpLocks/>
            <a:stCxn id="6" idx="1"/>
            <a:endCxn id="12" idx="3"/>
          </p:cNvCxnSpPr>
          <p:nvPr/>
        </p:nvCxnSpPr>
        <p:spPr>
          <a:xfrm flipH="1">
            <a:off x="5627025" y="2898788"/>
            <a:ext cx="1201036" cy="789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99A5081B-36E5-42C5-91AA-B9BB2A3D29D2}"/>
              </a:ext>
            </a:extLst>
          </p:cNvPr>
          <p:cNvSpPr/>
          <p:nvPr/>
        </p:nvSpPr>
        <p:spPr>
          <a:xfrm>
            <a:off x="327032" y="426707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D20112C1-5445-4104-A61E-13BA0AFDB411}"/>
              </a:ext>
            </a:extLst>
          </p:cNvPr>
          <p:cNvSpPr/>
          <p:nvPr/>
        </p:nvSpPr>
        <p:spPr>
          <a:xfrm>
            <a:off x="3554988" y="426707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Right19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6C958777-1D06-4434-8E29-52D830353F31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402385" y="4584068"/>
            <a:ext cx="11526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 27">
            <a:extLst>
              <a:ext uri="{FF2B5EF4-FFF2-40B4-BE49-F238E27FC236}">
                <a16:creationId xmlns:a16="http://schemas.microsoft.com/office/drawing/2014/main" id="{605934E9-AE07-492B-BFDA-154255E0D9FA}"/>
              </a:ext>
            </a:extLst>
          </p:cNvPr>
          <p:cNvSpPr/>
          <p:nvPr/>
        </p:nvSpPr>
        <p:spPr>
          <a:xfrm>
            <a:off x="6831376" y="51792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38B2CE31-4521-4E23-AF41-DAB1CF50B0F9}"/>
              </a:ext>
            </a:extLst>
          </p:cNvPr>
          <p:cNvCxnSpPr>
            <a:cxnSpLocks/>
            <a:stCxn id="33" idx="1"/>
            <a:endCxn id="28" idx="3"/>
          </p:cNvCxnSpPr>
          <p:nvPr/>
        </p:nvCxnSpPr>
        <p:spPr>
          <a:xfrm flipH="1">
            <a:off x="8906729" y="5496209"/>
            <a:ext cx="11008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1D1338B-447A-4DCF-8C09-8D24286E3238}"/>
              </a:ext>
            </a:extLst>
          </p:cNvPr>
          <p:cNvCxnSpPr>
            <a:cxnSpLocks/>
            <a:stCxn id="28" idx="1"/>
            <a:endCxn id="26" idx="3"/>
          </p:cNvCxnSpPr>
          <p:nvPr/>
        </p:nvCxnSpPr>
        <p:spPr>
          <a:xfrm flipH="1" flipV="1">
            <a:off x="5630341" y="4584068"/>
            <a:ext cx="1201035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>
            <a:extLst>
              <a:ext uri="{FF2B5EF4-FFF2-40B4-BE49-F238E27FC236}">
                <a16:creationId xmlns:a16="http://schemas.microsoft.com/office/drawing/2014/main" id="{BB73443F-A2CB-48DA-A0C5-0DEAE5C74EF7}"/>
              </a:ext>
            </a:extLst>
          </p:cNvPr>
          <p:cNvSpPr/>
          <p:nvPr/>
        </p:nvSpPr>
        <p:spPr>
          <a:xfrm>
            <a:off x="10007585" y="517921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WR23</a:t>
            </a: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7138F235-513A-471D-866B-F1F5BCDF8374}"/>
              </a:ext>
            </a:extLst>
          </p:cNvPr>
          <p:cNvSpPr/>
          <p:nvPr/>
        </p:nvSpPr>
        <p:spPr>
          <a:xfrm>
            <a:off x="3554987" y="596917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Restriction02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BDFF1C07-FB75-48E8-99F9-9AF4A58CEF46}"/>
              </a:ext>
            </a:extLst>
          </p:cNvPr>
          <p:cNvCxnSpPr>
            <a:cxnSpLocks/>
            <a:stCxn id="28" idx="1"/>
            <a:endCxn id="34" idx="3"/>
          </p:cNvCxnSpPr>
          <p:nvPr/>
        </p:nvCxnSpPr>
        <p:spPr>
          <a:xfrm flipH="1">
            <a:off x="5630340" y="5496209"/>
            <a:ext cx="1201036" cy="789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ijl: omlaag 36">
            <a:extLst>
              <a:ext uri="{FF2B5EF4-FFF2-40B4-BE49-F238E27FC236}">
                <a16:creationId xmlns:a16="http://schemas.microsoft.com/office/drawing/2014/main" id="{9FEE0CEE-7899-4D61-AF23-F96D7528AAED}"/>
              </a:ext>
            </a:extLst>
          </p:cNvPr>
          <p:cNvSpPr/>
          <p:nvPr/>
        </p:nvSpPr>
        <p:spPr>
          <a:xfrm>
            <a:off x="7284973" y="3701508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8A847FB2-B54F-44A8-B3F2-434C14764C5D}"/>
              </a:ext>
            </a:extLst>
          </p:cNvPr>
          <p:cNvSpPr/>
          <p:nvPr/>
        </p:nvSpPr>
        <p:spPr>
          <a:xfrm>
            <a:off x="4193747" y="4289518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5E59CB7F-42E9-44C4-A620-0A1BFEA544F3}"/>
              </a:ext>
            </a:extLst>
          </p:cNvPr>
          <p:cNvSpPr/>
          <p:nvPr/>
        </p:nvSpPr>
        <p:spPr>
          <a:xfrm>
            <a:off x="6975370" y="5128793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99A35E22-60FF-4CFC-B04F-C0CFEF5E18FD}"/>
              </a:ext>
            </a:extLst>
          </p:cNvPr>
          <p:cNvSpPr/>
          <p:nvPr/>
        </p:nvSpPr>
        <p:spPr>
          <a:xfrm>
            <a:off x="3929005" y="5969170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430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94B923-E139-4C22-8E31-C82D410BC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5634" cy="1325563"/>
          </a:xfrm>
        </p:spPr>
        <p:txBody>
          <a:bodyPr>
            <a:normAutofit fontScale="90000"/>
          </a:bodyPr>
          <a:lstStyle/>
          <a:p>
            <a:r>
              <a:rPr lang="nl-NL" dirty="0"/>
              <a:t>The </a:t>
            </a:r>
            <a:r>
              <a:rPr lang="nl-NL" dirty="0" err="1"/>
              <a:t>rID’s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uID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changed</a:t>
            </a:r>
            <a:r>
              <a:rPr lang="nl-NL" dirty="0"/>
              <a:t> </a:t>
            </a:r>
            <a:r>
              <a:rPr lang="nl-NL" dirty="0">
                <a:solidFill>
                  <a:srgbClr val="FF0000"/>
                </a:solidFill>
              </a:rPr>
              <a:t>or </a:t>
            </a:r>
            <a:r>
              <a:rPr lang="nl-NL" dirty="0" err="1">
                <a:solidFill>
                  <a:srgbClr val="FF0000"/>
                </a:solidFill>
              </a:rPr>
              <a:t>not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be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changed</a:t>
            </a:r>
            <a:br>
              <a:rPr lang="nl-NL" dirty="0"/>
            </a:b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depends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object </a:t>
            </a:r>
            <a:r>
              <a:rPr lang="nl-NL" dirty="0" err="1"/>
              <a:t>identification</a:t>
            </a:r>
            <a:r>
              <a:rPr lang="nl-NL" dirty="0"/>
              <a:t> approach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2D3FD9EA-2C13-416C-B29E-6CDD562FDCC3}"/>
              </a:ext>
            </a:extLst>
          </p:cNvPr>
          <p:cNvSpPr/>
          <p:nvPr/>
        </p:nvSpPr>
        <p:spPr>
          <a:xfrm>
            <a:off x="323717" y="166964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24CE0E88-0146-4CAC-B689-A69FBE03E1F3}"/>
              </a:ext>
            </a:extLst>
          </p:cNvPr>
          <p:cNvSpPr/>
          <p:nvPr/>
        </p:nvSpPr>
        <p:spPr>
          <a:xfrm>
            <a:off x="3551673" y="16696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Right17</a:t>
            </a:r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B6A49F75-014E-4ECC-899D-EC591698F17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399070" y="1986647"/>
            <a:ext cx="11526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 5">
            <a:extLst>
              <a:ext uri="{FF2B5EF4-FFF2-40B4-BE49-F238E27FC236}">
                <a16:creationId xmlns:a16="http://schemas.microsoft.com/office/drawing/2014/main" id="{FB3FD2DB-D0AF-435E-8F01-CB1506E279AB}"/>
              </a:ext>
            </a:extLst>
          </p:cNvPr>
          <p:cNvSpPr/>
          <p:nvPr/>
        </p:nvSpPr>
        <p:spPr>
          <a:xfrm>
            <a:off x="6828061" y="258179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C78D242B-2C52-4036-AAF6-DF082D429E0E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8903414" y="2898788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527544FB-AFB8-4BBF-AAD3-FF91B26CBD3E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8903414" y="1986647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A292CB01-D383-4F04-B458-2E4A26D0B74E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5627026" y="1986647"/>
            <a:ext cx="1201035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DFE72DCD-E7EE-4482-97A5-1F3EC2A1E3D4}"/>
              </a:ext>
            </a:extLst>
          </p:cNvPr>
          <p:cNvSpPr/>
          <p:nvPr/>
        </p:nvSpPr>
        <p:spPr>
          <a:xfrm>
            <a:off x="10007586" y="1724194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WR19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1C7B7AAE-70E3-4CF8-A85D-C34CBD54F524}"/>
              </a:ext>
            </a:extLst>
          </p:cNvPr>
          <p:cNvSpPr/>
          <p:nvPr/>
        </p:nvSpPr>
        <p:spPr>
          <a:xfrm>
            <a:off x="10007585" y="347353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74C32282-A6D1-4CAB-9966-2040BF34ED50}"/>
              </a:ext>
            </a:extLst>
          </p:cNvPr>
          <p:cNvSpPr/>
          <p:nvPr/>
        </p:nvSpPr>
        <p:spPr>
          <a:xfrm>
            <a:off x="3551672" y="33717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Restriction01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3A64AF2-601C-40E2-A1E1-8592A04CAF49}"/>
              </a:ext>
            </a:extLst>
          </p:cNvPr>
          <p:cNvCxnSpPr>
            <a:cxnSpLocks/>
            <a:stCxn id="6" idx="1"/>
            <a:endCxn id="12" idx="3"/>
          </p:cNvCxnSpPr>
          <p:nvPr/>
        </p:nvCxnSpPr>
        <p:spPr>
          <a:xfrm flipH="1">
            <a:off x="5627025" y="2898788"/>
            <a:ext cx="1201036" cy="789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99A5081B-36E5-42C5-91AA-B9BB2A3D29D2}"/>
              </a:ext>
            </a:extLst>
          </p:cNvPr>
          <p:cNvSpPr/>
          <p:nvPr/>
        </p:nvSpPr>
        <p:spPr>
          <a:xfrm>
            <a:off x="327032" y="426707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D20112C1-5445-4104-A61E-13BA0AFDB411}"/>
              </a:ext>
            </a:extLst>
          </p:cNvPr>
          <p:cNvSpPr/>
          <p:nvPr/>
        </p:nvSpPr>
        <p:spPr>
          <a:xfrm>
            <a:off x="3554988" y="426707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Right17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6C958777-1D06-4434-8E29-52D830353F31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402385" y="4584068"/>
            <a:ext cx="11526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 27">
            <a:extLst>
              <a:ext uri="{FF2B5EF4-FFF2-40B4-BE49-F238E27FC236}">
                <a16:creationId xmlns:a16="http://schemas.microsoft.com/office/drawing/2014/main" id="{605934E9-AE07-492B-BFDA-154255E0D9FA}"/>
              </a:ext>
            </a:extLst>
          </p:cNvPr>
          <p:cNvSpPr/>
          <p:nvPr/>
        </p:nvSpPr>
        <p:spPr>
          <a:xfrm>
            <a:off x="6831376" y="51792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38B2CE31-4521-4E23-AF41-DAB1CF50B0F9}"/>
              </a:ext>
            </a:extLst>
          </p:cNvPr>
          <p:cNvCxnSpPr>
            <a:cxnSpLocks/>
            <a:stCxn id="33" idx="1"/>
            <a:endCxn id="28" idx="3"/>
          </p:cNvCxnSpPr>
          <p:nvPr/>
        </p:nvCxnSpPr>
        <p:spPr>
          <a:xfrm flipH="1">
            <a:off x="8906729" y="5496209"/>
            <a:ext cx="11008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1D1338B-447A-4DCF-8C09-8D24286E3238}"/>
              </a:ext>
            </a:extLst>
          </p:cNvPr>
          <p:cNvCxnSpPr>
            <a:cxnSpLocks/>
            <a:stCxn id="28" idx="1"/>
            <a:endCxn id="26" idx="3"/>
          </p:cNvCxnSpPr>
          <p:nvPr/>
        </p:nvCxnSpPr>
        <p:spPr>
          <a:xfrm flipH="1" flipV="1">
            <a:off x="5630341" y="4584068"/>
            <a:ext cx="1201035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>
            <a:extLst>
              <a:ext uri="{FF2B5EF4-FFF2-40B4-BE49-F238E27FC236}">
                <a16:creationId xmlns:a16="http://schemas.microsoft.com/office/drawing/2014/main" id="{BB73443F-A2CB-48DA-A0C5-0DEAE5C74EF7}"/>
              </a:ext>
            </a:extLst>
          </p:cNvPr>
          <p:cNvSpPr/>
          <p:nvPr/>
        </p:nvSpPr>
        <p:spPr>
          <a:xfrm>
            <a:off x="10007585" y="517921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WR23</a:t>
            </a: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7138F235-513A-471D-866B-F1F5BCDF8374}"/>
              </a:ext>
            </a:extLst>
          </p:cNvPr>
          <p:cNvSpPr/>
          <p:nvPr/>
        </p:nvSpPr>
        <p:spPr>
          <a:xfrm>
            <a:off x="3554987" y="596917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Restriction01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BDFF1C07-FB75-48E8-99F9-9AF4A58CEF46}"/>
              </a:ext>
            </a:extLst>
          </p:cNvPr>
          <p:cNvCxnSpPr>
            <a:cxnSpLocks/>
            <a:stCxn id="28" idx="1"/>
            <a:endCxn id="34" idx="3"/>
          </p:cNvCxnSpPr>
          <p:nvPr/>
        </p:nvCxnSpPr>
        <p:spPr>
          <a:xfrm flipH="1">
            <a:off x="5630340" y="5496209"/>
            <a:ext cx="1201036" cy="789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ijl: omlaag 36">
            <a:extLst>
              <a:ext uri="{FF2B5EF4-FFF2-40B4-BE49-F238E27FC236}">
                <a16:creationId xmlns:a16="http://schemas.microsoft.com/office/drawing/2014/main" id="{9FEE0CEE-7899-4D61-AF23-F96D7528AAED}"/>
              </a:ext>
            </a:extLst>
          </p:cNvPr>
          <p:cNvSpPr/>
          <p:nvPr/>
        </p:nvSpPr>
        <p:spPr>
          <a:xfrm>
            <a:off x="7284973" y="3701508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8A847FB2-B54F-44A8-B3F2-434C14764C5D}"/>
              </a:ext>
            </a:extLst>
          </p:cNvPr>
          <p:cNvSpPr/>
          <p:nvPr/>
        </p:nvSpPr>
        <p:spPr>
          <a:xfrm>
            <a:off x="4193747" y="4289518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5E59CB7F-42E9-44C4-A620-0A1BFEA544F3}"/>
              </a:ext>
            </a:extLst>
          </p:cNvPr>
          <p:cNvSpPr/>
          <p:nvPr/>
        </p:nvSpPr>
        <p:spPr>
          <a:xfrm>
            <a:off x="6975370" y="5128793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99A35E22-60FF-4CFC-B04F-C0CFEF5E18FD}"/>
              </a:ext>
            </a:extLst>
          </p:cNvPr>
          <p:cNvSpPr/>
          <p:nvPr/>
        </p:nvSpPr>
        <p:spPr>
          <a:xfrm>
            <a:off x="3929005" y="5969170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38168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23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7410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8489" y="324949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1" name="Rechte verbindingslijn 280">
            <a:extLst>
              <a:ext uri="{FF2B5EF4-FFF2-40B4-BE49-F238E27FC236}">
                <a16:creationId xmlns:a16="http://schemas.microsoft.com/office/drawing/2014/main" id="{28DE9F4D-25B1-4B54-841D-50F6006C7828}"/>
              </a:ext>
            </a:extLst>
          </p:cNvPr>
          <p:cNvCxnSpPr>
            <a:cxnSpLocks/>
            <a:stCxn id="282" idx="2"/>
          </p:cNvCxnSpPr>
          <p:nvPr/>
        </p:nvCxnSpPr>
        <p:spPr>
          <a:xfrm flipH="1">
            <a:off x="8571943" y="565588"/>
            <a:ext cx="893869" cy="498143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Tekstvak 281">
            <a:extLst>
              <a:ext uri="{FF2B5EF4-FFF2-40B4-BE49-F238E27FC236}">
                <a16:creationId xmlns:a16="http://schemas.microsoft.com/office/drawing/2014/main" id="{DFE6C848-B33F-425A-AA3E-247647047B36}"/>
              </a:ext>
            </a:extLst>
          </p:cNvPr>
          <p:cNvSpPr txBox="1"/>
          <p:nvPr/>
        </p:nvSpPr>
        <p:spPr>
          <a:xfrm>
            <a:off x="7679105" y="196256"/>
            <a:ext cx="357341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r>
              <a:rPr lang="nl-NL" dirty="0"/>
              <a:t> Access </a:t>
            </a:r>
            <a:r>
              <a:rPr lang="nl-NL" dirty="0" err="1"/>
              <a:t>to</a:t>
            </a:r>
            <a:r>
              <a:rPr lang="nl-NL" dirty="0"/>
              <a:t> Water </a:t>
            </a:r>
            <a:r>
              <a:rPr lang="nl-NL" dirty="0" err="1"/>
              <a:t>for</a:t>
            </a:r>
            <a:r>
              <a:rPr lang="nl-NL" dirty="0"/>
              <a:t> WR17</a:t>
            </a:r>
            <a:endParaRPr lang="en-GB" dirty="0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72BEBB18-59D9-4B12-B5A9-6E4C3E055A53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0160AE23-B6B5-4B76-93A1-6357D055CAF7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02D040E6-64A2-4299-9B02-03656291060D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8" name="Tekstvak 287">
            <a:extLst>
              <a:ext uri="{FF2B5EF4-FFF2-40B4-BE49-F238E27FC236}">
                <a16:creationId xmlns:a16="http://schemas.microsoft.com/office/drawing/2014/main" id="{FE9A2B88-ECD4-4058-9ED4-70B9715D3A14}"/>
              </a:ext>
            </a:extLst>
          </p:cNvPr>
          <p:cNvSpPr txBox="1"/>
          <p:nvPr/>
        </p:nvSpPr>
        <p:spPr>
          <a:xfrm>
            <a:off x="538490" y="3225750"/>
            <a:ext cx="1386470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Cooperation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289" name="Tekstvak 288">
            <a:extLst>
              <a:ext uri="{FF2B5EF4-FFF2-40B4-BE49-F238E27FC236}">
                <a16:creationId xmlns:a16="http://schemas.microsoft.com/office/drawing/2014/main" id="{4BFE13EC-245B-4233-B3E0-861AC5C93C0E}"/>
              </a:ext>
            </a:extLst>
          </p:cNvPr>
          <p:cNvSpPr txBox="1"/>
          <p:nvPr/>
        </p:nvSpPr>
        <p:spPr>
          <a:xfrm>
            <a:off x="1054173" y="4267196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290" name="Rechte verbindingslijn 289">
            <a:extLst>
              <a:ext uri="{FF2B5EF4-FFF2-40B4-BE49-F238E27FC236}">
                <a16:creationId xmlns:a16="http://schemas.microsoft.com/office/drawing/2014/main" id="{F3BC946F-B8B9-4D8A-82F0-696768212A3D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255977" y="4451862"/>
            <a:ext cx="6705033" cy="171789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Rechte verbindingslijn 290">
            <a:extLst>
              <a:ext uri="{FF2B5EF4-FFF2-40B4-BE49-F238E27FC236}">
                <a16:creationId xmlns:a16="http://schemas.microsoft.com/office/drawing/2014/main" id="{01031D57-84BE-410F-A466-CB6AD636A547}"/>
              </a:ext>
            </a:extLst>
          </p:cNvPr>
          <p:cNvCxnSpPr>
            <a:cxnSpLocks/>
            <a:endCxn id="288" idx="2"/>
          </p:cNvCxnSpPr>
          <p:nvPr/>
        </p:nvCxnSpPr>
        <p:spPr>
          <a:xfrm flipH="1" flipV="1">
            <a:off x="1231725" y="3595082"/>
            <a:ext cx="479469" cy="67211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el 20">
            <a:extLst>
              <a:ext uri="{FF2B5EF4-FFF2-40B4-BE49-F238E27FC236}">
                <a16:creationId xmlns:a16="http://schemas.microsoft.com/office/drawing/2014/main" id="{830C4322-72C9-4F30-9EBB-16529418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Transaction03: establishment of a </a:t>
            </a:r>
            <a:r>
              <a:rPr lang="nl-NL" dirty="0" err="1"/>
              <a:t>servitude</a:t>
            </a:r>
            <a:r>
              <a:rPr lang="nl-NL" dirty="0"/>
              <a:t> on WR17</a:t>
            </a:r>
          </a:p>
        </p:txBody>
      </p:sp>
    </p:spTree>
    <p:extLst>
      <p:ext uri="{BB962C8B-B14F-4D97-AF65-F5344CB8AC3E}">
        <p14:creationId xmlns:p14="http://schemas.microsoft.com/office/powerpoint/2010/main" val="516180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CD7C1C54-4A24-4F0C-B2B6-8F8BDBAE20FF}"/>
              </a:ext>
            </a:extLst>
          </p:cNvPr>
          <p:cNvSpPr/>
          <p:nvPr/>
        </p:nvSpPr>
        <p:spPr>
          <a:xfrm>
            <a:off x="380424" y="176519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0623066B-C5AF-4085-A820-7231FF9FC0C2}"/>
              </a:ext>
            </a:extLst>
          </p:cNvPr>
          <p:cNvSpPr/>
          <p:nvPr/>
        </p:nvSpPr>
        <p:spPr>
          <a:xfrm>
            <a:off x="7002396" y="173337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BAU05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6D7446E1-BFDF-44A7-978F-247010A5FB30}"/>
              </a:ext>
            </a:extLst>
          </p:cNvPr>
          <p:cNvSpPr/>
          <p:nvPr/>
        </p:nvSpPr>
        <p:spPr>
          <a:xfrm>
            <a:off x="10022714" y="76658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WR17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B5FE5C-BDE2-4DA4-B2BA-572CDCBD9FB2}"/>
              </a:ext>
            </a:extLst>
          </p:cNvPr>
          <p:cNvSpPr/>
          <p:nvPr/>
        </p:nvSpPr>
        <p:spPr>
          <a:xfrm>
            <a:off x="10022713" y="221783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7EABB51-1EEB-4867-B05A-D00E610EDE12}"/>
              </a:ext>
            </a:extLst>
          </p:cNvPr>
          <p:cNvSpPr/>
          <p:nvPr/>
        </p:nvSpPr>
        <p:spPr>
          <a:xfrm>
            <a:off x="10022714" y="149528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1D0AD2E9-770B-4EC2-B688-73580B4557A1}"/>
              </a:ext>
            </a:extLst>
          </p:cNvPr>
          <p:cNvCxnSpPr>
            <a:cxnSpLocks/>
            <a:stCxn id="19" idx="3"/>
            <a:endCxn id="10" idx="1"/>
          </p:cNvCxnSpPr>
          <p:nvPr/>
        </p:nvCxnSpPr>
        <p:spPr>
          <a:xfrm flipV="1">
            <a:off x="5766763" y="2050372"/>
            <a:ext cx="1235633" cy="318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552DD861-35F7-41DF-87BA-38C58611948B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2455777" y="2082188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CC367916-7067-483F-A88C-932B077B93EF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9077749" y="2050372"/>
            <a:ext cx="944964" cy="4848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D958D868-92FC-4114-A45C-D09B55A11F10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9077749" y="1083924"/>
            <a:ext cx="944965" cy="9664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9510545C-CFE6-4D7F-A71E-FC2281F7C69D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9077749" y="1812624"/>
            <a:ext cx="944965" cy="237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EEAE1EC7-A8FE-422C-A333-F478B4102D7F}"/>
              </a:ext>
            </a:extLst>
          </p:cNvPr>
          <p:cNvSpPr/>
          <p:nvPr/>
        </p:nvSpPr>
        <p:spPr>
          <a:xfrm>
            <a:off x="3691410" y="176519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Right05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57CF3BB1-812A-479C-8250-129FB73C0E82}"/>
              </a:ext>
            </a:extLst>
          </p:cNvPr>
          <p:cNvSpPr/>
          <p:nvPr/>
        </p:nvSpPr>
        <p:spPr>
          <a:xfrm>
            <a:off x="10022715" y="6078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C48B022E-6D87-47C3-A2FB-89AA17BFFB62}"/>
              </a:ext>
            </a:extLst>
          </p:cNvPr>
          <p:cNvCxnSpPr>
            <a:cxnSpLocks/>
            <a:stCxn id="20" idx="1"/>
            <a:endCxn id="10" idx="3"/>
          </p:cNvCxnSpPr>
          <p:nvPr/>
        </p:nvCxnSpPr>
        <p:spPr>
          <a:xfrm flipH="1">
            <a:off x="9077749" y="377781"/>
            <a:ext cx="944966" cy="16725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97743A85-8EBB-4736-8753-F1FE42552E12}"/>
              </a:ext>
            </a:extLst>
          </p:cNvPr>
          <p:cNvSpPr/>
          <p:nvPr/>
        </p:nvSpPr>
        <p:spPr>
          <a:xfrm>
            <a:off x="353717" y="499072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586113A0-2658-4C0C-959E-4F50FC7729D2}"/>
              </a:ext>
            </a:extLst>
          </p:cNvPr>
          <p:cNvSpPr/>
          <p:nvPr/>
        </p:nvSpPr>
        <p:spPr>
          <a:xfrm>
            <a:off x="7002395" y="404086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BAU15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151E5562-1CAD-4AAC-8DF0-BCC21DBCEBDE}"/>
              </a:ext>
            </a:extLst>
          </p:cNvPr>
          <p:cNvSpPr/>
          <p:nvPr/>
        </p:nvSpPr>
        <p:spPr>
          <a:xfrm>
            <a:off x="9996007" y="402982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6C113909-C639-417D-86AD-F4DD510CBFAE}"/>
              </a:ext>
            </a:extLst>
          </p:cNvPr>
          <p:cNvSpPr/>
          <p:nvPr/>
        </p:nvSpPr>
        <p:spPr>
          <a:xfrm>
            <a:off x="9996006" y="591226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WR17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0B22D132-E772-45F4-8FFB-9ECFB4EC2493}"/>
              </a:ext>
            </a:extLst>
          </p:cNvPr>
          <p:cNvSpPr/>
          <p:nvPr/>
        </p:nvSpPr>
        <p:spPr>
          <a:xfrm>
            <a:off x="9996007" y="475852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F391FAA-EBC2-4CEC-B168-A40B7D869304}"/>
              </a:ext>
            </a:extLst>
          </p:cNvPr>
          <p:cNvCxnSpPr>
            <a:cxnSpLocks/>
            <a:stCxn id="32" idx="3"/>
            <a:endCxn id="23" idx="1"/>
          </p:cNvCxnSpPr>
          <p:nvPr/>
        </p:nvCxnSpPr>
        <p:spPr>
          <a:xfrm>
            <a:off x="5766763" y="4341347"/>
            <a:ext cx="1235632" cy="165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AF90E874-6FFC-4F15-BC65-5F8CA0947E68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 flipV="1">
            <a:off x="2429070" y="4341347"/>
            <a:ext cx="1262340" cy="9663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D72A4B2A-F148-4D9E-9300-BC1D044145FA}"/>
              </a:ext>
            </a:extLst>
          </p:cNvPr>
          <p:cNvCxnSpPr>
            <a:cxnSpLocks/>
            <a:stCxn id="25" idx="1"/>
            <a:endCxn id="44" idx="3"/>
          </p:cNvCxnSpPr>
          <p:nvPr/>
        </p:nvCxnSpPr>
        <p:spPr>
          <a:xfrm flipH="1" flipV="1">
            <a:off x="9077747" y="6228747"/>
            <a:ext cx="918259" cy="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2707EB10-9F38-42A7-AF66-0052F3D5D143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9077748" y="3391414"/>
            <a:ext cx="944965" cy="9664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BCC5884-8E24-4275-8EA5-E0462EABA296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 flipV="1">
            <a:off x="9077748" y="4357862"/>
            <a:ext cx="918259" cy="7176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98A4E260-97C6-4C2A-8798-558DE26A5174}"/>
              </a:ext>
            </a:extLst>
          </p:cNvPr>
          <p:cNvSpPr/>
          <p:nvPr/>
        </p:nvSpPr>
        <p:spPr>
          <a:xfrm>
            <a:off x="3691410" y="40243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Right20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A17A38FC-6CE8-4BD5-9523-69E98A82C117}"/>
              </a:ext>
            </a:extLst>
          </p:cNvPr>
          <p:cNvSpPr/>
          <p:nvPr/>
        </p:nvSpPr>
        <p:spPr>
          <a:xfrm>
            <a:off x="9996008" y="332402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73A26ABC-B22D-42B4-82FC-F8BFC437A8A5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9077748" y="4346824"/>
            <a:ext cx="918259" cy="110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hoek 43">
            <a:extLst>
              <a:ext uri="{FF2B5EF4-FFF2-40B4-BE49-F238E27FC236}">
                <a16:creationId xmlns:a16="http://schemas.microsoft.com/office/drawing/2014/main" id="{F5ED4DE9-4F33-4131-B05F-1422BE9879B9}"/>
              </a:ext>
            </a:extLst>
          </p:cNvPr>
          <p:cNvSpPr/>
          <p:nvPr/>
        </p:nvSpPr>
        <p:spPr>
          <a:xfrm>
            <a:off x="7002394" y="59117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BAU16</a:t>
            </a:r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id="{C34D177E-5187-4A6F-AE6C-4706B167F968}"/>
              </a:ext>
            </a:extLst>
          </p:cNvPr>
          <p:cNvSpPr/>
          <p:nvPr/>
        </p:nvSpPr>
        <p:spPr>
          <a:xfrm>
            <a:off x="3691409" y="497730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Right21</a:t>
            </a:r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C1FAE139-9CA4-4CE6-90D5-B99DDECE3C43}"/>
              </a:ext>
            </a:extLst>
          </p:cNvPr>
          <p:cNvSpPr/>
          <p:nvPr/>
        </p:nvSpPr>
        <p:spPr>
          <a:xfrm>
            <a:off x="3691409" y="5903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Restriction03</a:t>
            </a:r>
          </a:p>
        </p:txBody>
      </p: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66E82E57-8492-4AEA-9CF3-932CF061A876}"/>
              </a:ext>
            </a:extLst>
          </p:cNvPr>
          <p:cNvCxnSpPr>
            <a:cxnSpLocks/>
            <a:stCxn id="47" idx="3"/>
            <a:endCxn id="44" idx="1"/>
          </p:cNvCxnSpPr>
          <p:nvPr/>
        </p:nvCxnSpPr>
        <p:spPr>
          <a:xfrm>
            <a:off x="5766762" y="5294303"/>
            <a:ext cx="1235632" cy="934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B052ABF1-3874-4E37-AB1F-669AAA3A04B0}"/>
              </a:ext>
            </a:extLst>
          </p:cNvPr>
          <p:cNvCxnSpPr>
            <a:cxnSpLocks/>
            <a:stCxn id="48" idx="3"/>
            <a:endCxn id="44" idx="1"/>
          </p:cNvCxnSpPr>
          <p:nvPr/>
        </p:nvCxnSpPr>
        <p:spPr>
          <a:xfrm>
            <a:off x="5766762" y="6220273"/>
            <a:ext cx="1235632" cy="8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B4E709B2-8369-4C66-820D-E18C53D02675}"/>
              </a:ext>
            </a:extLst>
          </p:cNvPr>
          <p:cNvCxnSpPr>
            <a:cxnSpLocks/>
            <a:stCxn id="22" idx="3"/>
            <a:endCxn id="47" idx="1"/>
          </p:cNvCxnSpPr>
          <p:nvPr/>
        </p:nvCxnSpPr>
        <p:spPr>
          <a:xfrm flipV="1">
            <a:off x="2429070" y="5294303"/>
            <a:ext cx="1262339" cy="13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Pijl: omlaag 67">
            <a:extLst>
              <a:ext uri="{FF2B5EF4-FFF2-40B4-BE49-F238E27FC236}">
                <a16:creationId xmlns:a16="http://schemas.microsoft.com/office/drawing/2014/main" id="{2651714B-231F-4D18-9F40-213C2BD61B3C}"/>
              </a:ext>
            </a:extLst>
          </p:cNvPr>
          <p:cNvSpPr/>
          <p:nvPr/>
        </p:nvSpPr>
        <p:spPr>
          <a:xfrm>
            <a:off x="5623517" y="2869372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3" name="Titel 72">
            <a:extLst>
              <a:ext uri="{FF2B5EF4-FFF2-40B4-BE49-F238E27FC236}">
                <a16:creationId xmlns:a16="http://schemas.microsoft.com/office/drawing/2014/main" id="{0CFD6F70-CFAF-4AD8-9A1E-D8A567D24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76"/>
            <a:ext cx="10515600" cy="1325563"/>
          </a:xfrm>
        </p:spPr>
        <p:txBody>
          <a:bodyPr/>
          <a:lstStyle/>
          <a:p>
            <a:r>
              <a:rPr lang="nl-NL" dirty="0"/>
              <a:t>Transaction03: </a:t>
            </a:r>
            <a:r>
              <a:rPr lang="nl-NL" dirty="0" err="1"/>
              <a:t>Establisment</a:t>
            </a:r>
            <a:r>
              <a:rPr lang="nl-NL" dirty="0"/>
              <a:t> of a </a:t>
            </a:r>
            <a:r>
              <a:rPr lang="nl-NL" dirty="0" err="1"/>
              <a:t>servitude</a:t>
            </a:r>
            <a:br>
              <a:rPr lang="nl-NL" dirty="0"/>
            </a:br>
            <a:r>
              <a:rPr lang="nl-NL" dirty="0"/>
              <a:t>(access </a:t>
            </a:r>
            <a:r>
              <a:rPr lang="nl-NL" dirty="0" err="1"/>
              <a:t>to</a:t>
            </a:r>
            <a:r>
              <a:rPr lang="nl-NL" dirty="0"/>
              <a:t> water) on WR17</a:t>
            </a:r>
          </a:p>
        </p:txBody>
      </p: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BE64D438-38E6-408C-9EEC-5C06057800DD}"/>
              </a:ext>
            </a:extLst>
          </p:cNvPr>
          <p:cNvCxnSpPr>
            <a:cxnSpLocks/>
          </p:cNvCxnSpPr>
          <p:nvPr/>
        </p:nvCxnSpPr>
        <p:spPr>
          <a:xfrm>
            <a:off x="2429069" y="6228747"/>
            <a:ext cx="1262339" cy="18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hoek 37">
            <a:extLst>
              <a:ext uri="{FF2B5EF4-FFF2-40B4-BE49-F238E27FC236}">
                <a16:creationId xmlns:a16="http://schemas.microsoft.com/office/drawing/2014/main" id="{C86C2499-C2D8-462F-9B34-026E44ECC690}"/>
              </a:ext>
            </a:extLst>
          </p:cNvPr>
          <p:cNvSpPr/>
          <p:nvPr/>
        </p:nvSpPr>
        <p:spPr>
          <a:xfrm>
            <a:off x="336738" y="5921005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D0DB65E9-F502-4AA1-97BE-BC5A076162A8}"/>
              </a:ext>
            </a:extLst>
          </p:cNvPr>
          <p:cNvSpPr txBox="1"/>
          <p:nvPr/>
        </p:nvSpPr>
        <p:spPr>
          <a:xfrm>
            <a:off x="158776" y="2541936"/>
            <a:ext cx="51316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rgbClr val="FF0000"/>
                </a:solidFill>
              </a:rPr>
              <a:t>Split BAUnit05 </a:t>
            </a:r>
            <a:r>
              <a:rPr lang="nl-NL" sz="1600" dirty="0" err="1">
                <a:solidFill>
                  <a:srgbClr val="FF0000"/>
                </a:solidFill>
              </a:rPr>
              <a:t>into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two</a:t>
            </a:r>
            <a:r>
              <a:rPr lang="nl-NL" sz="1600" dirty="0">
                <a:solidFill>
                  <a:srgbClr val="FF0000"/>
                </a:solidFill>
              </a:rPr>
              <a:t> new </a:t>
            </a:r>
            <a:r>
              <a:rPr lang="nl-NL" sz="1600" dirty="0" err="1">
                <a:solidFill>
                  <a:srgbClr val="FF0000"/>
                </a:solidFill>
              </a:rPr>
              <a:t>BAUnits</a:t>
            </a:r>
            <a:r>
              <a:rPr lang="nl-NL" sz="1600" dirty="0">
                <a:solidFill>
                  <a:srgbClr val="FF0000"/>
                </a:solidFill>
              </a:rPr>
              <a:t> BAU15 (WR09, WR20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WR21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BAUnit16 (WR17)</a:t>
            </a:r>
          </a:p>
          <a:p>
            <a:r>
              <a:rPr lang="nl-NL" sz="1600" dirty="0" err="1">
                <a:solidFill>
                  <a:srgbClr val="FF0000"/>
                </a:solidFill>
              </a:rPr>
              <a:t>Establish</a:t>
            </a:r>
            <a:r>
              <a:rPr lang="nl-NL" sz="1600" dirty="0">
                <a:solidFill>
                  <a:srgbClr val="FF0000"/>
                </a:solidFill>
              </a:rPr>
              <a:t> the </a:t>
            </a:r>
            <a:r>
              <a:rPr lang="nl-NL" sz="1600" dirty="0" err="1">
                <a:solidFill>
                  <a:srgbClr val="FF0000"/>
                </a:solidFill>
              </a:rPr>
              <a:t>servitude</a:t>
            </a:r>
            <a:r>
              <a:rPr lang="nl-NL" sz="1600" dirty="0">
                <a:solidFill>
                  <a:srgbClr val="FF0000"/>
                </a:solidFill>
              </a:rPr>
              <a:t> (Restriction03) on BAU16</a:t>
            </a:r>
          </a:p>
          <a:p>
            <a:endParaRPr lang="nl-NL" sz="1600" dirty="0">
              <a:solidFill>
                <a:srgbClr val="FF0000"/>
              </a:solidFill>
            </a:endParaRPr>
          </a:p>
          <a:p>
            <a:pPr algn="r"/>
            <a:endParaRPr lang="nl-NL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0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CD7C1C54-4A24-4F0C-B2B6-8F8BDBAE20FF}"/>
              </a:ext>
            </a:extLst>
          </p:cNvPr>
          <p:cNvSpPr/>
          <p:nvPr/>
        </p:nvSpPr>
        <p:spPr>
          <a:xfrm>
            <a:off x="380424" y="174928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0623066B-C5AF-4085-A820-7231FF9FC0C2}"/>
              </a:ext>
            </a:extLst>
          </p:cNvPr>
          <p:cNvSpPr/>
          <p:nvPr/>
        </p:nvSpPr>
        <p:spPr>
          <a:xfrm>
            <a:off x="7002396" y="173337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BAU05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6D7446E1-BFDF-44A7-978F-247010A5FB30}"/>
              </a:ext>
            </a:extLst>
          </p:cNvPr>
          <p:cNvSpPr/>
          <p:nvPr/>
        </p:nvSpPr>
        <p:spPr>
          <a:xfrm>
            <a:off x="10022714" y="76658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WR17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B5FE5C-BDE2-4DA4-B2BA-572CDCBD9FB2}"/>
              </a:ext>
            </a:extLst>
          </p:cNvPr>
          <p:cNvSpPr/>
          <p:nvPr/>
        </p:nvSpPr>
        <p:spPr>
          <a:xfrm>
            <a:off x="10022713" y="221783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7EABB51-1EEB-4867-B05A-D00E610EDE12}"/>
              </a:ext>
            </a:extLst>
          </p:cNvPr>
          <p:cNvSpPr/>
          <p:nvPr/>
        </p:nvSpPr>
        <p:spPr>
          <a:xfrm>
            <a:off x="10022714" y="149528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1D0AD2E9-770B-4EC2-B688-73580B4557A1}"/>
              </a:ext>
            </a:extLst>
          </p:cNvPr>
          <p:cNvCxnSpPr>
            <a:cxnSpLocks/>
            <a:stCxn id="19" idx="3"/>
            <a:endCxn id="10" idx="1"/>
          </p:cNvCxnSpPr>
          <p:nvPr/>
        </p:nvCxnSpPr>
        <p:spPr>
          <a:xfrm flipV="1">
            <a:off x="5766763" y="2050372"/>
            <a:ext cx="1235633" cy="159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552DD861-35F7-41DF-87BA-38C58611948B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2455777" y="2066286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CC367916-7067-483F-A88C-932B077B93EF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9077749" y="2050372"/>
            <a:ext cx="944964" cy="4848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D958D868-92FC-4114-A45C-D09B55A11F10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9077749" y="1083924"/>
            <a:ext cx="944965" cy="9664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9510545C-CFE6-4D7F-A71E-FC2281F7C69D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9077749" y="1812624"/>
            <a:ext cx="944965" cy="237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EEAE1EC7-A8FE-422C-A333-F478B4102D7F}"/>
              </a:ext>
            </a:extLst>
          </p:cNvPr>
          <p:cNvSpPr/>
          <p:nvPr/>
        </p:nvSpPr>
        <p:spPr>
          <a:xfrm>
            <a:off x="3691410" y="174928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Right05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57CF3BB1-812A-479C-8250-129FB73C0E82}"/>
              </a:ext>
            </a:extLst>
          </p:cNvPr>
          <p:cNvSpPr/>
          <p:nvPr/>
        </p:nvSpPr>
        <p:spPr>
          <a:xfrm>
            <a:off x="10022715" y="6078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C48B022E-6D87-47C3-A2FB-89AA17BFFB62}"/>
              </a:ext>
            </a:extLst>
          </p:cNvPr>
          <p:cNvCxnSpPr>
            <a:cxnSpLocks/>
            <a:stCxn id="20" idx="1"/>
            <a:endCxn id="10" idx="3"/>
          </p:cNvCxnSpPr>
          <p:nvPr/>
        </p:nvCxnSpPr>
        <p:spPr>
          <a:xfrm flipH="1">
            <a:off x="9077749" y="377781"/>
            <a:ext cx="944966" cy="16725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97743A85-8EBB-4736-8753-F1FE42552E12}"/>
              </a:ext>
            </a:extLst>
          </p:cNvPr>
          <p:cNvSpPr/>
          <p:nvPr/>
        </p:nvSpPr>
        <p:spPr>
          <a:xfrm>
            <a:off x="353717" y="499072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586113A0-2658-4C0C-959E-4F50FC7729D2}"/>
              </a:ext>
            </a:extLst>
          </p:cNvPr>
          <p:cNvSpPr/>
          <p:nvPr/>
        </p:nvSpPr>
        <p:spPr>
          <a:xfrm>
            <a:off x="7002395" y="404086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BAU15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151E5562-1CAD-4AAC-8DF0-BCC21DBCEBDE}"/>
              </a:ext>
            </a:extLst>
          </p:cNvPr>
          <p:cNvSpPr/>
          <p:nvPr/>
        </p:nvSpPr>
        <p:spPr>
          <a:xfrm>
            <a:off x="9996007" y="402982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6C113909-C639-417D-86AD-F4DD510CBFAE}"/>
              </a:ext>
            </a:extLst>
          </p:cNvPr>
          <p:cNvSpPr/>
          <p:nvPr/>
        </p:nvSpPr>
        <p:spPr>
          <a:xfrm>
            <a:off x="9996006" y="591226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WR17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0B22D132-E772-45F4-8FFB-9ECFB4EC2493}"/>
              </a:ext>
            </a:extLst>
          </p:cNvPr>
          <p:cNvSpPr/>
          <p:nvPr/>
        </p:nvSpPr>
        <p:spPr>
          <a:xfrm>
            <a:off x="9996007" y="475852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F391FAA-EBC2-4CEC-B168-A40B7D869304}"/>
              </a:ext>
            </a:extLst>
          </p:cNvPr>
          <p:cNvCxnSpPr>
            <a:cxnSpLocks/>
            <a:stCxn id="32" idx="3"/>
            <a:endCxn id="23" idx="1"/>
          </p:cNvCxnSpPr>
          <p:nvPr/>
        </p:nvCxnSpPr>
        <p:spPr>
          <a:xfrm>
            <a:off x="5766763" y="4341347"/>
            <a:ext cx="1235632" cy="165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AF90E874-6FFC-4F15-BC65-5F8CA0947E68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 flipV="1">
            <a:off x="2429070" y="4341347"/>
            <a:ext cx="1262340" cy="9663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D72A4B2A-F148-4D9E-9300-BC1D044145FA}"/>
              </a:ext>
            </a:extLst>
          </p:cNvPr>
          <p:cNvCxnSpPr>
            <a:cxnSpLocks/>
            <a:stCxn id="25" idx="1"/>
            <a:endCxn id="44" idx="3"/>
          </p:cNvCxnSpPr>
          <p:nvPr/>
        </p:nvCxnSpPr>
        <p:spPr>
          <a:xfrm flipH="1" flipV="1">
            <a:off x="9077747" y="6228747"/>
            <a:ext cx="918259" cy="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2707EB10-9F38-42A7-AF66-0052F3D5D143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9077748" y="3391414"/>
            <a:ext cx="944965" cy="9664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BCC5884-8E24-4275-8EA5-E0462EABA296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 flipV="1">
            <a:off x="9077748" y="4357862"/>
            <a:ext cx="918259" cy="7176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98A4E260-97C6-4C2A-8798-558DE26A5174}"/>
              </a:ext>
            </a:extLst>
          </p:cNvPr>
          <p:cNvSpPr/>
          <p:nvPr/>
        </p:nvSpPr>
        <p:spPr>
          <a:xfrm>
            <a:off x="3691410" y="40243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Right20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A17A38FC-6CE8-4BD5-9523-69E98A82C117}"/>
              </a:ext>
            </a:extLst>
          </p:cNvPr>
          <p:cNvSpPr/>
          <p:nvPr/>
        </p:nvSpPr>
        <p:spPr>
          <a:xfrm>
            <a:off x="9996008" y="332402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73A26ABC-B22D-42B4-82FC-F8BFC437A8A5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9077748" y="4346824"/>
            <a:ext cx="918259" cy="110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hoek 43">
            <a:extLst>
              <a:ext uri="{FF2B5EF4-FFF2-40B4-BE49-F238E27FC236}">
                <a16:creationId xmlns:a16="http://schemas.microsoft.com/office/drawing/2014/main" id="{F5ED4DE9-4F33-4131-B05F-1422BE9879B9}"/>
              </a:ext>
            </a:extLst>
          </p:cNvPr>
          <p:cNvSpPr/>
          <p:nvPr/>
        </p:nvSpPr>
        <p:spPr>
          <a:xfrm>
            <a:off x="7002394" y="59117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BAU16</a:t>
            </a:r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id="{C34D177E-5187-4A6F-AE6C-4706B167F968}"/>
              </a:ext>
            </a:extLst>
          </p:cNvPr>
          <p:cNvSpPr/>
          <p:nvPr/>
        </p:nvSpPr>
        <p:spPr>
          <a:xfrm>
            <a:off x="3691409" y="497730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Right21</a:t>
            </a:r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C1FAE139-9CA4-4CE6-90D5-B99DDECE3C43}"/>
              </a:ext>
            </a:extLst>
          </p:cNvPr>
          <p:cNvSpPr/>
          <p:nvPr/>
        </p:nvSpPr>
        <p:spPr>
          <a:xfrm>
            <a:off x="3691409" y="5903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Restriction02</a:t>
            </a:r>
          </a:p>
        </p:txBody>
      </p: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66E82E57-8492-4AEA-9CF3-932CF061A876}"/>
              </a:ext>
            </a:extLst>
          </p:cNvPr>
          <p:cNvCxnSpPr>
            <a:cxnSpLocks/>
            <a:stCxn id="47" idx="3"/>
            <a:endCxn id="44" idx="1"/>
          </p:cNvCxnSpPr>
          <p:nvPr/>
        </p:nvCxnSpPr>
        <p:spPr>
          <a:xfrm>
            <a:off x="5766762" y="5294303"/>
            <a:ext cx="1235632" cy="934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B052ABF1-3874-4E37-AB1F-669AAA3A04B0}"/>
              </a:ext>
            </a:extLst>
          </p:cNvPr>
          <p:cNvCxnSpPr>
            <a:cxnSpLocks/>
            <a:stCxn id="48" idx="3"/>
            <a:endCxn id="44" idx="1"/>
          </p:cNvCxnSpPr>
          <p:nvPr/>
        </p:nvCxnSpPr>
        <p:spPr>
          <a:xfrm>
            <a:off x="5766762" y="6220273"/>
            <a:ext cx="1235632" cy="8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B4E709B2-8369-4C66-820D-E18C53D02675}"/>
              </a:ext>
            </a:extLst>
          </p:cNvPr>
          <p:cNvCxnSpPr>
            <a:cxnSpLocks/>
            <a:stCxn id="22" idx="3"/>
            <a:endCxn id="47" idx="1"/>
          </p:cNvCxnSpPr>
          <p:nvPr/>
        </p:nvCxnSpPr>
        <p:spPr>
          <a:xfrm flipV="1">
            <a:off x="2429070" y="5294303"/>
            <a:ext cx="1262339" cy="13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Pijl: omlaag 67">
            <a:extLst>
              <a:ext uri="{FF2B5EF4-FFF2-40B4-BE49-F238E27FC236}">
                <a16:creationId xmlns:a16="http://schemas.microsoft.com/office/drawing/2014/main" id="{2651714B-231F-4D18-9F40-213C2BD61B3C}"/>
              </a:ext>
            </a:extLst>
          </p:cNvPr>
          <p:cNvSpPr/>
          <p:nvPr/>
        </p:nvSpPr>
        <p:spPr>
          <a:xfrm>
            <a:off x="5623517" y="2662641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3" name="Titel 72">
            <a:extLst>
              <a:ext uri="{FF2B5EF4-FFF2-40B4-BE49-F238E27FC236}">
                <a16:creationId xmlns:a16="http://schemas.microsoft.com/office/drawing/2014/main" id="{0CFD6F70-CFAF-4AD8-9A1E-D8A567D24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rgbClr val="FF0000"/>
                </a:solidFill>
              </a:rPr>
              <a:t>Alternative</a:t>
            </a:r>
            <a:r>
              <a:rPr lang="nl-NL" dirty="0">
                <a:solidFill>
                  <a:srgbClr val="FF0000"/>
                </a:solidFill>
              </a:rPr>
              <a:t>:  is Party </a:t>
            </a:r>
            <a:br>
              <a:rPr lang="nl-NL" dirty="0">
                <a:solidFill>
                  <a:srgbClr val="FF0000"/>
                </a:solidFill>
              </a:rPr>
            </a:br>
            <a:r>
              <a:rPr lang="nl-NL" dirty="0" err="1">
                <a:solidFill>
                  <a:srgbClr val="FF0000"/>
                </a:solidFill>
              </a:rPr>
              <a:t>BAUnitAsParty</a:t>
            </a:r>
            <a:endParaRPr lang="nl-NL" dirty="0">
              <a:solidFill>
                <a:srgbClr val="FF0000"/>
              </a:solidFill>
            </a:endParaRP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96D6416A-A3C7-49F8-BB61-35C90E13E824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20641" y="6220273"/>
            <a:ext cx="3570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al 39">
            <a:extLst>
              <a:ext uri="{FF2B5EF4-FFF2-40B4-BE49-F238E27FC236}">
                <a16:creationId xmlns:a16="http://schemas.microsoft.com/office/drawing/2014/main" id="{CD2608FF-B95E-4BB0-ACDB-F683071DC742}"/>
              </a:ext>
            </a:extLst>
          </p:cNvPr>
          <p:cNvSpPr/>
          <p:nvPr/>
        </p:nvSpPr>
        <p:spPr>
          <a:xfrm>
            <a:off x="7107227" y="3915528"/>
            <a:ext cx="1970520" cy="8681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33FECE38-E5D8-44D2-9C9E-4D5169410EBD}"/>
              </a:ext>
            </a:extLst>
          </p:cNvPr>
          <p:cNvCxnSpPr>
            <a:cxnSpLocks/>
          </p:cNvCxnSpPr>
          <p:nvPr/>
        </p:nvCxnSpPr>
        <p:spPr>
          <a:xfrm flipV="1">
            <a:off x="142761" y="3696103"/>
            <a:ext cx="20169" cy="25326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CB4E30B3-957D-43A4-B76D-18FAB75C22E8}"/>
              </a:ext>
            </a:extLst>
          </p:cNvPr>
          <p:cNvCxnSpPr>
            <a:cxnSpLocks/>
          </p:cNvCxnSpPr>
          <p:nvPr/>
        </p:nvCxnSpPr>
        <p:spPr>
          <a:xfrm flipH="1" flipV="1">
            <a:off x="162931" y="3696104"/>
            <a:ext cx="7877139" cy="48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BEBE4F64-8290-499D-A070-63953D38DD83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8040070" y="3747721"/>
            <a:ext cx="2" cy="2931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kstvak 53">
            <a:extLst>
              <a:ext uri="{FF2B5EF4-FFF2-40B4-BE49-F238E27FC236}">
                <a16:creationId xmlns:a16="http://schemas.microsoft.com/office/drawing/2014/main" id="{124679EF-4BF7-41DB-A85B-2D2E223AA9CC}"/>
              </a:ext>
            </a:extLst>
          </p:cNvPr>
          <p:cNvSpPr txBox="1"/>
          <p:nvPr/>
        </p:nvSpPr>
        <p:spPr>
          <a:xfrm>
            <a:off x="1656839" y="3372492"/>
            <a:ext cx="1544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BAUnitAsParty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859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23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61793" y="4818093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27581" y="3233411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65698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V="1">
            <a:off x="7987985" y="3937444"/>
            <a:ext cx="169162" cy="25633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8028137" y="3627815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172B183A-72B1-4331-A311-535E41EE2F0E}"/>
              </a:ext>
            </a:extLst>
          </p:cNvPr>
          <p:cNvSpPr/>
          <p:nvPr/>
        </p:nvSpPr>
        <p:spPr>
          <a:xfrm>
            <a:off x="8016574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43582B51-EC07-4A88-BDC7-05AFAC7101B5}"/>
              </a:ext>
            </a:extLst>
          </p:cNvPr>
          <p:cNvSpPr/>
          <p:nvPr/>
        </p:nvSpPr>
        <p:spPr>
          <a:xfrm>
            <a:off x="8178499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EBA16102-0C09-426B-ACAD-316EEB8DBF5E}"/>
              </a:ext>
            </a:extLst>
          </p:cNvPr>
          <p:cNvSpPr/>
          <p:nvPr/>
        </p:nvSpPr>
        <p:spPr>
          <a:xfrm>
            <a:off x="8340424" y="271438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8" name="Titel 29">
            <a:extLst>
              <a:ext uri="{FF2B5EF4-FFF2-40B4-BE49-F238E27FC236}">
                <a16:creationId xmlns:a16="http://schemas.microsoft.com/office/drawing/2014/main" id="{DFE8AC8D-4BEF-44A8-B845-9CF9B4A71B72}"/>
              </a:ext>
            </a:extLst>
          </p:cNvPr>
          <p:cNvSpPr txBox="1">
            <a:spLocks/>
          </p:cNvSpPr>
          <p:nvPr/>
        </p:nvSpPr>
        <p:spPr>
          <a:xfrm>
            <a:off x="812464" y="161825"/>
            <a:ext cx="1077258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 04: The </a:t>
            </a:r>
            <a:r>
              <a:rPr lang="nl-NL" dirty="0" err="1"/>
              <a:t>Municipality</a:t>
            </a:r>
            <a:r>
              <a:rPr lang="nl-NL" dirty="0"/>
              <a:t> wants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develop</a:t>
            </a:r>
            <a:r>
              <a:rPr lang="nl-NL" dirty="0"/>
              <a:t> a </a:t>
            </a:r>
            <a:r>
              <a:rPr lang="nl-NL" dirty="0" err="1"/>
              <a:t>spatial</a:t>
            </a:r>
            <a:r>
              <a:rPr lang="nl-NL" dirty="0"/>
              <a:t> plan on WR11: 7 new </a:t>
            </a:r>
            <a:r>
              <a:rPr lang="nl-NL" dirty="0" err="1"/>
              <a:t>houses</a:t>
            </a:r>
            <a:endParaRPr lang="nl-NL" dirty="0"/>
          </a:p>
        </p:txBody>
      </p:sp>
      <p:sp>
        <p:nvSpPr>
          <p:cNvPr id="279" name="Tekstvak 278">
            <a:extLst>
              <a:ext uri="{FF2B5EF4-FFF2-40B4-BE49-F238E27FC236}">
                <a16:creationId xmlns:a16="http://schemas.microsoft.com/office/drawing/2014/main" id="{0F6784A4-F615-47AF-9C56-FB772D4640AF}"/>
              </a:ext>
            </a:extLst>
          </p:cNvPr>
          <p:cNvSpPr txBox="1"/>
          <p:nvPr/>
        </p:nvSpPr>
        <p:spPr>
          <a:xfrm>
            <a:off x="6330228" y="6499635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WR11</a:t>
            </a:r>
          </a:p>
        </p:txBody>
      </p:sp>
      <p:sp>
        <p:nvSpPr>
          <p:cNvPr id="21" name="Pijl: omhoog 20">
            <a:extLst>
              <a:ext uri="{FF2B5EF4-FFF2-40B4-BE49-F238E27FC236}">
                <a16:creationId xmlns:a16="http://schemas.microsoft.com/office/drawing/2014/main" id="{E84ADD78-EC7E-4BFF-B103-1C7826A72DD1}"/>
              </a:ext>
            </a:extLst>
          </p:cNvPr>
          <p:cNvSpPr/>
          <p:nvPr/>
        </p:nvSpPr>
        <p:spPr>
          <a:xfrm>
            <a:off x="7141617" y="6510693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238AFE39-4F8E-4849-8147-890BCB357240}"/>
              </a:ext>
            </a:extLst>
          </p:cNvPr>
          <p:cNvSpPr/>
          <p:nvPr/>
        </p:nvSpPr>
        <p:spPr>
          <a:xfrm>
            <a:off x="6233284" y="3255191"/>
            <a:ext cx="579851" cy="114728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Rechthoek 282">
            <a:extLst>
              <a:ext uri="{FF2B5EF4-FFF2-40B4-BE49-F238E27FC236}">
                <a16:creationId xmlns:a16="http://schemas.microsoft.com/office/drawing/2014/main" id="{E2373481-B886-44DB-B17B-CCC5A178C538}"/>
              </a:ext>
            </a:extLst>
          </p:cNvPr>
          <p:cNvSpPr/>
          <p:nvPr/>
        </p:nvSpPr>
        <p:spPr>
          <a:xfrm>
            <a:off x="7442794" y="5519321"/>
            <a:ext cx="562702" cy="9076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7" name="Rechthoek 286">
            <a:extLst>
              <a:ext uri="{FF2B5EF4-FFF2-40B4-BE49-F238E27FC236}">
                <a16:creationId xmlns:a16="http://schemas.microsoft.com/office/drawing/2014/main" id="{6727E2D2-9E9E-452D-B5A3-E3A8CC8DC7F1}"/>
              </a:ext>
            </a:extLst>
          </p:cNvPr>
          <p:cNvSpPr/>
          <p:nvPr/>
        </p:nvSpPr>
        <p:spPr>
          <a:xfrm>
            <a:off x="6852078" y="5529672"/>
            <a:ext cx="587121" cy="88806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9" name="Rechthoek 288">
            <a:extLst>
              <a:ext uri="{FF2B5EF4-FFF2-40B4-BE49-F238E27FC236}">
                <a16:creationId xmlns:a16="http://schemas.microsoft.com/office/drawing/2014/main" id="{4F65D411-B617-4AE1-92E7-909D24BAF251}"/>
              </a:ext>
            </a:extLst>
          </p:cNvPr>
          <p:cNvSpPr/>
          <p:nvPr/>
        </p:nvSpPr>
        <p:spPr>
          <a:xfrm>
            <a:off x="6215119" y="5516690"/>
            <a:ext cx="656384" cy="89582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0" name="Rechthoek 289">
            <a:extLst>
              <a:ext uri="{FF2B5EF4-FFF2-40B4-BE49-F238E27FC236}">
                <a16:creationId xmlns:a16="http://schemas.microsoft.com/office/drawing/2014/main" id="{CEA2BD86-346A-4B18-ACF5-8F723BB876EC}"/>
              </a:ext>
            </a:extLst>
          </p:cNvPr>
          <p:cNvSpPr/>
          <p:nvPr/>
        </p:nvSpPr>
        <p:spPr>
          <a:xfrm>
            <a:off x="7444125" y="4375670"/>
            <a:ext cx="562702" cy="9076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D99CB9B7-C0BE-4B88-8741-A1E8788142D4}"/>
              </a:ext>
            </a:extLst>
          </p:cNvPr>
          <p:cNvSpPr/>
          <p:nvPr/>
        </p:nvSpPr>
        <p:spPr>
          <a:xfrm>
            <a:off x="6853409" y="4391830"/>
            <a:ext cx="587121" cy="88225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66421845-299E-40FC-B1C1-64669D17A1EB}"/>
              </a:ext>
            </a:extLst>
          </p:cNvPr>
          <p:cNvSpPr/>
          <p:nvPr/>
        </p:nvSpPr>
        <p:spPr>
          <a:xfrm>
            <a:off x="6216450" y="4391242"/>
            <a:ext cx="656384" cy="8776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C3F071A3-FF6B-4072-BFDC-E08E673581E0}"/>
              </a:ext>
            </a:extLst>
          </p:cNvPr>
          <p:cNvSpPr/>
          <p:nvPr/>
        </p:nvSpPr>
        <p:spPr>
          <a:xfrm>
            <a:off x="6217382" y="5269923"/>
            <a:ext cx="1758080" cy="24676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9751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9">
            <a:extLst>
              <a:ext uri="{FF2B5EF4-FFF2-40B4-BE49-F238E27FC236}">
                <a16:creationId xmlns:a16="http://schemas.microsoft.com/office/drawing/2014/main" id="{F879A999-6955-4F96-A076-80309A2BB12A}"/>
              </a:ext>
            </a:extLst>
          </p:cNvPr>
          <p:cNvSpPr txBox="1">
            <a:spLocks/>
          </p:cNvSpPr>
          <p:nvPr/>
        </p:nvSpPr>
        <p:spPr>
          <a:xfrm>
            <a:off x="838200" y="124574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Existing</a:t>
            </a:r>
            <a:r>
              <a:rPr lang="nl-NL" dirty="0"/>
              <a:t> </a:t>
            </a:r>
            <a:r>
              <a:rPr lang="nl-NL" dirty="0" err="1"/>
              <a:t>situation</a:t>
            </a:r>
            <a:r>
              <a:rPr lang="nl-NL" dirty="0"/>
              <a:t> WR11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DF2FFCAF-DF60-4C36-A821-9894693AD399}"/>
              </a:ext>
            </a:extLst>
          </p:cNvPr>
          <p:cNvSpPr/>
          <p:nvPr/>
        </p:nvSpPr>
        <p:spPr>
          <a:xfrm>
            <a:off x="380424" y="4403364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905FAD2D-918C-4390-A389-E17BC2E2AB87}"/>
              </a:ext>
            </a:extLst>
          </p:cNvPr>
          <p:cNvSpPr/>
          <p:nvPr/>
        </p:nvSpPr>
        <p:spPr>
          <a:xfrm>
            <a:off x="6809335" y="437728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7D6DD04A-8B9E-4394-9FDF-8C16BCC06D26}"/>
              </a:ext>
            </a:extLst>
          </p:cNvPr>
          <p:cNvSpPr/>
          <p:nvPr/>
        </p:nvSpPr>
        <p:spPr>
          <a:xfrm>
            <a:off x="10022716" y="436590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7C3FD3E3-FE3A-447A-B7CA-ACF606F75CF4}"/>
              </a:ext>
            </a:extLst>
          </p:cNvPr>
          <p:cNvCxnSpPr>
            <a:cxnSpLocks/>
            <a:stCxn id="32" idx="3"/>
            <a:endCxn id="25" idx="1"/>
          </p:cNvCxnSpPr>
          <p:nvPr/>
        </p:nvCxnSpPr>
        <p:spPr>
          <a:xfrm flipV="1">
            <a:off x="5766763" y="4694282"/>
            <a:ext cx="1042572" cy="260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57F4DBB5-D29B-4396-9214-931F594F101A}"/>
              </a:ext>
            </a:extLst>
          </p:cNvPr>
          <p:cNvCxnSpPr>
            <a:cxnSpLocks/>
            <a:stCxn id="19" idx="3"/>
            <a:endCxn id="32" idx="1"/>
          </p:cNvCxnSpPr>
          <p:nvPr/>
        </p:nvCxnSpPr>
        <p:spPr>
          <a:xfrm>
            <a:off x="2455777" y="4720362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65B1AA4-ADB3-4052-8693-0EE350E8F35B}"/>
              </a:ext>
            </a:extLst>
          </p:cNvPr>
          <p:cNvCxnSpPr>
            <a:cxnSpLocks/>
            <a:stCxn id="27" idx="1"/>
            <a:endCxn id="25" idx="3"/>
          </p:cNvCxnSpPr>
          <p:nvPr/>
        </p:nvCxnSpPr>
        <p:spPr>
          <a:xfrm flipH="1">
            <a:off x="8884688" y="4682898"/>
            <a:ext cx="1138028" cy="113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4B539274-C9E1-4735-B1B4-02F0E8185F74}"/>
              </a:ext>
            </a:extLst>
          </p:cNvPr>
          <p:cNvSpPr/>
          <p:nvPr/>
        </p:nvSpPr>
        <p:spPr>
          <a:xfrm>
            <a:off x="3691410" y="440336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Restriction01</a:t>
            </a: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85EC6EE1-3C48-422A-A4EF-C77798CC825B}"/>
              </a:ext>
            </a:extLst>
          </p:cNvPr>
          <p:cNvSpPr/>
          <p:nvPr/>
        </p:nvSpPr>
        <p:spPr>
          <a:xfrm>
            <a:off x="380424" y="3247842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315A81C8-2CBC-4D4D-82FD-A54071FB5F60}"/>
              </a:ext>
            </a:extLst>
          </p:cNvPr>
          <p:cNvSpPr/>
          <p:nvPr/>
        </p:nvSpPr>
        <p:spPr>
          <a:xfrm>
            <a:off x="3691409" y="32208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Right06</a:t>
            </a:r>
          </a:p>
        </p:txBody>
      </p: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FE2F3DBA-95D3-4941-809C-7B61FF0323D7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455777" y="3564840"/>
            <a:ext cx="1235632" cy="5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337DEA8E-CBA3-40AC-9E99-576E9511006F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>
            <a:off x="5766762" y="3537809"/>
            <a:ext cx="1042573" cy="11564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hoek 37">
            <a:extLst>
              <a:ext uri="{FF2B5EF4-FFF2-40B4-BE49-F238E27FC236}">
                <a16:creationId xmlns:a16="http://schemas.microsoft.com/office/drawing/2014/main" id="{3FFA45B8-D295-415F-8303-825BB6845AEA}"/>
              </a:ext>
            </a:extLst>
          </p:cNvPr>
          <p:cNvSpPr/>
          <p:nvPr/>
        </p:nvSpPr>
        <p:spPr>
          <a:xfrm>
            <a:off x="3732229" y="577105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Usufruct</a:t>
            </a:r>
            <a:r>
              <a:rPr lang="nl-NL" dirty="0">
                <a:solidFill>
                  <a:schemeClr val="tx1"/>
                </a:solidFill>
              </a:rPr>
              <a:t> Right07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7416981D-D730-4219-ACF7-CBE9B4A1BA6F}"/>
              </a:ext>
            </a:extLst>
          </p:cNvPr>
          <p:cNvSpPr/>
          <p:nvPr/>
        </p:nvSpPr>
        <p:spPr>
          <a:xfrm>
            <a:off x="421244" y="577689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4D76850B-766E-41B4-A1B1-6479232E58F5}"/>
              </a:ext>
            </a:extLst>
          </p:cNvPr>
          <p:cNvCxnSpPr>
            <a:cxnSpLocks/>
            <a:stCxn id="39" idx="3"/>
            <a:endCxn id="38" idx="1"/>
          </p:cNvCxnSpPr>
          <p:nvPr/>
        </p:nvCxnSpPr>
        <p:spPr>
          <a:xfrm flipV="1">
            <a:off x="2496597" y="6088057"/>
            <a:ext cx="1235632" cy="5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A7580331-60C1-4977-B83C-E3B292375663}"/>
              </a:ext>
            </a:extLst>
          </p:cNvPr>
          <p:cNvCxnSpPr>
            <a:cxnSpLocks/>
            <a:stCxn id="38" idx="3"/>
            <a:endCxn id="25" idx="1"/>
          </p:cNvCxnSpPr>
          <p:nvPr/>
        </p:nvCxnSpPr>
        <p:spPr>
          <a:xfrm flipV="1">
            <a:off x="5807582" y="4694282"/>
            <a:ext cx="1001753" cy="13937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80">
            <a:extLst>
              <a:ext uri="{FF2B5EF4-FFF2-40B4-BE49-F238E27FC236}">
                <a16:creationId xmlns:a16="http://schemas.microsoft.com/office/drawing/2014/main" id="{4F5AB214-AEF3-4CDA-A5F1-B7940FA43621}"/>
              </a:ext>
            </a:extLst>
          </p:cNvPr>
          <p:cNvCxnSpPr>
            <a:cxnSpLocks/>
            <a:stCxn id="32" idx="0"/>
            <a:endCxn id="35" idx="2"/>
          </p:cNvCxnSpPr>
          <p:nvPr/>
        </p:nvCxnSpPr>
        <p:spPr>
          <a:xfrm flipH="1" flipV="1">
            <a:off x="4729086" y="3854807"/>
            <a:ext cx="1" cy="5485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224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4" name="L-vorm 273">
            <a:extLst>
              <a:ext uri="{FF2B5EF4-FFF2-40B4-BE49-F238E27FC236}">
                <a16:creationId xmlns:a16="http://schemas.microsoft.com/office/drawing/2014/main" id="{DA0EE837-8052-4845-913D-36B2F54F91AB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274">
            <a:extLst>
              <a:ext uri="{FF2B5EF4-FFF2-40B4-BE49-F238E27FC236}">
                <a16:creationId xmlns:a16="http://schemas.microsoft.com/office/drawing/2014/main" id="{E4CA5053-4326-4FFD-B13F-956423D336A8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A72BB060-03AE-40EF-B85A-2DD00E364801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4BD8B916-ACE2-4468-B047-ABCF65D90CAB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Municipal</a:t>
            </a:r>
            <a:r>
              <a:rPr lang="nl-NL" dirty="0"/>
              <a:t> Offices </a:t>
            </a:r>
            <a:r>
              <a:rPr lang="nl-NL" dirty="0" err="1"/>
              <a:t>and</a:t>
            </a:r>
            <a:r>
              <a:rPr lang="nl-NL" dirty="0"/>
              <a:t> Services</a:t>
            </a:r>
          </a:p>
        </p:txBody>
      </p:sp>
      <p:sp>
        <p:nvSpPr>
          <p:cNvPr id="280" name="Pijl: omlaag 279">
            <a:extLst>
              <a:ext uri="{FF2B5EF4-FFF2-40B4-BE49-F238E27FC236}">
                <a16:creationId xmlns:a16="http://schemas.microsoft.com/office/drawing/2014/main" id="{1186A8FB-43DC-4B06-A7F9-772008CC3D95}"/>
              </a:ext>
            </a:extLst>
          </p:cNvPr>
          <p:cNvSpPr/>
          <p:nvPr/>
        </p:nvSpPr>
        <p:spPr>
          <a:xfrm rot="2518121">
            <a:off x="7900411" y="960245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75751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9">
            <a:extLst>
              <a:ext uri="{FF2B5EF4-FFF2-40B4-BE49-F238E27FC236}">
                <a16:creationId xmlns:a16="http://schemas.microsoft.com/office/drawing/2014/main" id="{F879A999-6955-4F96-A076-80309A2BB12A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Implementation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spatial</a:t>
            </a:r>
            <a:r>
              <a:rPr lang="nl-NL" dirty="0"/>
              <a:t> plan means: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C4C5D0CA-09DE-4944-88A1-2D9EC3F6105D}"/>
              </a:ext>
            </a:extLst>
          </p:cNvPr>
          <p:cNvSpPr txBox="1"/>
          <p:nvPr/>
        </p:nvSpPr>
        <p:spPr>
          <a:xfrm>
            <a:off x="812465" y="561828"/>
            <a:ext cx="103568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600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nl-NL" sz="1600" dirty="0">
                <a:solidFill>
                  <a:srgbClr val="FF0000"/>
                </a:solidFill>
              </a:rPr>
              <a:t>Transfer of </a:t>
            </a:r>
            <a:r>
              <a:rPr lang="nl-NL" sz="1600" dirty="0" err="1">
                <a:solidFill>
                  <a:srgbClr val="FF0000"/>
                </a:solidFill>
              </a:rPr>
              <a:t>ownership</a:t>
            </a:r>
            <a:r>
              <a:rPr lang="nl-NL" sz="1600" dirty="0">
                <a:solidFill>
                  <a:srgbClr val="FF0000"/>
                </a:solidFill>
              </a:rPr>
              <a:t> of BAU06 </a:t>
            </a:r>
            <a:r>
              <a:rPr lang="nl-NL" sz="1600" dirty="0" err="1">
                <a:solidFill>
                  <a:srgbClr val="FF0000"/>
                </a:solidFill>
              </a:rPr>
              <a:t>from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Cooperation </a:t>
            </a:r>
            <a:r>
              <a:rPr lang="nl-NL" sz="1600" dirty="0" err="1">
                <a:solidFill>
                  <a:srgbClr val="FF0000"/>
                </a:solidFill>
              </a:rPr>
              <a:t>to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Municipality</a:t>
            </a:r>
            <a:endParaRPr lang="nl-NL" sz="1600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nl-NL" sz="1600" dirty="0" err="1">
                <a:solidFill>
                  <a:srgbClr val="FF0000"/>
                </a:solidFill>
              </a:rPr>
              <a:t>Ending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Usufruct</a:t>
            </a:r>
            <a:r>
              <a:rPr lang="nl-NL" sz="1600" dirty="0">
                <a:solidFill>
                  <a:srgbClr val="FF0000"/>
                </a:solidFill>
              </a:rPr>
              <a:t> Right07</a:t>
            </a:r>
          </a:p>
          <a:p>
            <a:pPr marL="285750" indent="-285750">
              <a:buFontTx/>
              <a:buChar char="-"/>
            </a:pPr>
            <a:r>
              <a:rPr lang="nl-NL" sz="1600" dirty="0" err="1">
                <a:solidFill>
                  <a:srgbClr val="FF0000"/>
                </a:solidFill>
              </a:rPr>
              <a:t>Ending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Mortgage</a:t>
            </a:r>
            <a:r>
              <a:rPr lang="nl-NL" sz="1600" dirty="0">
                <a:solidFill>
                  <a:srgbClr val="FF0000"/>
                </a:solidFill>
              </a:rPr>
              <a:t> Restriction01</a:t>
            </a:r>
          </a:p>
          <a:p>
            <a:pPr marL="285750" indent="-285750">
              <a:buFontTx/>
              <a:buChar char="-"/>
            </a:pPr>
            <a:r>
              <a:rPr lang="nl-NL" sz="1600" dirty="0" err="1">
                <a:solidFill>
                  <a:srgbClr val="FF0000"/>
                </a:solidFill>
              </a:rPr>
              <a:t>Subdivision</a:t>
            </a:r>
            <a:r>
              <a:rPr lang="nl-NL" sz="1600" dirty="0">
                <a:solidFill>
                  <a:srgbClr val="FF0000"/>
                </a:solidFill>
              </a:rPr>
              <a:t> of WR11 </a:t>
            </a:r>
            <a:r>
              <a:rPr lang="nl-NL" sz="1600" dirty="0" err="1">
                <a:solidFill>
                  <a:srgbClr val="FF0000"/>
                </a:solidFill>
              </a:rPr>
              <a:t>into</a:t>
            </a:r>
            <a:r>
              <a:rPr lang="nl-NL" sz="1600" dirty="0">
                <a:solidFill>
                  <a:srgbClr val="FF0000"/>
                </a:solidFill>
              </a:rPr>
              <a:t> 8 new </a:t>
            </a:r>
            <a:r>
              <a:rPr lang="nl-NL" sz="1600" dirty="0" err="1">
                <a:solidFill>
                  <a:srgbClr val="FF0000"/>
                </a:solidFill>
              </a:rPr>
              <a:t>Spatial</a:t>
            </a:r>
            <a:r>
              <a:rPr lang="nl-NL" sz="1600" dirty="0">
                <a:solidFill>
                  <a:srgbClr val="FF0000"/>
                </a:solidFill>
              </a:rPr>
              <a:t> units</a:t>
            </a:r>
          </a:p>
          <a:p>
            <a:pPr marL="285750" indent="-285750">
              <a:buFontTx/>
              <a:buChar char="-"/>
            </a:pPr>
            <a:r>
              <a:rPr lang="nl-NL" sz="1600" dirty="0" err="1">
                <a:solidFill>
                  <a:srgbClr val="FF0000"/>
                </a:solidFill>
              </a:rPr>
              <a:t>This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be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done</a:t>
            </a:r>
            <a:r>
              <a:rPr lang="nl-NL" sz="1600" dirty="0">
                <a:solidFill>
                  <a:srgbClr val="FF0000"/>
                </a:solidFill>
              </a:rPr>
              <a:t> in </a:t>
            </a:r>
            <a:r>
              <a:rPr lang="nl-NL" sz="1600" dirty="0" err="1">
                <a:solidFill>
                  <a:srgbClr val="FF0000"/>
                </a:solidFill>
              </a:rPr>
              <a:t>one</a:t>
            </a:r>
            <a:r>
              <a:rPr lang="nl-NL" sz="1600" dirty="0">
                <a:solidFill>
                  <a:srgbClr val="FF0000"/>
                </a:solidFill>
              </a:rPr>
              <a:t> transaction</a:t>
            </a:r>
          </a:p>
          <a:p>
            <a:endParaRPr lang="nl-NL" sz="1600" dirty="0">
              <a:solidFill>
                <a:srgbClr val="FF0000"/>
              </a:solidFill>
            </a:endParaRPr>
          </a:p>
          <a:p>
            <a:pPr algn="r"/>
            <a:endParaRPr lang="nl-NL" sz="1600" dirty="0">
              <a:solidFill>
                <a:srgbClr val="FF0000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76CC005-DD39-4308-9CF1-ADA91323E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717" y="1024319"/>
            <a:ext cx="4291012" cy="2605087"/>
          </a:xfrm>
          <a:prstGeom prst="rect">
            <a:avLst/>
          </a:prstGeom>
        </p:spPr>
      </p:pic>
      <p:sp>
        <p:nvSpPr>
          <p:cNvPr id="25" name="Rechthoek 24">
            <a:extLst>
              <a:ext uri="{FF2B5EF4-FFF2-40B4-BE49-F238E27FC236}">
                <a16:creationId xmlns:a16="http://schemas.microsoft.com/office/drawing/2014/main" id="{534F3540-205F-4534-9C1F-C6D6A6F23CCE}"/>
              </a:ext>
            </a:extLst>
          </p:cNvPr>
          <p:cNvSpPr/>
          <p:nvPr/>
        </p:nvSpPr>
        <p:spPr>
          <a:xfrm>
            <a:off x="380424" y="435438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54F2E9A6-9812-4117-9ADC-A7010A5358EE}"/>
              </a:ext>
            </a:extLst>
          </p:cNvPr>
          <p:cNvSpPr/>
          <p:nvPr/>
        </p:nvSpPr>
        <p:spPr>
          <a:xfrm>
            <a:off x="6809335" y="432830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40BCB71F-CCB3-454A-B2C7-A7A506F7F7A4}"/>
              </a:ext>
            </a:extLst>
          </p:cNvPr>
          <p:cNvSpPr/>
          <p:nvPr/>
        </p:nvSpPr>
        <p:spPr>
          <a:xfrm>
            <a:off x="10022716" y="431691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81DA8F85-4617-4402-9F92-B27AB85C63B2}"/>
              </a:ext>
            </a:extLst>
          </p:cNvPr>
          <p:cNvCxnSpPr>
            <a:cxnSpLocks/>
            <a:stCxn id="34" idx="3"/>
            <a:endCxn id="27" idx="1"/>
          </p:cNvCxnSpPr>
          <p:nvPr/>
        </p:nvCxnSpPr>
        <p:spPr>
          <a:xfrm flipV="1">
            <a:off x="5766763" y="4645298"/>
            <a:ext cx="1042572" cy="260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1F9B022B-F8BE-4694-A43F-D19D11F90E67}"/>
              </a:ext>
            </a:extLst>
          </p:cNvPr>
          <p:cNvCxnSpPr>
            <a:cxnSpLocks/>
            <a:stCxn id="25" idx="3"/>
            <a:endCxn id="34" idx="1"/>
          </p:cNvCxnSpPr>
          <p:nvPr/>
        </p:nvCxnSpPr>
        <p:spPr>
          <a:xfrm>
            <a:off x="2455777" y="4671378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3B1D9D64-5930-4698-86AD-86C3564E6C5F}"/>
              </a:ext>
            </a:extLst>
          </p:cNvPr>
          <p:cNvCxnSpPr>
            <a:cxnSpLocks/>
            <a:stCxn id="29" idx="1"/>
            <a:endCxn id="27" idx="3"/>
          </p:cNvCxnSpPr>
          <p:nvPr/>
        </p:nvCxnSpPr>
        <p:spPr>
          <a:xfrm flipH="1">
            <a:off x="8884688" y="4633914"/>
            <a:ext cx="1138028" cy="113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hoek 33">
            <a:extLst>
              <a:ext uri="{FF2B5EF4-FFF2-40B4-BE49-F238E27FC236}">
                <a16:creationId xmlns:a16="http://schemas.microsoft.com/office/drawing/2014/main" id="{35198EDC-0A9A-4A42-808A-CFB127F9363D}"/>
              </a:ext>
            </a:extLst>
          </p:cNvPr>
          <p:cNvSpPr/>
          <p:nvPr/>
        </p:nvSpPr>
        <p:spPr>
          <a:xfrm>
            <a:off x="3691410" y="435438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Restriction01</a:t>
            </a:r>
          </a:p>
        </p:txBody>
      </p:sp>
      <p:sp>
        <p:nvSpPr>
          <p:cNvPr id="35" name="Rechthoek 34">
            <a:extLst>
              <a:ext uri="{FF2B5EF4-FFF2-40B4-BE49-F238E27FC236}">
                <a16:creationId xmlns:a16="http://schemas.microsoft.com/office/drawing/2014/main" id="{3C383221-4833-4CF6-807C-C5960F685A4D}"/>
              </a:ext>
            </a:extLst>
          </p:cNvPr>
          <p:cNvSpPr/>
          <p:nvPr/>
        </p:nvSpPr>
        <p:spPr>
          <a:xfrm>
            <a:off x="380424" y="319885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19C2607B-487C-4686-A36B-4F4F9D9CA635}"/>
              </a:ext>
            </a:extLst>
          </p:cNvPr>
          <p:cNvSpPr/>
          <p:nvPr/>
        </p:nvSpPr>
        <p:spPr>
          <a:xfrm>
            <a:off x="3691409" y="31718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Right06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DA7B2FB2-6FEB-4E65-8FF1-F0D64DEC136E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455777" y="3515856"/>
            <a:ext cx="1235632" cy="5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49576948-7D4F-435D-8320-DDD8D500CE02}"/>
              </a:ext>
            </a:extLst>
          </p:cNvPr>
          <p:cNvCxnSpPr>
            <a:cxnSpLocks/>
            <a:stCxn id="36" idx="3"/>
            <a:endCxn id="27" idx="1"/>
          </p:cNvCxnSpPr>
          <p:nvPr/>
        </p:nvCxnSpPr>
        <p:spPr>
          <a:xfrm>
            <a:off x="5766762" y="3488825"/>
            <a:ext cx="1042573" cy="11564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hoek 38">
            <a:extLst>
              <a:ext uri="{FF2B5EF4-FFF2-40B4-BE49-F238E27FC236}">
                <a16:creationId xmlns:a16="http://schemas.microsoft.com/office/drawing/2014/main" id="{F73CCE94-4604-4BFF-BF13-F68128052E50}"/>
              </a:ext>
            </a:extLst>
          </p:cNvPr>
          <p:cNvSpPr/>
          <p:nvPr/>
        </p:nvSpPr>
        <p:spPr>
          <a:xfrm>
            <a:off x="3732229" y="57220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Usufruct</a:t>
            </a:r>
            <a:r>
              <a:rPr lang="nl-NL" dirty="0">
                <a:solidFill>
                  <a:schemeClr val="tx1"/>
                </a:solidFill>
              </a:rPr>
              <a:t> Right07</a:t>
            </a:r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6392B706-951E-46F9-A29C-2DA2BCA43D75}"/>
              </a:ext>
            </a:extLst>
          </p:cNvPr>
          <p:cNvSpPr/>
          <p:nvPr/>
        </p:nvSpPr>
        <p:spPr>
          <a:xfrm>
            <a:off x="421244" y="5727914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DB67BF01-49C5-4BBE-B302-23E48BDB928C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 flipV="1">
            <a:off x="2496597" y="6039073"/>
            <a:ext cx="1235632" cy="5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chte verbindingslijn 41">
            <a:extLst>
              <a:ext uri="{FF2B5EF4-FFF2-40B4-BE49-F238E27FC236}">
                <a16:creationId xmlns:a16="http://schemas.microsoft.com/office/drawing/2014/main" id="{01E09930-6CA7-4C3E-BC75-C0ECDBF1A4F7}"/>
              </a:ext>
            </a:extLst>
          </p:cNvPr>
          <p:cNvCxnSpPr>
            <a:cxnSpLocks/>
            <a:stCxn id="39" idx="3"/>
            <a:endCxn id="27" idx="1"/>
          </p:cNvCxnSpPr>
          <p:nvPr/>
        </p:nvCxnSpPr>
        <p:spPr>
          <a:xfrm flipV="1">
            <a:off x="5807582" y="4645298"/>
            <a:ext cx="1001753" cy="13937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80">
            <a:extLst>
              <a:ext uri="{FF2B5EF4-FFF2-40B4-BE49-F238E27FC236}">
                <a16:creationId xmlns:a16="http://schemas.microsoft.com/office/drawing/2014/main" id="{8D7AF7B1-7059-44B1-87C8-DDC5392AA7D9}"/>
              </a:ext>
            </a:extLst>
          </p:cNvPr>
          <p:cNvCxnSpPr>
            <a:cxnSpLocks/>
            <a:stCxn id="34" idx="0"/>
            <a:endCxn id="36" idx="2"/>
          </p:cNvCxnSpPr>
          <p:nvPr/>
        </p:nvCxnSpPr>
        <p:spPr>
          <a:xfrm flipH="1" flipV="1">
            <a:off x="4729086" y="3805823"/>
            <a:ext cx="1" cy="5485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84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jl: omlaag 17">
            <a:extLst>
              <a:ext uri="{FF2B5EF4-FFF2-40B4-BE49-F238E27FC236}">
                <a16:creationId xmlns:a16="http://schemas.microsoft.com/office/drawing/2014/main" id="{C33D80EA-2CDB-4370-8180-1913E8228A0E}"/>
              </a:ext>
            </a:extLst>
          </p:cNvPr>
          <p:cNvSpPr/>
          <p:nvPr/>
        </p:nvSpPr>
        <p:spPr>
          <a:xfrm>
            <a:off x="5815565" y="2917402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E4E31F06-4D3F-4D87-BEA7-45A712A5E8B4}"/>
              </a:ext>
            </a:extLst>
          </p:cNvPr>
          <p:cNvSpPr/>
          <p:nvPr/>
        </p:nvSpPr>
        <p:spPr>
          <a:xfrm>
            <a:off x="6820330" y="41450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BAU17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F7A8FC95-678C-4FCD-8C59-F290EAE28A21}"/>
              </a:ext>
            </a:extLst>
          </p:cNvPr>
          <p:cNvSpPr/>
          <p:nvPr/>
        </p:nvSpPr>
        <p:spPr>
          <a:xfrm>
            <a:off x="10017604" y="328503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WR27</a:t>
            </a:r>
          </a:p>
        </p:txBody>
      </p: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B25F3C8E-216D-42A5-986E-DE1DBF4F19DA}"/>
              </a:ext>
            </a:extLst>
          </p:cNvPr>
          <p:cNvCxnSpPr>
            <a:cxnSpLocks/>
            <a:stCxn id="32" idx="1"/>
            <a:endCxn id="20" idx="3"/>
          </p:cNvCxnSpPr>
          <p:nvPr/>
        </p:nvCxnSpPr>
        <p:spPr>
          <a:xfrm flipH="1">
            <a:off x="8895683" y="2169860"/>
            <a:ext cx="1121921" cy="22921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hoek 22">
            <a:extLst>
              <a:ext uri="{FF2B5EF4-FFF2-40B4-BE49-F238E27FC236}">
                <a16:creationId xmlns:a16="http://schemas.microsoft.com/office/drawing/2014/main" id="{FEC0BE25-B1F3-4007-AD2C-331B9C76E08B}"/>
              </a:ext>
            </a:extLst>
          </p:cNvPr>
          <p:cNvSpPr/>
          <p:nvPr/>
        </p:nvSpPr>
        <p:spPr>
          <a:xfrm>
            <a:off x="3702404" y="415902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OwnershipRight22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687E478F-4C55-487F-A17D-CD0EEC08FBAB}"/>
              </a:ext>
            </a:extLst>
          </p:cNvPr>
          <p:cNvSpPr/>
          <p:nvPr/>
        </p:nvSpPr>
        <p:spPr>
          <a:xfrm>
            <a:off x="391419" y="416485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6A1BDE0D-1388-4344-93ED-CEFD00CFA838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 flipV="1">
            <a:off x="2466772" y="4476018"/>
            <a:ext cx="1235632" cy="5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A8E1451-0162-4D72-9822-3688755B91EF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 flipV="1">
            <a:off x="5777757" y="4462014"/>
            <a:ext cx="1042573" cy="14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hoek 26">
            <a:extLst>
              <a:ext uri="{FF2B5EF4-FFF2-40B4-BE49-F238E27FC236}">
                <a16:creationId xmlns:a16="http://schemas.microsoft.com/office/drawing/2014/main" id="{DBF6C44F-AAC7-4219-9482-7EC9FABE4F21}"/>
              </a:ext>
            </a:extLst>
          </p:cNvPr>
          <p:cNvSpPr/>
          <p:nvPr/>
        </p:nvSpPr>
        <p:spPr>
          <a:xfrm>
            <a:off x="10017604" y="400111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WR28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95826F2C-B365-4D64-8F14-4ECAFD16BC65}"/>
              </a:ext>
            </a:extLst>
          </p:cNvPr>
          <p:cNvSpPr/>
          <p:nvPr/>
        </p:nvSpPr>
        <p:spPr>
          <a:xfrm>
            <a:off x="10017604" y="471720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WR29</a:t>
            </a: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25861E5A-4203-4838-B7CA-5EBFE4693B63}"/>
              </a:ext>
            </a:extLst>
          </p:cNvPr>
          <p:cNvSpPr/>
          <p:nvPr/>
        </p:nvSpPr>
        <p:spPr>
          <a:xfrm>
            <a:off x="10017604" y="543328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WR30</a:t>
            </a: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4EDCA8C5-556D-41E3-B024-92E815A0348B}"/>
              </a:ext>
            </a:extLst>
          </p:cNvPr>
          <p:cNvSpPr/>
          <p:nvPr/>
        </p:nvSpPr>
        <p:spPr>
          <a:xfrm>
            <a:off x="10017604" y="614937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WR31</a:t>
            </a:r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0CB27318-4E6A-4A17-B1F8-71F80B295D26}"/>
              </a:ext>
            </a:extLst>
          </p:cNvPr>
          <p:cNvSpPr/>
          <p:nvPr/>
        </p:nvSpPr>
        <p:spPr>
          <a:xfrm>
            <a:off x="10017604" y="256894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WR26</a:t>
            </a: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686030AA-461B-43F5-A995-DB3E7331B21F}"/>
              </a:ext>
            </a:extLst>
          </p:cNvPr>
          <p:cNvSpPr/>
          <p:nvPr/>
        </p:nvSpPr>
        <p:spPr>
          <a:xfrm>
            <a:off x="10017604" y="185286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WR25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9544AF81-6A39-4CE9-93DD-6F0F235B2FCA}"/>
              </a:ext>
            </a:extLst>
          </p:cNvPr>
          <p:cNvSpPr/>
          <p:nvPr/>
        </p:nvSpPr>
        <p:spPr>
          <a:xfrm>
            <a:off x="10017604" y="112678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WR24</a:t>
            </a:r>
          </a:p>
        </p:txBody>
      </p: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3EA0CD85-2B03-4561-BF3A-6C0E7BD50781}"/>
              </a:ext>
            </a:extLst>
          </p:cNvPr>
          <p:cNvCxnSpPr>
            <a:cxnSpLocks/>
            <a:stCxn id="31" idx="1"/>
            <a:endCxn id="20" idx="3"/>
          </p:cNvCxnSpPr>
          <p:nvPr/>
        </p:nvCxnSpPr>
        <p:spPr>
          <a:xfrm flipH="1">
            <a:off x="8895683" y="2885945"/>
            <a:ext cx="1121921" cy="1576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3389C88E-9B66-491F-BEE3-0F8A7E0489C5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8895683" y="3602030"/>
            <a:ext cx="1121921" cy="8599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94592344-1BBB-4CE5-AD61-CCB6218C30F8}"/>
              </a:ext>
            </a:extLst>
          </p:cNvPr>
          <p:cNvCxnSpPr>
            <a:cxnSpLocks/>
            <a:stCxn id="27" idx="1"/>
            <a:endCxn id="20" idx="3"/>
          </p:cNvCxnSpPr>
          <p:nvPr/>
        </p:nvCxnSpPr>
        <p:spPr>
          <a:xfrm flipH="1">
            <a:off x="8895683" y="4318115"/>
            <a:ext cx="1121921" cy="1438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BF291905-A813-4207-9E5C-89EA9A0638A9}"/>
              </a:ext>
            </a:extLst>
          </p:cNvPr>
          <p:cNvCxnSpPr>
            <a:cxnSpLocks/>
            <a:stCxn id="28" idx="1"/>
            <a:endCxn id="20" idx="3"/>
          </p:cNvCxnSpPr>
          <p:nvPr/>
        </p:nvCxnSpPr>
        <p:spPr>
          <a:xfrm flipH="1" flipV="1">
            <a:off x="8895683" y="4462014"/>
            <a:ext cx="1121921" cy="5721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290B008C-2ACC-4227-BF19-3F6DC623AFD1}"/>
              </a:ext>
            </a:extLst>
          </p:cNvPr>
          <p:cNvCxnSpPr>
            <a:cxnSpLocks/>
            <a:stCxn id="29" idx="1"/>
            <a:endCxn id="20" idx="3"/>
          </p:cNvCxnSpPr>
          <p:nvPr/>
        </p:nvCxnSpPr>
        <p:spPr>
          <a:xfrm flipH="1" flipV="1">
            <a:off x="8895683" y="4462014"/>
            <a:ext cx="1121921" cy="12882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D5F7CC64-F3AE-4A80-8FAA-D8439C5400E4}"/>
              </a:ext>
            </a:extLst>
          </p:cNvPr>
          <p:cNvCxnSpPr>
            <a:cxnSpLocks/>
            <a:stCxn id="30" idx="1"/>
            <a:endCxn id="20" idx="3"/>
          </p:cNvCxnSpPr>
          <p:nvPr/>
        </p:nvCxnSpPr>
        <p:spPr>
          <a:xfrm flipH="1" flipV="1">
            <a:off x="8895683" y="4462014"/>
            <a:ext cx="1121921" cy="20043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7956B955-2458-4FD5-BDB1-524DD89FA437}"/>
              </a:ext>
            </a:extLst>
          </p:cNvPr>
          <p:cNvCxnSpPr>
            <a:cxnSpLocks/>
            <a:stCxn id="33" idx="1"/>
            <a:endCxn id="20" idx="3"/>
          </p:cNvCxnSpPr>
          <p:nvPr/>
        </p:nvCxnSpPr>
        <p:spPr>
          <a:xfrm flipH="1">
            <a:off x="8895683" y="1443785"/>
            <a:ext cx="1121921" cy="30182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Afbeelding 66">
            <a:extLst>
              <a:ext uri="{FF2B5EF4-FFF2-40B4-BE49-F238E27FC236}">
                <a16:creationId xmlns:a16="http://schemas.microsoft.com/office/drawing/2014/main" id="{353ED91E-25C4-4262-A75B-8E24177E7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108" y="4924544"/>
            <a:ext cx="2548598" cy="1872755"/>
          </a:xfrm>
          <a:prstGeom prst="rect">
            <a:avLst/>
          </a:prstGeom>
        </p:spPr>
      </p:pic>
      <p:sp>
        <p:nvSpPr>
          <p:cNvPr id="51" name="Rechthoek 50">
            <a:extLst>
              <a:ext uri="{FF2B5EF4-FFF2-40B4-BE49-F238E27FC236}">
                <a16:creationId xmlns:a16="http://schemas.microsoft.com/office/drawing/2014/main" id="{E63C456C-57B0-4EA9-8981-EB976E1DED4D}"/>
              </a:ext>
            </a:extLst>
          </p:cNvPr>
          <p:cNvSpPr/>
          <p:nvPr/>
        </p:nvSpPr>
        <p:spPr>
          <a:xfrm>
            <a:off x="380424" y="909052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52" name="Rechthoek 51">
            <a:extLst>
              <a:ext uri="{FF2B5EF4-FFF2-40B4-BE49-F238E27FC236}">
                <a16:creationId xmlns:a16="http://schemas.microsoft.com/office/drawing/2014/main" id="{1C76526B-1854-4551-9366-9F97357E3681}"/>
              </a:ext>
            </a:extLst>
          </p:cNvPr>
          <p:cNvSpPr/>
          <p:nvPr/>
        </p:nvSpPr>
        <p:spPr>
          <a:xfrm>
            <a:off x="6732846" y="1887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53" name="Rechthoek 52">
            <a:extLst>
              <a:ext uri="{FF2B5EF4-FFF2-40B4-BE49-F238E27FC236}">
                <a16:creationId xmlns:a16="http://schemas.microsoft.com/office/drawing/2014/main" id="{F6831C48-7801-4800-8FF4-8D77DF9A0DCE}"/>
              </a:ext>
            </a:extLst>
          </p:cNvPr>
          <p:cNvSpPr/>
          <p:nvPr/>
        </p:nvSpPr>
        <p:spPr>
          <a:xfrm>
            <a:off x="10017603" y="-700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54" name="Rechte verbindingslijn 53">
            <a:extLst>
              <a:ext uri="{FF2B5EF4-FFF2-40B4-BE49-F238E27FC236}">
                <a16:creationId xmlns:a16="http://schemas.microsoft.com/office/drawing/2014/main" id="{ADA0F0FA-36A6-4767-8D02-A19ED3D1713D}"/>
              </a:ext>
            </a:extLst>
          </p:cNvPr>
          <p:cNvCxnSpPr>
            <a:cxnSpLocks/>
            <a:stCxn id="57" idx="3"/>
            <a:endCxn id="52" idx="1"/>
          </p:cNvCxnSpPr>
          <p:nvPr/>
        </p:nvCxnSpPr>
        <p:spPr>
          <a:xfrm flipV="1">
            <a:off x="5769428" y="335868"/>
            <a:ext cx="963418" cy="8670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CD0524FD-EE1D-454B-935F-379A7925FA3A}"/>
              </a:ext>
            </a:extLst>
          </p:cNvPr>
          <p:cNvCxnSpPr>
            <a:cxnSpLocks/>
            <a:stCxn id="51" idx="3"/>
            <a:endCxn id="57" idx="1"/>
          </p:cNvCxnSpPr>
          <p:nvPr/>
        </p:nvCxnSpPr>
        <p:spPr>
          <a:xfrm flipV="1">
            <a:off x="2455777" y="1202958"/>
            <a:ext cx="1238298" cy="230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55">
            <a:extLst>
              <a:ext uri="{FF2B5EF4-FFF2-40B4-BE49-F238E27FC236}">
                <a16:creationId xmlns:a16="http://schemas.microsoft.com/office/drawing/2014/main" id="{481DEB52-8F93-43CE-AB12-7C1CDD06A1AD}"/>
              </a:ext>
            </a:extLst>
          </p:cNvPr>
          <p:cNvCxnSpPr>
            <a:cxnSpLocks/>
            <a:stCxn id="53" idx="1"/>
            <a:endCxn id="52" idx="3"/>
          </p:cNvCxnSpPr>
          <p:nvPr/>
        </p:nvCxnSpPr>
        <p:spPr>
          <a:xfrm flipH="1">
            <a:off x="8808199" y="309990"/>
            <a:ext cx="1209404" cy="258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hoek 56">
            <a:extLst>
              <a:ext uri="{FF2B5EF4-FFF2-40B4-BE49-F238E27FC236}">
                <a16:creationId xmlns:a16="http://schemas.microsoft.com/office/drawing/2014/main" id="{6AE24408-D36B-4027-9FD9-583A45E4EABB}"/>
              </a:ext>
            </a:extLst>
          </p:cNvPr>
          <p:cNvSpPr/>
          <p:nvPr/>
        </p:nvSpPr>
        <p:spPr>
          <a:xfrm>
            <a:off x="3694075" y="88596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Restriction01</a:t>
            </a:r>
          </a:p>
        </p:txBody>
      </p:sp>
      <p:sp>
        <p:nvSpPr>
          <p:cNvPr id="58" name="Rechthoek 57">
            <a:extLst>
              <a:ext uri="{FF2B5EF4-FFF2-40B4-BE49-F238E27FC236}">
                <a16:creationId xmlns:a16="http://schemas.microsoft.com/office/drawing/2014/main" id="{9E8B01CA-A308-4C38-9434-750177E0D075}"/>
              </a:ext>
            </a:extLst>
          </p:cNvPr>
          <p:cNvSpPr/>
          <p:nvPr/>
        </p:nvSpPr>
        <p:spPr>
          <a:xfrm>
            <a:off x="380424" y="47441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59" name="Rechthoek 58">
            <a:extLst>
              <a:ext uri="{FF2B5EF4-FFF2-40B4-BE49-F238E27FC236}">
                <a16:creationId xmlns:a16="http://schemas.microsoft.com/office/drawing/2014/main" id="{A8C215B2-48D0-4C3A-89D7-4E3188435DB5}"/>
              </a:ext>
            </a:extLst>
          </p:cNvPr>
          <p:cNvSpPr/>
          <p:nvPr/>
        </p:nvSpPr>
        <p:spPr>
          <a:xfrm>
            <a:off x="3691409" y="2041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Right06</a:t>
            </a:r>
          </a:p>
        </p:txBody>
      </p:sp>
      <p:cxnSp>
        <p:nvCxnSpPr>
          <p:cNvPr id="60" name="Rechte verbindingslijn 59">
            <a:extLst>
              <a:ext uri="{FF2B5EF4-FFF2-40B4-BE49-F238E27FC236}">
                <a16:creationId xmlns:a16="http://schemas.microsoft.com/office/drawing/2014/main" id="{529EDBDA-172F-4533-9862-858A4BD75C9F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2455777" y="364439"/>
            <a:ext cx="1235632" cy="5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CBF76D20-5FE0-4AAA-B78A-3469DE9464F9}"/>
              </a:ext>
            </a:extLst>
          </p:cNvPr>
          <p:cNvCxnSpPr>
            <a:cxnSpLocks/>
            <a:stCxn id="59" idx="3"/>
            <a:endCxn id="52" idx="1"/>
          </p:cNvCxnSpPr>
          <p:nvPr/>
        </p:nvCxnSpPr>
        <p:spPr>
          <a:xfrm flipV="1">
            <a:off x="5766762" y="335868"/>
            <a:ext cx="966084" cy="15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hthoek 61">
            <a:extLst>
              <a:ext uri="{FF2B5EF4-FFF2-40B4-BE49-F238E27FC236}">
                <a16:creationId xmlns:a16="http://schemas.microsoft.com/office/drawing/2014/main" id="{C85A3FEF-1D64-46B5-AAC4-0FD3E067FE64}"/>
              </a:ext>
            </a:extLst>
          </p:cNvPr>
          <p:cNvSpPr/>
          <p:nvPr/>
        </p:nvSpPr>
        <p:spPr>
          <a:xfrm>
            <a:off x="3707737" y="182771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Usufruct</a:t>
            </a:r>
            <a:r>
              <a:rPr lang="nl-NL" dirty="0">
                <a:solidFill>
                  <a:schemeClr val="tx1"/>
                </a:solidFill>
              </a:rPr>
              <a:t> Right07</a:t>
            </a:r>
          </a:p>
        </p:txBody>
      </p:sp>
      <p:sp>
        <p:nvSpPr>
          <p:cNvPr id="63" name="Rechthoek 62">
            <a:extLst>
              <a:ext uri="{FF2B5EF4-FFF2-40B4-BE49-F238E27FC236}">
                <a16:creationId xmlns:a16="http://schemas.microsoft.com/office/drawing/2014/main" id="{7442151C-1895-4F14-9407-DDFF71DA80B3}"/>
              </a:ext>
            </a:extLst>
          </p:cNvPr>
          <p:cNvSpPr/>
          <p:nvPr/>
        </p:nvSpPr>
        <p:spPr>
          <a:xfrm>
            <a:off x="396752" y="1833551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64" name="Rechte verbindingslijn 63">
            <a:extLst>
              <a:ext uri="{FF2B5EF4-FFF2-40B4-BE49-F238E27FC236}">
                <a16:creationId xmlns:a16="http://schemas.microsoft.com/office/drawing/2014/main" id="{97839254-D373-4340-8DBD-1CF13576BB25}"/>
              </a:ext>
            </a:extLst>
          </p:cNvPr>
          <p:cNvCxnSpPr>
            <a:cxnSpLocks/>
            <a:stCxn id="63" idx="3"/>
            <a:endCxn id="62" idx="1"/>
          </p:cNvCxnSpPr>
          <p:nvPr/>
        </p:nvCxnSpPr>
        <p:spPr>
          <a:xfrm flipV="1">
            <a:off x="2472105" y="2144710"/>
            <a:ext cx="1235632" cy="5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A423EB8F-6265-4BDE-993C-D16D2F3827AA}"/>
              </a:ext>
            </a:extLst>
          </p:cNvPr>
          <p:cNvCxnSpPr>
            <a:cxnSpLocks/>
            <a:stCxn id="62" idx="3"/>
            <a:endCxn id="52" idx="1"/>
          </p:cNvCxnSpPr>
          <p:nvPr/>
        </p:nvCxnSpPr>
        <p:spPr>
          <a:xfrm flipV="1">
            <a:off x="5783090" y="335868"/>
            <a:ext cx="949756" cy="18088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chte verbindingslijn 80">
            <a:extLst>
              <a:ext uri="{FF2B5EF4-FFF2-40B4-BE49-F238E27FC236}">
                <a16:creationId xmlns:a16="http://schemas.microsoft.com/office/drawing/2014/main" id="{482EF2B9-AB45-410F-91BB-B01DB4691226}"/>
              </a:ext>
            </a:extLst>
          </p:cNvPr>
          <p:cNvCxnSpPr>
            <a:cxnSpLocks/>
            <a:stCxn id="57" idx="0"/>
            <a:endCxn id="59" idx="2"/>
          </p:cNvCxnSpPr>
          <p:nvPr/>
        </p:nvCxnSpPr>
        <p:spPr>
          <a:xfrm flipH="1" flipV="1">
            <a:off x="4729086" y="654406"/>
            <a:ext cx="2666" cy="2315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3451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99D19B86-22D4-4B86-9C26-E08B8B4E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Subdivision</a:t>
            </a:r>
            <a:endParaRPr lang="nl-NL" dirty="0"/>
          </a:p>
        </p:txBody>
      </p:sp>
      <p:pic>
        <p:nvPicPr>
          <p:cNvPr id="46" name="Afbeelding 45">
            <a:extLst>
              <a:ext uri="{FF2B5EF4-FFF2-40B4-BE49-F238E27FC236}">
                <a16:creationId xmlns:a16="http://schemas.microsoft.com/office/drawing/2014/main" id="{68AF69B5-1AAC-40E4-B58D-8428415BF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59" y="1690688"/>
            <a:ext cx="9463769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06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Afbeelding 28">
            <a:extLst>
              <a:ext uri="{FF2B5EF4-FFF2-40B4-BE49-F238E27FC236}">
                <a16:creationId xmlns:a16="http://schemas.microsoft.com/office/drawing/2014/main" id="{C5D30FE4-A961-45AF-92E6-6C879AE3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59" y="1690688"/>
            <a:ext cx="9463769" cy="48021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981758-46C9-4FDA-B887-110CE12F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Coordinates</a:t>
            </a:r>
            <a:r>
              <a:rPr lang="nl-NL" dirty="0"/>
              <a:t> of </a:t>
            </a:r>
            <a:r>
              <a:rPr lang="nl-NL" dirty="0" err="1"/>
              <a:t>Boundary</a:t>
            </a:r>
            <a:r>
              <a:rPr lang="nl-NL" dirty="0"/>
              <a:t> Points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8BA0CB58-F3A0-4968-BD87-7ADA71B4CF38}"/>
              </a:ext>
            </a:extLst>
          </p:cNvPr>
          <p:cNvSpPr/>
          <p:nvPr/>
        </p:nvSpPr>
        <p:spPr>
          <a:xfrm>
            <a:off x="2155410" y="180898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31" name="Pijl: omhoog 30">
            <a:extLst>
              <a:ext uri="{FF2B5EF4-FFF2-40B4-BE49-F238E27FC236}">
                <a16:creationId xmlns:a16="http://schemas.microsoft.com/office/drawing/2014/main" id="{8E6118DF-57EC-458E-8E3A-CB275F6DAC3A}"/>
              </a:ext>
            </a:extLst>
          </p:cNvPr>
          <p:cNvSpPr/>
          <p:nvPr/>
        </p:nvSpPr>
        <p:spPr>
          <a:xfrm rot="9141773">
            <a:off x="4231105" y="3052601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Ovaal 35">
            <a:extLst>
              <a:ext uri="{FF2B5EF4-FFF2-40B4-BE49-F238E27FC236}">
                <a16:creationId xmlns:a16="http://schemas.microsoft.com/office/drawing/2014/main" id="{7BC83005-B266-49DE-80AE-123BE5CF8CC3}"/>
              </a:ext>
            </a:extLst>
          </p:cNvPr>
          <p:cNvSpPr/>
          <p:nvPr/>
        </p:nvSpPr>
        <p:spPr>
          <a:xfrm>
            <a:off x="2885507" y="180898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17EFB25A-2307-48BE-A19F-3CAF290CCEF9}"/>
              </a:ext>
            </a:extLst>
          </p:cNvPr>
          <p:cNvSpPr/>
          <p:nvPr/>
        </p:nvSpPr>
        <p:spPr>
          <a:xfrm>
            <a:off x="2876826" y="323201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</a:t>
            </a:r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83F58D4C-0CF6-437A-8925-92F47F220F66}"/>
              </a:ext>
            </a:extLst>
          </p:cNvPr>
          <p:cNvSpPr/>
          <p:nvPr/>
        </p:nvSpPr>
        <p:spPr>
          <a:xfrm>
            <a:off x="3282025" y="324069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D7A7B1DC-2268-4352-9A0A-6F99A74FDE4E}"/>
              </a:ext>
            </a:extLst>
          </p:cNvPr>
          <p:cNvSpPr/>
          <p:nvPr/>
        </p:nvSpPr>
        <p:spPr>
          <a:xfrm>
            <a:off x="3675904" y="325995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412A6C75-B31F-42C2-9E4F-592B7DC49FAE}"/>
              </a:ext>
            </a:extLst>
          </p:cNvPr>
          <p:cNvSpPr/>
          <p:nvPr/>
        </p:nvSpPr>
        <p:spPr>
          <a:xfrm>
            <a:off x="4290998" y="3243344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1646CC9C-7C63-4D5B-BCA6-48D708579B47}"/>
              </a:ext>
            </a:extLst>
          </p:cNvPr>
          <p:cNvSpPr/>
          <p:nvPr/>
        </p:nvSpPr>
        <p:spPr>
          <a:xfrm>
            <a:off x="4474982" y="325995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16ABC8C9-FE9F-49D0-9DF4-4B0C6EFDC603}"/>
              </a:ext>
            </a:extLst>
          </p:cNvPr>
          <p:cNvSpPr/>
          <p:nvPr/>
        </p:nvSpPr>
        <p:spPr>
          <a:xfrm>
            <a:off x="4444724" y="590706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43" name="Ovaal 42">
            <a:extLst>
              <a:ext uri="{FF2B5EF4-FFF2-40B4-BE49-F238E27FC236}">
                <a16:creationId xmlns:a16="http://schemas.microsoft.com/office/drawing/2014/main" id="{C2F707DD-FC5C-4760-8521-83B693442E2E}"/>
              </a:ext>
            </a:extLst>
          </p:cNvPr>
          <p:cNvSpPr/>
          <p:nvPr/>
        </p:nvSpPr>
        <p:spPr>
          <a:xfrm>
            <a:off x="2175467" y="589911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sp>
        <p:nvSpPr>
          <p:cNvPr id="44" name="Ovaal 43">
            <a:extLst>
              <a:ext uri="{FF2B5EF4-FFF2-40B4-BE49-F238E27FC236}">
                <a16:creationId xmlns:a16="http://schemas.microsoft.com/office/drawing/2014/main" id="{23FB053B-DFD6-4E2D-8FDC-6CC3E921E29B}"/>
              </a:ext>
            </a:extLst>
          </p:cNvPr>
          <p:cNvSpPr/>
          <p:nvPr/>
        </p:nvSpPr>
        <p:spPr>
          <a:xfrm>
            <a:off x="7523860" y="180235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45" name="Ovaal 44">
            <a:extLst>
              <a:ext uri="{FF2B5EF4-FFF2-40B4-BE49-F238E27FC236}">
                <a16:creationId xmlns:a16="http://schemas.microsoft.com/office/drawing/2014/main" id="{556A3958-128F-4481-861D-C94922E6B5AC}"/>
              </a:ext>
            </a:extLst>
          </p:cNvPr>
          <p:cNvSpPr/>
          <p:nvPr/>
        </p:nvSpPr>
        <p:spPr>
          <a:xfrm>
            <a:off x="8253957" y="180235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46" name="Ovaal 45">
            <a:extLst>
              <a:ext uri="{FF2B5EF4-FFF2-40B4-BE49-F238E27FC236}">
                <a16:creationId xmlns:a16="http://schemas.microsoft.com/office/drawing/2014/main" id="{6CF4320E-43CF-4C6C-BF24-5CE2866A279D}"/>
              </a:ext>
            </a:extLst>
          </p:cNvPr>
          <p:cNvSpPr/>
          <p:nvPr/>
        </p:nvSpPr>
        <p:spPr>
          <a:xfrm>
            <a:off x="8245276" y="322538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</a:t>
            </a:r>
          </a:p>
        </p:txBody>
      </p:sp>
      <p:sp>
        <p:nvSpPr>
          <p:cNvPr id="47" name="Ovaal 46">
            <a:extLst>
              <a:ext uri="{FF2B5EF4-FFF2-40B4-BE49-F238E27FC236}">
                <a16:creationId xmlns:a16="http://schemas.microsoft.com/office/drawing/2014/main" id="{C0DC6793-A5E8-49F2-9F50-7661550BBAE3}"/>
              </a:ext>
            </a:extLst>
          </p:cNvPr>
          <p:cNvSpPr/>
          <p:nvPr/>
        </p:nvSpPr>
        <p:spPr>
          <a:xfrm>
            <a:off x="8650475" y="323406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DC1ECBAE-3005-4320-9B92-2B783FF7A9AE}"/>
              </a:ext>
            </a:extLst>
          </p:cNvPr>
          <p:cNvSpPr/>
          <p:nvPr/>
        </p:nvSpPr>
        <p:spPr>
          <a:xfrm>
            <a:off x="9044354" y="325332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8773483C-C71B-4111-960A-49E6B7B61456}"/>
              </a:ext>
            </a:extLst>
          </p:cNvPr>
          <p:cNvSpPr/>
          <p:nvPr/>
        </p:nvSpPr>
        <p:spPr>
          <a:xfrm>
            <a:off x="9659448" y="323671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535BA33E-541C-4F5D-9F89-6F5CE9AF3A4E}"/>
              </a:ext>
            </a:extLst>
          </p:cNvPr>
          <p:cNvSpPr/>
          <p:nvPr/>
        </p:nvSpPr>
        <p:spPr>
          <a:xfrm>
            <a:off x="9843432" y="325332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51" name="Ovaal 50">
            <a:extLst>
              <a:ext uri="{FF2B5EF4-FFF2-40B4-BE49-F238E27FC236}">
                <a16:creationId xmlns:a16="http://schemas.microsoft.com/office/drawing/2014/main" id="{51BCAFEF-D4B8-4799-A801-798BB5A950A1}"/>
              </a:ext>
            </a:extLst>
          </p:cNvPr>
          <p:cNvSpPr/>
          <p:nvPr/>
        </p:nvSpPr>
        <p:spPr>
          <a:xfrm>
            <a:off x="9813174" y="590043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52" name="Ovaal 51">
            <a:extLst>
              <a:ext uri="{FF2B5EF4-FFF2-40B4-BE49-F238E27FC236}">
                <a16:creationId xmlns:a16="http://schemas.microsoft.com/office/drawing/2014/main" id="{D7A5BC63-BB6B-498C-AAE5-CEA521209BAB}"/>
              </a:ext>
            </a:extLst>
          </p:cNvPr>
          <p:cNvSpPr/>
          <p:nvPr/>
        </p:nvSpPr>
        <p:spPr>
          <a:xfrm>
            <a:off x="7543917" y="589248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sp>
        <p:nvSpPr>
          <p:cNvPr id="53" name="Ovaal 52">
            <a:extLst>
              <a:ext uri="{FF2B5EF4-FFF2-40B4-BE49-F238E27FC236}">
                <a16:creationId xmlns:a16="http://schemas.microsoft.com/office/drawing/2014/main" id="{FC808000-792F-488E-8312-C83EE232488F}"/>
              </a:ext>
            </a:extLst>
          </p:cNvPr>
          <p:cNvSpPr/>
          <p:nvPr/>
        </p:nvSpPr>
        <p:spPr>
          <a:xfrm>
            <a:off x="7523859" y="478306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17</a:t>
            </a:r>
          </a:p>
        </p:txBody>
      </p:sp>
      <p:sp>
        <p:nvSpPr>
          <p:cNvPr id="54" name="Ovaal 53">
            <a:extLst>
              <a:ext uri="{FF2B5EF4-FFF2-40B4-BE49-F238E27FC236}">
                <a16:creationId xmlns:a16="http://schemas.microsoft.com/office/drawing/2014/main" id="{200580FB-17D5-467A-AB54-44BFBB9B45A7}"/>
              </a:ext>
            </a:extLst>
          </p:cNvPr>
          <p:cNvSpPr/>
          <p:nvPr/>
        </p:nvSpPr>
        <p:spPr>
          <a:xfrm>
            <a:off x="8416905" y="5945552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16</a:t>
            </a:r>
          </a:p>
        </p:txBody>
      </p:sp>
      <p:sp>
        <p:nvSpPr>
          <p:cNvPr id="55" name="Ovaal 54">
            <a:extLst>
              <a:ext uri="{FF2B5EF4-FFF2-40B4-BE49-F238E27FC236}">
                <a16:creationId xmlns:a16="http://schemas.microsoft.com/office/drawing/2014/main" id="{D446EA2E-0BD9-40D4-A875-E6A1C911CA49}"/>
              </a:ext>
            </a:extLst>
          </p:cNvPr>
          <p:cNvSpPr/>
          <p:nvPr/>
        </p:nvSpPr>
        <p:spPr>
          <a:xfrm>
            <a:off x="9176289" y="591644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15</a:t>
            </a:r>
          </a:p>
        </p:txBody>
      </p:sp>
      <p:sp>
        <p:nvSpPr>
          <p:cNvPr id="56" name="Ovaal 55">
            <a:extLst>
              <a:ext uri="{FF2B5EF4-FFF2-40B4-BE49-F238E27FC236}">
                <a16:creationId xmlns:a16="http://schemas.microsoft.com/office/drawing/2014/main" id="{44ED092F-2B74-45A9-892E-31C8CEE67C86}"/>
              </a:ext>
            </a:extLst>
          </p:cNvPr>
          <p:cNvSpPr/>
          <p:nvPr/>
        </p:nvSpPr>
        <p:spPr>
          <a:xfrm>
            <a:off x="9886771" y="471267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14</a:t>
            </a:r>
          </a:p>
        </p:txBody>
      </p:sp>
      <p:sp>
        <p:nvSpPr>
          <p:cNvPr id="57" name="Ovaal 56">
            <a:extLst>
              <a:ext uri="{FF2B5EF4-FFF2-40B4-BE49-F238E27FC236}">
                <a16:creationId xmlns:a16="http://schemas.microsoft.com/office/drawing/2014/main" id="{DD8C75CE-C6F9-468D-A35C-2FB7AEECBF8F}"/>
              </a:ext>
            </a:extLst>
          </p:cNvPr>
          <p:cNvSpPr/>
          <p:nvPr/>
        </p:nvSpPr>
        <p:spPr>
          <a:xfrm>
            <a:off x="9893017" y="440787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13</a:t>
            </a:r>
          </a:p>
        </p:txBody>
      </p:sp>
      <p:sp>
        <p:nvSpPr>
          <p:cNvPr id="58" name="Ovaal 57">
            <a:extLst>
              <a:ext uri="{FF2B5EF4-FFF2-40B4-BE49-F238E27FC236}">
                <a16:creationId xmlns:a16="http://schemas.microsoft.com/office/drawing/2014/main" id="{D99CAA38-AABA-429D-B5D3-7BB9F73C799E}"/>
              </a:ext>
            </a:extLst>
          </p:cNvPr>
          <p:cNvSpPr/>
          <p:nvPr/>
        </p:nvSpPr>
        <p:spPr>
          <a:xfrm>
            <a:off x="9153712" y="324069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12</a:t>
            </a:r>
          </a:p>
        </p:txBody>
      </p:sp>
      <p:sp>
        <p:nvSpPr>
          <p:cNvPr id="59" name="Ovaal 58">
            <a:extLst>
              <a:ext uri="{FF2B5EF4-FFF2-40B4-BE49-F238E27FC236}">
                <a16:creationId xmlns:a16="http://schemas.microsoft.com/office/drawing/2014/main" id="{281AE9D8-3D25-4860-9FFE-ECF4D208C41D}"/>
              </a:ext>
            </a:extLst>
          </p:cNvPr>
          <p:cNvSpPr/>
          <p:nvPr/>
        </p:nvSpPr>
        <p:spPr>
          <a:xfrm>
            <a:off x="8405585" y="3224084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11</a:t>
            </a:r>
          </a:p>
        </p:txBody>
      </p:sp>
      <p:sp>
        <p:nvSpPr>
          <p:cNvPr id="60" name="Ovaal 59">
            <a:extLst>
              <a:ext uri="{FF2B5EF4-FFF2-40B4-BE49-F238E27FC236}">
                <a16:creationId xmlns:a16="http://schemas.microsoft.com/office/drawing/2014/main" id="{053922BB-96E3-4DA7-9632-B5BF037BC983}"/>
              </a:ext>
            </a:extLst>
          </p:cNvPr>
          <p:cNvSpPr/>
          <p:nvPr/>
        </p:nvSpPr>
        <p:spPr>
          <a:xfrm>
            <a:off x="7547856" y="446670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18</a:t>
            </a:r>
          </a:p>
        </p:txBody>
      </p:sp>
      <p:sp>
        <p:nvSpPr>
          <p:cNvPr id="63" name="Ovaal 62">
            <a:extLst>
              <a:ext uri="{FF2B5EF4-FFF2-40B4-BE49-F238E27FC236}">
                <a16:creationId xmlns:a16="http://schemas.microsoft.com/office/drawing/2014/main" id="{D0044D9B-A64C-481F-A318-7412672B586B}"/>
              </a:ext>
            </a:extLst>
          </p:cNvPr>
          <p:cNvSpPr/>
          <p:nvPr/>
        </p:nvSpPr>
        <p:spPr>
          <a:xfrm>
            <a:off x="9090835" y="441382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21</a:t>
            </a:r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5D66E42B-5981-44A2-BD17-EC9ABA8D642E}"/>
              </a:ext>
            </a:extLst>
          </p:cNvPr>
          <p:cNvSpPr/>
          <p:nvPr/>
        </p:nvSpPr>
        <p:spPr>
          <a:xfrm>
            <a:off x="8383546" y="440196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20</a:t>
            </a:r>
          </a:p>
        </p:txBody>
      </p:sp>
      <p:sp>
        <p:nvSpPr>
          <p:cNvPr id="61" name="Ovaal 60">
            <a:extLst>
              <a:ext uri="{FF2B5EF4-FFF2-40B4-BE49-F238E27FC236}">
                <a16:creationId xmlns:a16="http://schemas.microsoft.com/office/drawing/2014/main" id="{C1C06E72-9643-468C-AD3F-5374151F0330}"/>
              </a:ext>
            </a:extLst>
          </p:cNvPr>
          <p:cNvSpPr/>
          <p:nvPr/>
        </p:nvSpPr>
        <p:spPr>
          <a:xfrm>
            <a:off x="8394834" y="480550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23</a:t>
            </a:r>
          </a:p>
        </p:txBody>
      </p:sp>
      <p:sp>
        <p:nvSpPr>
          <p:cNvPr id="62" name="Ovaal 61">
            <a:extLst>
              <a:ext uri="{FF2B5EF4-FFF2-40B4-BE49-F238E27FC236}">
                <a16:creationId xmlns:a16="http://schemas.microsoft.com/office/drawing/2014/main" id="{E16E19C5-211E-4298-9AC6-88C710EBAE2C}"/>
              </a:ext>
            </a:extLst>
          </p:cNvPr>
          <p:cNvSpPr/>
          <p:nvPr/>
        </p:nvSpPr>
        <p:spPr>
          <a:xfrm>
            <a:off x="9100332" y="481989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22</a:t>
            </a:r>
          </a:p>
        </p:txBody>
      </p:sp>
      <p:sp>
        <p:nvSpPr>
          <p:cNvPr id="65" name="Ovaal 64">
            <a:extLst>
              <a:ext uri="{FF2B5EF4-FFF2-40B4-BE49-F238E27FC236}">
                <a16:creationId xmlns:a16="http://schemas.microsoft.com/office/drawing/2014/main" id="{B371085C-73F2-4BAA-933F-C0F0455AE6AE}"/>
              </a:ext>
            </a:extLst>
          </p:cNvPr>
          <p:cNvSpPr/>
          <p:nvPr/>
        </p:nvSpPr>
        <p:spPr>
          <a:xfrm>
            <a:off x="7545641" y="329657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19</a:t>
            </a: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E57834FA-45DC-4282-A901-4E26F66211A6}"/>
              </a:ext>
            </a:extLst>
          </p:cNvPr>
          <p:cNvSpPr txBox="1"/>
          <p:nvPr/>
        </p:nvSpPr>
        <p:spPr>
          <a:xfrm>
            <a:off x="4030796" y="27193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6</a:t>
            </a:r>
          </a:p>
        </p:txBody>
      </p:sp>
      <p:sp>
        <p:nvSpPr>
          <p:cNvPr id="68" name="Pijl: omhoog 67">
            <a:extLst>
              <a:ext uri="{FF2B5EF4-FFF2-40B4-BE49-F238E27FC236}">
                <a16:creationId xmlns:a16="http://schemas.microsoft.com/office/drawing/2014/main" id="{E1722B56-C2BB-4251-BB10-3145C462AE40}"/>
              </a:ext>
            </a:extLst>
          </p:cNvPr>
          <p:cNvSpPr/>
          <p:nvPr/>
        </p:nvSpPr>
        <p:spPr>
          <a:xfrm rot="12904023">
            <a:off x="8441332" y="3010956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6" name="Pijl: omhoog 75">
            <a:extLst>
              <a:ext uri="{FF2B5EF4-FFF2-40B4-BE49-F238E27FC236}">
                <a16:creationId xmlns:a16="http://schemas.microsoft.com/office/drawing/2014/main" id="{B596BF69-01E1-40C2-9FED-47DC53F4D9FB}"/>
              </a:ext>
            </a:extLst>
          </p:cNvPr>
          <p:cNvSpPr/>
          <p:nvPr/>
        </p:nvSpPr>
        <p:spPr>
          <a:xfrm rot="8606619">
            <a:off x="9057057" y="3017006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AD14E65F-B03C-4BD3-8B5E-DBA2D90F3A2A}"/>
              </a:ext>
            </a:extLst>
          </p:cNvPr>
          <p:cNvSpPr txBox="1"/>
          <p:nvPr/>
        </p:nvSpPr>
        <p:spPr>
          <a:xfrm>
            <a:off x="5804858" y="1902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sp>
        <p:nvSpPr>
          <p:cNvPr id="80" name="Tekstvak 79">
            <a:extLst>
              <a:ext uri="{FF2B5EF4-FFF2-40B4-BE49-F238E27FC236}">
                <a16:creationId xmlns:a16="http://schemas.microsoft.com/office/drawing/2014/main" id="{D71451D7-1A53-4604-8F60-1D826CDBD0C1}"/>
              </a:ext>
            </a:extLst>
          </p:cNvPr>
          <p:cNvSpPr txBox="1"/>
          <p:nvPr/>
        </p:nvSpPr>
        <p:spPr>
          <a:xfrm>
            <a:off x="8862618" y="27093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5</a:t>
            </a:r>
          </a:p>
        </p:txBody>
      </p:sp>
      <p:sp>
        <p:nvSpPr>
          <p:cNvPr id="81" name="Tekstvak 80">
            <a:extLst>
              <a:ext uri="{FF2B5EF4-FFF2-40B4-BE49-F238E27FC236}">
                <a16:creationId xmlns:a16="http://schemas.microsoft.com/office/drawing/2014/main" id="{B72FF052-3BCC-40F0-BA7C-18F72601A86C}"/>
              </a:ext>
            </a:extLst>
          </p:cNvPr>
          <p:cNvSpPr txBox="1"/>
          <p:nvPr/>
        </p:nvSpPr>
        <p:spPr>
          <a:xfrm>
            <a:off x="8521443" y="27540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3</a:t>
            </a:r>
          </a:p>
        </p:txBody>
      </p:sp>
      <p:sp>
        <p:nvSpPr>
          <p:cNvPr id="82" name="Pijl: omhoog 81">
            <a:extLst>
              <a:ext uri="{FF2B5EF4-FFF2-40B4-BE49-F238E27FC236}">
                <a16:creationId xmlns:a16="http://schemas.microsoft.com/office/drawing/2014/main" id="{13D3E300-0986-4E00-B6D3-7E8DB45F0FC6}"/>
              </a:ext>
            </a:extLst>
          </p:cNvPr>
          <p:cNvSpPr/>
          <p:nvPr/>
        </p:nvSpPr>
        <p:spPr>
          <a:xfrm rot="9141773">
            <a:off x="9681596" y="2980550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3" name="Tekstvak 82">
            <a:extLst>
              <a:ext uri="{FF2B5EF4-FFF2-40B4-BE49-F238E27FC236}">
                <a16:creationId xmlns:a16="http://schemas.microsoft.com/office/drawing/2014/main" id="{C82B3712-7B8A-4FE6-8C22-C7606DAE947B}"/>
              </a:ext>
            </a:extLst>
          </p:cNvPr>
          <p:cNvSpPr txBox="1"/>
          <p:nvPr/>
        </p:nvSpPr>
        <p:spPr>
          <a:xfrm>
            <a:off x="9481287" y="264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6</a:t>
            </a:r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07835964-9E70-4ACB-B334-9B3DD0E37EE2}"/>
              </a:ext>
            </a:extLst>
          </p:cNvPr>
          <p:cNvSpPr txBox="1"/>
          <p:nvPr/>
        </p:nvSpPr>
        <p:spPr>
          <a:xfrm>
            <a:off x="11402488" y="43590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910953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Afbeelding 28">
            <a:extLst>
              <a:ext uri="{FF2B5EF4-FFF2-40B4-BE49-F238E27FC236}">
                <a16:creationId xmlns:a16="http://schemas.microsoft.com/office/drawing/2014/main" id="{C5D30FE4-A961-45AF-92E6-6C879AE3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59" y="1690688"/>
            <a:ext cx="9463769" cy="48021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981758-46C9-4FDA-B887-110CE12F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Coordinates</a:t>
            </a:r>
            <a:r>
              <a:rPr lang="nl-NL" dirty="0"/>
              <a:t> of Reference Points</a:t>
            </a:r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AD14E65F-B03C-4BD3-8B5E-DBA2D90F3A2A}"/>
              </a:ext>
            </a:extLst>
          </p:cNvPr>
          <p:cNvSpPr txBox="1"/>
          <p:nvPr/>
        </p:nvSpPr>
        <p:spPr>
          <a:xfrm>
            <a:off x="5804858" y="1902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sp>
        <p:nvSpPr>
          <p:cNvPr id="66" name="Ovaal 65">
            <a:extLst>
              <a:ext uri="{FF2B5EF4-FFF2-40B4-BE49-F238E27FC236}">
                <a16:creationId xmlns:a16="http://schemas.microsoft.com/office/drawing/2014/main" id="{6A7F3C07-F9D1-41C4-8AD2-55404B6BBBD8}"/>
              </a:ext>
            </a:extLst>
          </p:cNvPr>
          <p:cNvSpPr/>
          <p:nvPr/>
        </p:nvSpPr>
        <p:spPr>
          <a:xfrm>
            <a:off x="2485811" y="389020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10</a:t>
            </a:r>
          </a:p>
        </p:txBody>
      </p:sp>
      <p:sp>
        <p:nvSpPr>
          <p:cNvPr id="69" name="Ovaal 68">
            <a:extLst>
              <a:ext uri="{FF2B5EF4-FFF2-40B4-BE49-F238E27FC236}">
                <a16:creationId xmlns:a16="http://schemas.microsoft.com/office/drawing/2014/main" id="{112A1642-1E7B-41DB-B5DA-188C4B394421}"/>
              </a:ext>
            </a:extLst>
          </p:cNvPr>
          <p:cNvSpPr/>
          <p:nvPr/>
        </p:nvSpPr>
        <p:spPr>
          <a:xfrm>
            <a:off x="7990998" y="534910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24</a:t>
            </a:r>
          </a:p>
        </p:txBody>
      </p:sp>
      <p:sp>
        <p:nvSpPr>
          <p:cNvPr id="70" name="Ovaal 69">
            <a:extLst>
              <a:ext uri="{FF2B5EF4-FFF2-40B4-BE49-F238E27FC236}">
                <a16:creationId xmlns:a16="http://schemas.microsoft.com/office/drawing/2014/main" id="{BBE7BEE5-701E-4567-A708-CE47578CD701}"/>
              </a:ext>
            </a:extLst>
          </p:cNvPr>
          <p:cNvSpPr/>
          <p:nvPr/>
        </p:nvSpPr>
        <p:spPr>
          <a:xfrm>
            <a:off x="8779891" y="535522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24</a:t>
            </a:r>
          </a:p>
        </p:txBody>
      </p:sp>
      <p:sp>
        <p:nvSpPr>
          <p:cNvPr id="71" name="Ovaal 70">
            <a:extLst>
              <a:ext uri="{FF2B5EF4-FFF2-40B4-BE49-F238E27FC236}">
                <a16:creationId xmlns:a16="http://schemas.microsoft.com/office/drawing/2014/main" id="{61E0660C-DEFB-4329-841B-BE2750D9E9A3}"/>
              </a:ext>
            </a:extLst>
          </p:cNvPr>
          <p:cNvSpPr/>
          <p:nvPr/>
        </p:nvSpPr>
        <p:spPr>
          <a:xfrm>
            <a:off x="9534610" y="537231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24</a:t>
            </a:r>
          </a:p>
        </p:txBody>
      </p:sp>
      <p:sp>
        <p:nvSpPr>
          <p:cNvPr id="72" name="Ovaal 71">
            <a:extLst>
              <a:ext uri="{FF2B5EF4-FFF2-40B4-BE49-F238E27FC236}">
                <a16:creationId xmlns:a16="http://schemas.microsoft.com/office/drawing/2014/main" id="{53E35B5A-E651-4E6C-8FE0-1D7B875A8345}"/>
              </a:ext>
            </a:extLst>
          </p:cNvPr>
          <p:cNvSpPr/>
          <p:nvPr/>
        </p:nvSpPr>
        <p:spPr>
          <a:xfrm>
            <a:off x="9557974" y="377644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25</a:t>
            </a:r>
          </a:p>
        </p:txBody>
      </p:sp>
      <p:sp>
        <p:nvSpPr>
          <p:cNvPr id="73" name="Ovaal 72">
            <a:extLst>
              <a:ext uri="{FF2B5EF4-FFF2-40B4-BE49-F238E27FC236}">
                <a16:creationId xmlns:a16="http://schemas.microsoft.com/office/drawing/2014/main" id="{FC1A14A5-A06B-4962-AB76-CE1B0F906E63}"/>
              </a:ext>
            </a:extLst>
          </p:cNvPr>
          <p:cNvSpPr/>
          <p:nvPr/>
        </p:nvSpPr>
        <p:spPr>
          <a:xfrm>
            <a:off x="8752161" y="380390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26</a:t>
            </a:r>
          </a:p>
        </p:txBody>
      </p:sp>
      <p:sp>
        <p:nvSpPr>
          <p:cNvPr id="74" name="Ovaal 73">
            <a:extLst>
              <a:ext uri="{FF2B5EF4-FFF2-40B4-BE49-F238E27FC236}">
                <a16:creationId xmlns:a16="http://schemas.microsoft.com/office/drawing/2014/main" id="{5CA8E770-8839-424E-BC00-06CE13E0DEDE}"/>
              </a:ext>
            </a:extLst>
          </p:cNvPr>
          <p:cNvSpPr/>
          <p:nvPr/>
        </p:nvSpPr>
        <p:spPr>
          <a:xfrm>
            <a:off x="7982876" y="380762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27</a:t>
            </a:r>
          </a:p>
        </p:txBody>
      </p:sp>
      <p:sp>
        <p:nvSpPr>
          <p:cNvPr id="75" name="Ovaal 74">
            <a:extLst>
              <a:ext uri="{FF2B5EF4-FFF2-40B4-BE49-F238E27FC236}">
                <a16:creationId xmlns:a16="http://schemas.microsoft.com/office/drawing/2014/main" id="{2886FE4B-FE95-490F-B3AA-99F7BC43D303}"/>
              </a:ext>
            </a:extLst>
          </p:cNvPr>
          <p:cNvSpPr/>
          <p:nvPr/>
        </p:nvSpPr>
        <p:spPr>
          <a:xfrm>
            <a:off x="7949766" y="2509100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8761411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Afbeelding 28">
            <a:extLst>
              <a:ext uri="{FF2B5EF4-FFF2-40B4-BE49-F238E27FC236}">
                <a16:creationId xmlns:a16="http://schemas.microsoft.com/office/drawing/2014/main" id="{C5D30FE4-A961-45AF-92E6-6C879AE3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59" y="1690688"/>
            <a:ext cx="9463769" cy="48021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981758-46C9-4FDA-B887-110CE12F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Coordinates</a:t>
            </a:r>
            <a:r>
              <a:rPr lang="nl-NL" dirty="0"/>
              <a:t> of </a:t>
            </a:r>
            <a:r>
              <a:rPr lang="nl-NL" dirty="0" err="1"/>
              <a:t>all</a:t>
            </a:r>
            <a:r>
              <a:rPr lang="nl-NL" dirty="0"/>
              <a:t> points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8BA0CB58-F3A0-4968-BD87-7ADA71B4CF38}"/>
              </a:ext>
            </a:extLst>
          </p:cNvPr>
          <p:cNvSpPr/>
          <p:nvPr/>
        </p:nvSpPr>
        <p:spPr>
          <a:xfrm>
            <a:off x="2155410" y="180898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31" name="Pijl: omhoog 30">
            <a:extLst>
              <a:ext uri="{FF2B5EF4-FFF2-40B4-BE49-F238E27FC236}">
                <a16:creationId xmlns:a16="http://schemas.microsoft.com/office/drawing/2014/main" id="{8E6118DF-57EC-458E-8E3A-CB275F6DAC3A}"/>
              </a:ext>
            </a:extLst>
          </p:cNvPr>
          <p:cNvSpPr/>
          <p:nvPr/>
        </p:nvSpPr>
        <p:spPr>
          <a:xfrm rot="9141773">
            <a:off x="4231105" y="3052601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Ovaal 35">
            <a:extLst>
              <a:ext uri="{FF2B5EF4-FFF2-40B4-BE49-F238E27FC236}">
                <a16:creationId xmlns:a16="http://schemas.microsoft.com/office/drawing/2014/main" id="{7BC83005-B266-49DE-80AE-123BE5CF8CC3}"/>
              </a:ext>
            </a:extLst>
          </p:cNvPr>
          <p:cNvSpPr/>
          <p:nvPr/>
        </p:nvSpPr>
        <p:spPr>
          <a:xfrm>
            <a:off x="2885507" y="174614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17EFB25A-2307-48BE-A19F-3CAF290CCEF9}"/>
              </a:ext>
            </a:extLst>
          </p:cNvPr>
          <p:cNvSpPr/>
          <p:nvPr/>
        </p:nvSpPr>
        <p:spPr>
          <a:xfrm>
            <a:off x="2876826" y="316917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</a:t>
            </a:r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83F58D4C-0CF6-437A-8925-92F47F220F66}"/>
              </a:ext>
            </a:extLst>
          </p:cNvPr>
          <p:cNvSpPr/>
          <p:nvPr/>
        </p:nvSpPr>
        <p:spPr>
          <a:xfrm>
            <a:off x="3282025" y="320419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D7A7B1DC-2268-4352-9A0A-6F99A74FDE4E}"/>
              </a:ext>
            </a:extLst>
          </p:cNvPr>
          <p:cNvSpPr/>
          <p:nvPr/>
        </p:nvSpPr>
        <p:spPr>
          <a:xfrm>
            <a:off x="3675904" y="325995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412A6C75-B31F-42C2-9E4F-592B7DC49FAE}"/>
              </a:ext>
            </a:extLst>
          </p:cNvPr>
          <p:cNvSpPr/>
          <p:nvPr/>
        </p:nvSpPr>
        <p:spPr>
          <a:xfrm>
            <a:off x="4290998" y="3243344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1646CC9C-7C63-4D5B-BCA6-48D708579B47}"/>
              </a:ext>
            </a:extLst>
          </p:cNvPr>
          <p:cNvSpPr/>
          <p:nvPr/>
        </p:nvSpPr>
        <p:spPr>
          <a:xfrm>
            <a:off x="4474982" y="325995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16ABC8C9-FE9F-49D0-9DF4-4B0C6EFDC603}"/>
              </a:ext>
            </a:extLst>
          </p:cNvPr>
          <p:cNvSpPr/>
          <p:nvPr/>
        </p:nvSpPr>
        <p:spPr>
          <a:xfrm>
            <a:off x="4444724" y="590706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43" name="Ovaal 42">
            <a:extLst>
              <a:ext uri="{FF2B5EF4-FFF2-40B4-BE49-F238E27FC236}">
                <a16:creationId xmlns:a16="http://schemas.microsoft.com/office/drawing/2014/main" id="{C2F707DD-FC5C-4760-8521-83B693442E2E}"/>
              </a:ext>
            </a:extLst>
          </p:cNvPr>
          <p:cNvSpPr/>
          <p:nvPr/>
        </p:nvSpPr>
        <p:spPr>
          <a:xfrm>
            <a:off x="2175467" y="589911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sp>
        <p:nvSpPr>
          <p:cNvPr id="44" name="Ovaal 43">
            <a:extLst>
              <a:ext uri="{FF2B5EF4-FFF2-40B4-BE49-F238E27FC236}">
                <a16:creationId xmlns:a16="http://schemas.microsoft.com/office/drawing/2014/main" id="{23FB053B-DFD6-4E2D-8FDC-6CC3E921E29B}"/>
              </a:ext>
            </a:extLst>
          </p:cNvPr>
          <p:cNvSpPr/>
          <p:nvPr/>
        </p:nvSpPr>
        <p:spPr>
          <a:xfrm>
            <a:off x="7523860" y="180235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45" name="Ovaal 44">
            <a:extLst>
              <a:ext uri="{FF2B5EF4-FFF2-40B4-BE49-F238E27FC236}">
                <a16:creationId xmlns:a16="http://schemas.microsoft.com/office/drawing/2014/main" id="{556A3958-128F-4481-861D-C94922E6B5AC}"/>
              </a:ext>
            </a:extLst>
          </p:cNvPr>
          <p:cNvSpPr/>
          <p:nvPr/>
        </p:nvSpPr>
        <p:spPr>
          <a:xfrm>
            <a:off x="8253957" y="180235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46" name="Ovaal 45">
            <a:extLst>
              <a:ext uri="{FF2B5EF4-FFF2-40B4-BE49-F238E27FC236}">
                <a16:creationId xmlns:a16="http://schemas.microsoft.com/office/drawing/2014/main" id="{6CF4320E-43CF-4C6C-BF24-5CE2866A279D}"/>
              </a:ext>
            </a:extLst>
          </p:cNvPr>
          <p:cNvSpPr/>
          <p:nvPr/>
        </p:nvSpPr>
        <p:spPr>
          <a:xfrm>
            <a:off x="8245276" y="322538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</a:t>
            </a:r>
          </a:p>
        </p:txBody>
      </p:sp>
      <p:sp>
        <p:nvSpPr>
          <p:cNvPr id="47" name="Ovaal 46">
            <a:extLst>
              <a:ext uri="{FF2B5EF4-FFF2-40B4-BE49-F238E27FC236}">
                <a16:creationId xmlns:a16="http://schemas.microsoft.com/office/drawing/2014/main" id="{C0DC6793-A5E8-49F2-9F50-7661550BBAE3}"/>
              </a:ext>
            </a:extLst>
          </p:cNvPr>
          <p:cNvSpPr/>
          <p:nvPr/>
        </p:nvSpPr>
        <p:spPr>
          <a:xfrm>
            <a:off x="8650475" y="323406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DC1ECBAE-3005-4320-9B92-2B783FF7A9AE}"/>
              </a:ext>
            </a:extLst>
          </p:cNvPr>
          <p:cNvSpPr/>
          <p:nvPr/>
        </p:nvSpPr>
        <p:spPr>
          <a:xfrm>
            <a:off x="9044354" y="325332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8773483C-C71B-4111-960A-49E6B7B61456}"/>
              </a:ext>
            </a:extLst>
          </p:cNvPr>
          <p:cNvSpPr/>
          <p:nvPr/>
        </p:nvSpPr>
        <p:spPr>
          <a:xfrm>
            <a:off x="9659448" y="323671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535BA33E-541C-4F5D-9F89-6F5CE9AF3A4E}"/>
              </a:ext>
            </a:extLst>
          </p:cNvPr>
          <p:cNvSpPr/>
          <p:nvPr/>
        </p:nvSpPr>
        <p:spPr>
          <a:xfrm>
            <a:off x="9843432" y="325332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51" name="Ovaal 50">
            <a:extLst>
              <a:ext uri="{FF2B5EF4-FFF2-40B4-BE49-F238E27FC236}">
                <a16:creationId xmlns:a16="http://schemas.microsoft.com/office/drawing/2014/main" id="{51BCAFEF-D4B8-4799-A801-798BB5A950A1}"/>
              </a:ext>
            </a:extLst>
          </p:cNvPr>
          <p:cNvSpPr/>
          <p:nvPr/>
        </p:nvSpPr>
        <p:spPr>
          <a:xfrm>
            <a:off x="9813174" y="590043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52" name="Ovaal 51">
            <a:extLst>
              <a:ext uri="{FF2B5EF4-FFF2-40B4-BE49-F238E27FC236}">
                <a16:creationId xmlns:a16="http://schemas.microsoft.com/office/drawing/2014/main" id="{D7A5BC63-BB6B-498C-AAE5-CEA521209BAB}"/>
              </a:ext>
            </a:extLst>
          </p:cNvPr>
          <p:cNvSpPr/>
          <p:nvPr/>
        </p:nvSpPr>
        <p:spPr>
          <a:xfrm>
            <a:off x="7543917" y="589248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sp>
        <p:nvSpPr>
          <p:cNvPr id="53" name="Ovaal 52">
            <a:extLst>
              <a:ext uri="{FF2B5EF4-FFF2-40B4-BE49-F238E27FC236}">
                <a16:creationId xmlns:a16="http://schemas.microsoft.com/office/drawing/2014/main" id="{FC808000-792F-488E-8312-C83EE232488F}"/>
              </a:ext>
            </a:extLst>
          </p:cNvPr>
          <p:cNvSpPr/>
          <p:nvPr/>
        </p:nvSpPr>
        <p:spPr>
          <a:xfrm>
            <a:off x="7523859" y="478306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17</a:t>
            </a:r>
          </a:p>
        </p:txBody>
      </p:sp>
      <p:sp>
        <p:nvSpPr>
          <p:cNvPr id="54" name="Ovaal 53">
            <a:extLst>
              <a:ext uri="{FF2B5EF4-FFF2-40B4-BE49-F238E27FC236}">
                <a16:creationId xmlns:a16="http://schemas.microsoft.com/office/drawing/2014/main" id="{200580FB-17D5-467A-AB54-44BFBB9B45A7}"/>
              </a:ext>
            </a:extLst>
          </p:cNvPr>
          <p:cNvSpPr/>
          <p:nvPr/>
        </p:nvSpPr>
        <p:spPr>
          <a:xfrm>
            <a:off x="8416905" y="5945552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16</a:t>
            </a:r>
          </a:p>
        </p:txBody>
      </p:sp>
      <p:sp>
        <p:nvSpPr>
          <p:cNvPr id="55" name="Ovaal 54">
            <a:extLst>
              <a:ext uri="{FF2B5EF4-FFF2-40B4-BE49-F238E27FC236}">
                <a16:creationId xmlns:a16="http://schemas.microsoft.com/office/drawing/2014/main" id="{D446EA2E-0BD9-40D4-A875-E6A1C911CA49}"/>
              </a:ext>
            </a:extLst>
          </p:cNvPr>
          <p:cNvSpPr/>
          <p:nvPr/>
        </p:nvSpPr>
        <p:spPr>
          <a:xfrm>
            <a:off x="9176289" y="591644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15</a:t>
            </a:r>
          </a:p>
        </p:txBody>
      </p:sp>
      <p:sp>
        <p:nvSpPr>
          <p:cNvPr id="56" name="Ovaal 55">
            <a:extLst>
              <a:ext uri="{FF2B5EF4-FFF2-40B4-BE49-F238E27FC236}">
                <a16:creationId xmlns:a16="http://schemas.microsoft.com/office/drawing/2014/main" id="{44ED092F-2B74-45A9-892E-31C8CEE67C86}"/>
              </a:ext>
            </a:extLst>
          </p:cNvPr>
          <p:cNvSpPr/>
          <p:nvPr/>
        </p:nvSpPr>
        <p:spPr>
          <a:xfrm>
            <a:off x="9886771" y="471267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14</a:t>
            </a:r>
          </a:p>
        </p:txBody>
      </p:sp>
      <p:sp>
        <p:nvSpPr>
          <p:cNvPr id="57" name="Ovaal 56">
            <a:extLst>
              <a:ext uri="{FF2B5EF4-FFF2-40B4-BE49-F238E27FC236}">
                <a16:creationId xmlns:a16="http://schemas.microsoft.com/office/drawing/2014/main" id="{DD8C75CE-C6F9-468D-A35C-2FB7AEECBF8F}"/>
              </a:ext>
            </a:extLst>
          </p:cNvPr>
          <p:cNvSpPr/>
          <p:nvPr/>
        </p:nvSpPr>
        <p:spPr>
          <a:xfrm>
            <a:off x="9893017" y="440787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13</a:t>
            </a:r>
          </a:p>
        </p:txBody>
      </p:sp>
      <p:sp>
        <p:nvSpPr>
          <p:cNvPr id="58" name="Ovaal 57">
            <a:extLst>
              <a:ext uri="{FF2B5EF4-FFF2-40B4-BE49-F238E27FC236}">
                <a16:creationId xmlns:a16="http://schemas.microsoft.com/office/drawing/2014/main" id="{D99CAA38-AABA-429D-B5D3-7BB9F73C799E}"/>
              </a:ext>
            </a:extLst>
          </p:cNvPr>
          <p:cNvSpPr/>
          <p:nvPr/>
        </p:nvSpPr>
        <p:spPr>
          <a:xfrm>
            <a:off x="9153712" y="324069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12</a:t>
            </a:r>
          </a:p>
        </p:txBody>
      </p:sp>
      <p:sp>
        <p:nvSpPr>
          <p:cNvPr id="59" name="Ovaal 58">
            <a:extLst>
              <a:ext uri="{FF2B5EF4-FFF2-40B4-BE49-F238E27FC236}">
                <a16:creationId xmlns:a16="http://schemas.microsoft.com/office/drawing/2014/main" id="{281AE9D8-3D25-4860-9FFE-ECF4D208C41D}"/>
              </a:ext>
            </a:extLst>
          </p:cNvPr>
          <p:cNvSpPr/>
          <p:nvPr/>
        </p:nvSpPr>
        <p:spPr>
          <a:xfrm>
            <a:off x="8405585" y="3224084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11</a:t>
            </a:r>
          </a:p>
        </p:txBody>
      </p:sp>
      <p:sp>
        <p:nvSpPr>
          <p:cNvPr id="60" name="Ovaal 59">
            <a:extLst>
              <a:ext uri="{FF2B5EF4-FFF2-40B4-BE49-F238E27FC236}">
                <a16:creationId xmlns:a16="http://schemas.microsoft.com/office/drawing/2014/main" id="{053922BB-96E3-4DA7-9632-B5BF037BC983}"/>
              </a:ext>
            </a:extLst>
          </p:cNvPr>
          <p:cNvSpPr/>
          <p:nvPr/>
        </p:nvSpPr>
        <p:spPr>
          <a:xfrm>
            <a:off x="7547856" y="446670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18</a:t>
            </a:r>
          </a:p>
        </p:txBody>
      </p:sp>
      <p:sp>
        <p:nvSpPr>
          <p:cNvPr id="63" name="Ovaal 62">
            <a:extLst>
              <a:ext uri="{FF2B5EF4-FFF2-40B4-BE49-F238E27FC236}">
                <a16:creationId xmlns:a16="http://schemas.microsoft.com/office/drawing/2014/main" id="{D0044D9B-A64C-481F-A318-7412672B586B}"/>
              </a:ext>
            </a:extLst>
          </p:cNvPr>
          <p:cNvSpPr/>
          <p:nvPr/>
        </p:nvSpPr>
        <p:spPr>
          <a:xfrm>
            <a:off x="9090835" y="441382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21</a:t>
            </a:r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5D66E42B-5981-44A2-BD17-EC9ABA8D642E}"/>
              </a:ext>
            </a:extLst>
          </p:cNvPr>
          <p:cNvSpPr/>
          <p:nvPr/>
        </p:nvSpPr>
        <p:spPr>
          <a:xfrm>
            <a:off x="8383546" y="440196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20</a:t>
            </a:r>
          </a:p>
        </p:txBody>
      </p:sp>
      <p:sp>
        <p:nvSpPr>
          <p:cNvPr id="61" name="Ovaal 60">
            <a:extLst>
              <a:ext uri="{FF2B5EF4-FFF2-40B4-BE49-F238E27FC236}">
                <a16:creationId xmlns:a16="http://schemas.microsoft.com/office/drawing/2014/main" id="{C1C06E72-9643-468C-AD3F-5374151F0330}"/>
              </a:ext>
            </a:extLst>
          </p:cNvPr>
          <p:cNvSpPr/>
          <p:nvPr/>
        </p:nvSpPr>
        <p:spPr>
          <a:xfrm>
            <a:off x="8394834" y="480550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23</a:t>
            </a:r>
          </a:p>
        </p:txBody>
      </p:sp>
      <p:sp>
        <p:nvSpPr>
          <p:cNvPr id="62" name="Ovaal 61">
            <a:extLst>
              <a:ext uri="{FF2B5EF4-FFF2-40B4-BE49-F238E27FC236}">
                <a16:creationId xmlns:a16="http://schemas.microsoft.com/office/drawing/2014/main" id="{E16E19C5-211E-4298-9AC6-88C710EBAE2C}"/>
              </a:ext>
            </a:extLst>
          </p:cNvPr>
          <p:cNvSpPr/>
          <p:nvPr/>
        </p:nvSpPr>
        <p:spPr>
          <a:xfrm>
            <a:off x="9100332" y="481989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22</a:t>
            </a:r>
          </a:p>
        </p:txBody>
      </p:sp>
      <p:sp>
        <p:nvSpPr>
          <p:cNvPr id="65" name="Ovaal 64">
            <a:extLst>
              <a:ext uri="{FF2B5EF4-FFF2-40B4-BE49-F238E27FC236}">
                <a16:creationId xmlns:a16="http://schemas.microsoft.com/office/drawing/2014/main" id="{B371085C-73F2-4BAA-933F-C0F0455AE6AE}"/>
              </a:ext>
            </a:extLst>
          </p:cNvPr>
          <p:cNvSpPr/>
          <p:nvPr/>
        </p:nvSpPr>
        <p:spPr>
          <a:xfrm>
            <a:off x="7545641" y="329657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19</a:t>
            </a: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E57834FA-45DC-4282-A901-4E26F66211A6}"/>
              </a:ext>
            </a:extLst>
          </p:cNvPr>
          <p:cNvSpPr txBox="1"/>
          <p:nvPr/>
        </p:nvSpPr>
        <p:spPr>
          <a:xfrm>
            <a:off x="4030796" y="27193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6</a:t>
            </a:r>
          </a:p>
        </p:txBody>
      </p:sp>
      <p:sp>
        <p:nvSpPr>
          <p:cNvPr id="68" name="Pijl: omhoog 67">
            <a:extLst>
              <a:ext uri="{FF2B5EF4-FFF2-40B4-BE49-F238E27FC236}">
                <a16:creationId xmlns:a16="http://schemas.microsoft.com/office/drawing/2014/main" id="{E1722B56-C2BB-4251-BB10-3145C462AE40}"/>
              </a:ext>
            </a:extLst>
          </p:cNvPr>
          <p:cNvSpPr/>
          <p:nvPr/>
        </p:nvSpPr>
        <p:spPr>
          <a:xfrm rot="12904023">
            <a:off x="8441332" y="3010956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6" name="Pijl: omhoog 75">
            <a:extLst>
              <a:ext uri="{FF2B5EF4-FFF2-40B4-BE49-F238E27FC236}">
                <a16:creationId xmlns:a16="http://schemas.microsoft.com/office/drawing/2014/main" id="{B596BF69-01E1-40C2-9FED-47DC53F4D9FB}"/>
              </a:ext>
            </a:extLst>
          </p:cNvPr>
          <p:cNvSpPr/>
          <p:nvPr/>
        </p:nvSpPr>
        <p:spPr>
          <a:xfrm rot="8606619">
            <a:off x="9057057" y="3017006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AD14E65F-B03C-4BD3-8B5E-DBA2D90F3A2A}"/>
              </a:ext>
            </a:extLst>
          </p:cNvPr>
          <p:cNvSpPr txBox="1"/>
          <p:nvPr/>
        </p:nvSpPr>
        <p:spPr>
          <a:xfrm>
            <a:off x="5804858" y="1902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sp>
        <p:nvSpPr>
          <p:cNvPr id="80" name="Tekstvak 79">
            <a:extLst>
              <a:ext uri="{FF2B5EF4-FFF2-40B4-BE49-F238E27FC236}">
                <a16:creationId xmlns:a16="http://schemas.microsoft.com/office/drawing/2014/main" id="{D71451D7-1A53-4604-8F60-1D826CDBD0C1}"/>
              </a:ext>
            </a:extLst>
          </p:cNvPr>
          <p:cNvSpPr txBox="1"/>
          <p:nvPr/>
        </p:nvSpPr>
        <p:spPr>
          <a:xfrm>
            <a:off x="8862618" y="27093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5</a:t>
            </a:r>
          </a:p>
        </p:txBody>
      </p:sp>
      <p:sp>
        <p:nvSpPr>
          <p:cNvPr id="81" name="Tekstvak 80">
            <a:extLst>
              <a:ext uri="{FF2B5EF4-FFF2-40B4-BE49-F238E27FC236}">
                <a16:creationId xmlns:a16="http://schemas.microsoft.com/office/drawing/2014/main" id="{B72FF052-3BCC-40F0-BA7C-18F72601A86C}"/>
              </a:ext>
            </a:extLst>
          </p:cNvPr>
          <p:cNvSpPr txBox="1"/>
          <p:nvPr/>
        </p:nvSpPr>
        <p:spPr>
          <a:xfrm>
            <a:off x="8521443" y="27540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3</a:t>
            </a:r>
          </a:p>
        </p:txBody>
      </p:sp>
      <p:sp>
        <p:nvSpPr>
          <p:cNvPr id="82" name="Pijl: omhoog 81">
            <a:extLst>
              <a:ext uri="{FF2B5EF4-FFF2-40B4-BE49-F238E27FC236}">
                <a16:creationId xmlns:a16="http://schemas.microsoft.com/office/drawing/2014/main" id="{13D3E300-0986-4E00-B6D3-7E8DB45F0FC6}"/>
              </a:ext>
            </a:extLst>
          </p:cNvPr>
          <p:cNvSpPr/>
          <p:nvPr/>
        </p:nvSpPr>
        <p:spPr>
          <a:xfrm rot="9141773">
            <a:off x="9681596" y="2980550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3" name="Tekstvak 82">
            <a:extLst>
              <a:ext uri="{FF2B5EF4-FFF2-40B4-BE49-F238E27FC236}">
                <a16:creationId xmlns:a16="http://schemas.microsoft.com/office/drawing/2014/main" id="{C82B3712-7B8A-4FE6-8C22-C7606DAE947B}"/>
              </a:ext>
            </a:extLst>
          </p:cNvPr>
          <p:cNvSpPr txBox="1"/>
          <p:nvPr/>
        </p:nvSpPr>
        <p:spPr>
          <a:xfrm>
            <a:off x="9481287" y="264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6</a:t>
            </a:r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07835964-9E70-4ACB-B334-9B3DD0E37EE2}"/>
              </a:ext>
            </a:extLst>
          </p:cNvPr>
          <p:cNvSpPr txBox="1"/>
          <p:nvPr/>
        </p:nvSpPr>
        <p:spPr>
          <a:xfrm>
            <a:off x="11402488" y="43590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5</a:t>
            </a:r>
          </a:p>
        </p:txBody>
      </p:sp>
      <p:sp>
        <p:nvSpPr>
          <p:cNvPr id="66" name="Ovaal 65">
            <a:extLst>
              <a:ext uri="{FF2B5EF4-FFF2-40B4-BE49-F238E27FC236}">
                <a16:creationId xmlns:a16="http://schemas.microsoft.com/office/drawing/2014/main" id="{6A7F3C07-F9D1-41C4-8AD2-55404B6BBBD8}"/>
              </a:ext>
            </a:extLst>
          </p:cNvPr>
          <p:cNvSpPr/>
          <p:nvPr/>
        </p:nvSpPr>
        <p:spPr>
          <a:xfrm>
            <a:off x="2485811" y="389020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10</a:t>
            </a:r>
          </a:p>
        </p:txBody>
      </p:sp>
      <p:sp>
        <p:nvSpPr>
          <p:cNvPr id="69" name="Ovaal 68">
            <a:extLst>
              <a:ext uri="{FF2B5EF4-FFF2-40B4-BE49-F238E27FC236}">
                <a16:creationId xmlns:a16="http://schemas.microsoft.com/office/drawing/2014/main" id="{112A1642-1E7B-41DB-B5DA-188C4B394421}"/>
              </a:ext>
            </a:extLst>
          </p:cNvPr>
          <p:cNvSpPr/>
          <p:nvPr/>
        </p:nvSpPr>
        <p:spPr>
          <a:xfrm>
            <a:off x="7990998" y="534910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24</a:t>
            </a:r>
          </a:p>
        </p:txBody>
      </p:sp>
      <p:sp>
        <p:nvSpPr>
          <p:cNvPr id="70" name="Ovaal 69">
            <a:extLst>
              <a:ext uri="{FF2B5EF4-FFF2-40B4-BE49-F238E27FC236}">
                <a16:creationId xmlns:a16="http://schemas.microsoft.com/office/drawing/2014/main" id="{BBE7BEE5-701E-4567-A708-CE47578CD701}"/>
              </a:ext>
            </a:extLst>
          </p:cNvPr>
          <p:cNvSpPr/>
          <p:nvPr/>
        </p:nvSpPr>
        <p:spPr>
          <a:xfrm>
            <a:off x="8779891" y="535522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24</a:t>
            </a:r>
          </a:p>
        </p:txBody>
      </p:sp>
      <p:sp>
        <p:nvSpPr>
          <p:cNvPr id="71" name="Ovaal 70">
            <a:extLst>
              <a:ext uri="{FF2B5EF4-FFF2-40B4-BE49-F238E27FC236}">
                <a16:creationId xmlns:a16="http://schemas.microsoft.com/office/drawing/2014/main" id="{61E0660C-DEFB-4329-841B-BE2750D9E9A3}"/>
              </a:ext>
            </a:extLst>
          </p:cNvPr>
          <p:cNvSpPr/>
          <p:nvPr/>
        </p:nvSpPr>
        <p:spPr>
          <a:xfrm>
            <a:off x="9534610" y="537231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24</a:t>
            </a:r>
          </a:p>
        </p:txBody>
      </p:sp>
      <p:sp>
        <p:nvSpPr>
          <p:cNvPr id="72" name="Ovaal 71">
            <a:extLst>
              <a:ext uri="{FF2B5EF4-FFF2-40B4-BE49-F238E27FC236}">
                <a16:creationId xmlns:a16="http://schemas.microsoft.com/office/drawing/2014/main" id="{53E35B5A-E651-4E6C-8FE0-1D7B875A8345}"/>
              </a:ext>
            </a:extLst>
          </p:cNvPr>
          <p:cNvSpPr/>
          <p:nvPr/>
        </p:nvSpPr>
        <p:spPr>
          <a:xfrm>
            <a:off x="9557974" y="377644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25</a:t>
            </a:r>
          </a:p>
        </p:txBody>
      </p:sp>
      <p:sp>
        <p:nvSpPr>
          <p:cNvPr id="73" name="Ovaal 72">
            <a:extLst>
              <a:ext uri="{FF2B5EF4-FFF2-40B4-BE49-F238E27FC236}">
                <a16:creationId xmlns:a16="http://schemas.microsoft.com/office/drawing/2014/main" id="{FC1A14A5-A06B-4962-AB76-CE1B0F906E63}"/>
              </a:ext>
            </a:extLst>
          </p:cNvPr>
          <p:cNvSpPr/>
          <p:nvPr/>
        </p:nvSpPr>
        <p:spPr>
          <a:xfrm>
            <a:off x="8752161" y="380390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26</a:t>
            </a:r>
          </a:p>
        </p:txBody>
      </p:sp>
      <p:sp>
        <p:nvSpPr>
          <p:cNvPr id="74" name="Ovaal 73">
            <a:extLst>
              <a:ext uri="{FF2B5EF4-FFF2-40B4-BE49-F238E27FC236}">
                <a16:creationId xmlns:a16="http://schemas.microsoft.com/office/drawing/2014/main" id="{5CA8E770-8839-424E-BC00-06CE13E0DEDE}"/>
              </a:ext>
            </a:extLst>
          </p:cNvPr>
          <p:cNvSpPr/>
          <p:nvPr/>
        </p:nvSpPr>
        <p:spPr>
          <a:xfrm>
            <a:off x="7982876" y="380762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27</a:t>
            </a:r>
          </a:p>
        </p:txBody>
      </p:sp>
      <p:sp>
        <p:nvSpPr>
          <p:cNvPr id="75" name="Ovaal 74">
            <a:extLst>
              <a:ext uri="{FF2B5EF4-FFF2-40B4-BE49-F238E27FC236}">
                <a16:creationId xmlns:a16="http://schemas.microsoft.com/office/drawing/2014/main" id="{2886FE4B-FE95-490F-B3AA-99F7BC43D303}"/>
              </a:ext>
            </a:extLst>
          </p:cNvPr>
          <p:cNvSpPr/>
          <p:nvPr/>
        </p:nvSpPr>
        <p:spPr>
          <a:xfrm>
            <a:off x="7949766" y="2509100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7954466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A44F7C50-1992-4689-825D-4FD452912CAA}"/>
              </a:ext>
            </a:extLst>
          </p:cNvPr>
          <p:cNvSpPr/>
          <p:nvPr/>
        </p:nvSpPr>
        <p:spPr>
          <a:xfrm>
            <a:off x="421842" y="366012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1BDEDAE6-F430-4485-B39E-9DBBF4E12E9B}"/>
              </a:ext>
            </a:extLst>
          </p:cNvPr>
          <p:cNvSpPr/>
          <p:nvPr/>
        </p:nvSpPr>
        <p:spPr>
          <a:xfrm>
            <a:off x="3634607" y="5154043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DA813001-1FDF-4676-8705-968E958C317A}"/>
              </a:ext>
            </a:extLst>
          </p:cNvPr>
          <p:cNvSpPr/>
          <p:nvPr/>
        </p:nvSpPr>
        <p:spPr>
          <a:xfrm>
            <a:off x="3634607" y="4403884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8AF362BE-A5C7-48FA-BC6E-D7B5350247D9}"/>
              </a:ext>
            </a:extLst>
          </p:cNvPr>
          <p:cNvSpPr/>
          <p:nvPr/>
        </p:nvSpPr>
        <p:spPr>
          <a:xfrm>
            <a:off x="3634607" y="3703675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5A259F4-0CD5-4AA7-9F40-F6C95A0D422A}"/>
              </a:ext>
            </a:extLst>
          </p:cNvPr>
          <p:cNvSpPr/>
          <p:nvPr/>
        </p:nvSpPr>
        <p:spPr>
          <a:xfrm>
            <a:off x="3611915" y="2978492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F4C13A7A-6E61-44B2-9C63-0B0C847265A6}"/>
              </a:ext>
            </a:extLst>
          </p:cNvPr>
          <p:cNvSpPr/>
          <p:nvPr/>
        </p:nvSpPr>
        <p:spPr>
          <a:xfrm>
            <a:off x="3634607" y="2253309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CBE6D28A-F5E6-4104-8DB2-589EDF9CC35E}"/>
              </a:ext>
            </a:extLst>
          </p:cNvPr>
          <p:cNvSpPr/>
          <p:nvPr/>
        </p:nvSpPr>
        <p:spPr>
          <a:xfrm>
            <a:off x="3649574" y="1503152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3D2AC132-054E-49A5-A419-E19302659C48}"/>
              </a:ext>
            </a:extLst>
          </p:cNvPr>
          <p:cNvSpPr/>
          <p:nvPr/>
        </p:nvSpPr>
        <p:spPr>
          <a:xfrm>
            <a:off x="3649574" y="777969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DBF690C3-46A4-4511-BE6B-1717AEF5AD88}"/>
              </a:ext>
            </a:extLst>
          </p:cNvPr>
          <p:cNvSpPr/>
          <p:nvPr/>
        </p:nvSpPr>
        <p:spPr>
          <a:xfrm>
            <a:off x="3670408" y="51169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65EDA493-8027-4FFD-BF5A-D6B891E39CB7}"/>
              </a:ext>
            </a:extLst>
          </p:cNvPr>
          <p:cNvSpPr txBox="1"/>
          <p:nvPr/>
        </p:nvSpPr>
        <p:spPr>
          <a:xfrm>
            <a:off x="3649574" y="186591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BFS001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76C61F9A-33E2-42FD-ABDD-BB2385991AAE}"/>
              </a:ext>
            </a:extLst>
          </p:cNvPr>
          <p:cNvSpPr txBox="1"/>
          <p:nvPr/>
        </p:nvSpPr>
        <p:spPr>
          <a:xfrm>
            <a:off x="3650969" y="918139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BFS002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4BABD50-8E59-4DFB-B7B7-84DB487993E0}"/>
              </a:ext>
            </a:extLst>
          </p:cNvPr>
          <p:cNvSpPr txBox="1"/>
          <p:nvPr/>
        </p:nvSpPr>
        <p:spPr>
          <a:xfrm>
            <a:off x="3655441" y="5261401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BFS008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81212AA2-4A3F-4233-8971-D73D07AFB145}"/>
              </a:ext>
            </a:extLst>
          </p:cNvPr>
          <p:cNvSpPr txBox="1"/>
          <p:nvPr/>
        </p:nvSpPr>
        <p:spPr>
          <a:xfrm>
            <a:off x="3649574" y="1635484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BFS003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965A2A94-6A45-4101-98A0-F761B90D63AF}"/>
              </a:ext>
            </a:extLst>
          </p:cNvPr>
          <p:cNvSpPr txBox="1"/>
          <p:nvPr/>
        </p:nvSpPr>
        <p:spPr>
          <a:xfrm>
            <a:off x="3670408" y="2360667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BFS004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56776F84-9CDF-4D97-8D99-7610CCE06F2E}"/>
              </a:ext>
            </a:extLst>
          </p:cNvPr>
          <p:cNvSpPr txBox="1"/>
          <p:nvPr/>
        </p:nvSpPr>
        <p:spPr>
          <a:xfrm>
            <a:off x="3649574" y="3104954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BFS005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779FDC5C-0C05-4B67-84F9-199BC85F79DE}"/>
              </a:ext>
            </a:extLst>
          </p:cNvPr>
          <p:cNvSpPr txBox="1"/>
          <p:nvPr/>
        </p:nvSpPr>
        <p:spPr>
          <a:xfrm>
            <a:off x="3649574" y="3814486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BFS006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E30B8EF7-702C-4312-9AE1-E1AEBA7DA987}"/>
              </a:ext>
            </a:extLst>
          </p:cNvPr>
          <p:cNvSpPr txBox="1"/>
          <p:nvPr/>
        </p:nvSpPr>
        <p:spPr>
          <a:xfrm>
            <a:off x="3655441" y="4529477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BFS007</a:t>
            </a: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54511B7E-7778-4FD2-B924-62B0919DA2D7}"/>
              </a:ext>
            </a:extLst>
          </p:cNvPr>
          <p:cNvSpPr/>
          <p:nvPr/>
        </p:nvSpPr>
        <p:spPr>
          <a:xfrm>
            <a:off x="4650137" y="14484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A8C77DDD-7691-4D5D-B80A-C41DB98E7268}"/>
              </a:ext>
            </a:extLst>
          </p:cNvPr>
          <p:cNvSpPr/>
          <p:nvPr/>
        </p:nvSpPr>
        <p:spPr>
          <a:xfrm>
            <a:off x="5187532" y="14484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9E735970-357A-4D63-9A57-104A8324AA51}"/>
              </a:ext>
            </a:extLst>
          </p:cNvPr>
          <p:cNvSpPr/>
          <p:nvPr/>
        </p:nvSpPr>
        <p:spPr>
          <a:xfrm>
            <a:off x="4450563" y="897632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5A7D026B-8BB3-41DF-A449-886D557756BF}"/>
              </a:ext>
            </a:extLst>
          </p:cNvPr>
          <p:cNvSpPr/>
          <p:nvPr/>
        </p:nvSpPr>
        <p:spPr>
          <a:xfrm>
            <a:off x="4836147" y="91127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</a:t>
            </a:r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5EB4827B-41F9-4AC5-87FC-1A5F068510DF}"/>
              </a:ext>
            </a:extLst>
          </p:cNvPr>
          <p:cNvSpPr/>
          <p:nvPr/>
        </p:nvSpPr>
        <p:spPr>
          <a:xfrm>
            <a:off x="5237667" y="89502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1E2DC6CB-E794-4659-B70F-47459EB7C0AE}"/>
              </a:ext>
            </a:extLst>
          </p:cNvPr>
          <p:cNvSpPr/>
          <p:nvPr/>
        </p:nvSpPr>
        <p:spPr>
          <a:xfrm>
            <a:off x="4646473" y="234427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D6D11729-668D-4433-8770-65C30CB16DF3}"/>
              </a:ext>
            </a:extLst>
          </p:cNvPr>
          <p:cNvSpPr/>
          <p:nvPr/>
        </p:nvSpPr>
        <p:spPr>
          <a:xfrm>
            <a:off x="5149873" y="233759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2140ADAB-43ED-41C0-A79E-8FB71863B39A}"/>
              </a:ext>
            </a:extLst>
          </p:cNvPr>
          <p:cNvSpPr/>
          <p:nvPr/>
        </p:nvSpPr>
        <p:spPr>
          <a:xfrm>
            <a:off x="4638548" y="1605052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4ACCD9C4-F49E-4166-8DBE-CDD426E93BF2}"/>
              </a:ext>
            </a:extLst>
          </p:cNvPr>
          <p:cNvSpPr/>
          <p:nvPr/>
        </p:nvSpPr>
        <p:spPr>
          <a:xfrm>
            <a:off x="5149052" y="155817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E3DF348F-F1B4-4DCF-B8A8-9103568ED52B}"/>
              </a:ext>
            </a:extLst>
          </p:cNvPr>
          <p:cNvSpPr/>
          <p:nvPr/>
        </p:nvSpPr>
        <p:spPr>
          <a:xfrm>
            <a:off x="4662537" y="3069170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6F2EFCA1-D2D1-4780-BCF2-4B5254A8A22A}"/>
              </a:ext>
            </a:extLst>
          </p:cNvPr>
          <p:cNvSpPr/>
          <p:nvPr/>
        </p:nvSpPr>
        <p:spPr>
          <a:xfrm>
            <a:off x="5165937" y="3062494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3832C8F0-09A2-4D00-A295-2CC25D5A1C4D}"/>
              </a:ext>
            </a:extLst>
          </p:cNvPr>
          <p:cNvSpPr/>
          <p:nvPr/>
        </p:nvSpPr>
        <p:spPr>
          <a:xfrm>
            <a:off x="4705426" y="384177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33" name="Ovaal 32">
            <a:extLst>
              <a:ext uri="{FF2B5EF4-FFF2-40B4-BE49-F238E27FC236}">
                <a16:creationId xmlns:a16="http://schemas.microsoft.com/office/drawing/2014/main" id="{25C1828D-9A4D-4020-B017-96C10DA39115}"/>
              </a:ext>
            </a:extLst>
          </p:cNvPr>
          <p:cNvSpPr/>
          <p:nvPr/>
        </p:nvSpPr>
        <p:spPr>
          <a:xfrm>
            <a:off x="5167265" y="383509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34" name="Ovaal 33">
            <a:extLst>
              <a:ext uri="{FF2B5EF4-FFF2-40B4-BE49-F238E27FC236}">
                <a16:creationId xmlns:a16="http://schemas.microsoft.com/office/drawing/2014/main" id="{DBDF8F43-030F-4161-8ACC-96FB4972F1E5}"/>
              </a:ext>
            </a:extLst>
          </p:cNvPr>
          <p:cNvSpPr/>
          <p:nvPr/>
        </p:nvSpPr>
        <p:spPr>
          <a:xfrm>
            <a:off x="4706751" y="449398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35" name="Ovaal 34">
            <a:extLst>
              <a:ext uri="{FF2B5EF4-FFF2-40B4-BE49-F238E27FC236}">
                <a16:creationId xmlns:a16="http://schemas.microsoft.com/office/drawing/2014/main" id="{0574F1A5-4050-4F1A-A2CB-20897144165C}"/>
              </a:ext>
            </a:extLst>
          </p:cNvPr>
          <p:cNvSpPr/>
          <p:nvPr/>
        </p:nvSpPr>
        <p:spPr>
          <a:xfrm>
            <a:off x="5168590" y="4487310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sp>
        <p:nvSpPr>
          <p:cNvPr id="36" name="Ovaal 35">
            <a:extLst>
              <a:ext uri="{FF2B5EF4-FFF2-40B4-BE49-F238E27FC236}">
                <a16:creationId xmlns:a16="http://schemas.microsoft.com/office/drawing/2014/main" id="{AA5946E4-7868-4FD0-9261-84E93BAE489C}"/>
              </a:ext>
            </a:extLst>
          </p:cNvPr>
          <p:cNvSpPr/>
          <p:nvPr/>
        </p:nvSpPr>
        <p:spPr>
          <a:xfrm>
            <a:off x="4708076" y="5210930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ADABB015-9921-4176-9E09-69F82D843F05}"/>
              </a:ext>
            </a:extLst>
          </p:cNvPr>
          <p:cNvSpPr/>
          <p:nvPr/>
        </p:nvSpPr>
        <p:spPr>
          <a:xfrm>
            <a:off x="5169915" y="5204254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CDA6DA9E-0497-447B-BBD5-F858518A6620}"/>
              </a:ext>
            </a:extLst>
          </p:cNvPr>
          <p:cNvSpPr/>
          <p:nvPr/>
        </p:nvSpPr>
        <p:spPr>
          <a:xfrm>
            <a:off x="8352222" y="19201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56E18815-FC70-42AC-A78C-7E040FA324C3}"/>
              </a:ext>
            </a:extLst>
          </p:cNvPr>
          <p:cNvSpPr/>
          <p:nvPr/>
        </p:nvSpPr>
        <p:spPr>
          <a:xfrm>
            <a:off x="8352222" y="5489325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06A67926-2EEC-443E-97F7-BF2EDEA5A00B}"/>
              </a:ext>
            </a:extLst>
          </p:cNvPr>
          <p:cNvSpPr/>
          <p:nvPr/>
        </p:nvSpPr>
        <p:spPr>
          <a:xfrm>
            <a:off x="8352498" y="4827754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517E86CF-ECC5-4E69-A35D-7E81B07F3A81}"/>
              </a:ext>
            </a:extLst>
          </p:cNvPr>
          <p:cNvSpPr/>
          <p:nvPr/>
        </p:nvSpPr>
        <p:spPr>
          <a:xfrm>
            <a:off x="8352222" y="4134379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FFDFCBEE-FFC9-4C18-BA75-BD1E3B24DF46}"/>
              </a:ext>
            </a:extLst>
          </p:cNvPr>
          <p:cNvSpPr/>
          <p:nvPr/>
        </p:nvSpPr>
        <p:spPr>
          <a:xfrm>
            <a:off x="8351057" y="3441262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3" name="Rechthoek 42">
            <a:extLst>
              <a:ext uri="{FF2B5EF4-FFF2-40B4-BE49-F238E27FC236}">
                <a16:creationId xmlns:a16="http://schemas.microsoft.com/office/drawing/2014/main" id="{8EA8C575-E801-416A-B3E7-C4ECF0068364}"/>
              </a:ext>
            </a:extLst>
          </p:cNvPr>
          <p:cNvSpPr/>
          <p:nvPr/>
        </p:nvSpPr>
        <p:spPr>
          <a:xfrm>
            <a:off x="8352222" y="2747623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4" name="Rechthoek 43">
            <a:extLst>
              <a:ext uri="{FF2B5EF4-FFF2-40B4-BE49-F238E27FC236}">
                <a16:creationId xmlns:a16="http://schemas.microsoft.com/office/drawing/2014/main" id="{A3CEAD17-2165-4300-9372-4C1983ED5977}"/>
              </a:ext>
            </a:extLst>
          </p:cNvPr>
          <p:cNvSpPr/>
          <p:nvPr/>
        </p:nvSpPr>
        <p:spPr>
          <a:xfrm>
            <a:off x="8352222" y="2070152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5" name="Rechthoek 44">
            <a:extLst>
              <a:ext uri="{FF2B5EF4-FFF2-40B4-BE49-F238E27FC236}">
                <a16:creationId xmlns:a16="http://schemas.microsoft.com/office/drawing/2014/main" id="{DA6A8627-CBA6-4B03-BBAC-322BF9495D2E}"/>
              </a:ext>
            </a:extLst>
          </p:cNvPr>
          <p:cNvSpPr/>
          <p:nvPr/>
        </p:nvSpPr>
        <p:spPr>
          <a:xfrm>
            <a:off x="8352222" y="1376771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6" name="Rechthoek 45">
            <a:extLst>
              <a:ext uri="{FF2B5EF4-FFF2-40B4-BE49-F238E27FC236}">
                <a16:creationId xmlns:a16="http://schemas.microsoft.com/office/drawing/2014/main" id="{239C142A-4D75-40C6-A23C-F88BE00C47FC}"/>
              </a:ext>
            </a:extLst>
          </p:cNvPr>
          <p:cNvSpPr/>
          <p:nvPr/>
        </p:nvSpPr>
        <p:spPr>
          <a:xfrm>
            <a:off x="8352222" y="697675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267B6C3F-0755-4CD3-A2E6-F6A9E0B926D3}"/>
              </a:ext>
            </a:extLst>
          </p:cNvPr>
          <p:cNvSpPr txBox="1"/>
          <p:nvPr/>
        </p:nvSpPr>
        <p:spPr>
          <a:xfrm>
            <a:off x="9190683" y="13501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X001 Y001</a:t>
            </a:r>
          </a:p>
        </p:txBody>
      </p:sp>
      <p:sp>
        <p:nvSpPr>
          <p:cNvPr id="57" name="Ovaal 56">
            <a:extLst>
              <a:ext uri="{FF2B5EF4-FFF2-40B4-BE49-F238E27FC236}">
                <a16:creationId xmlns:a16="http://schemas.microsoft.com/office/drawing/2014/main" id="{C2032C3B-79E8-4845-AAE2-14266C7F7ACF}"/>
              </a:ext>
            </a:extLst>
          </p:cNvPr>
          <p:cNvSpPr/>
          <p:nvPr/>
        </p:nvSpPr>
        <p:spPr>
          <a:xfrm>
            <a:off x="8537883" y="9635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58" name="Ovaal 57">
            <a:extLst>
              <a:ext uri="{FF2B5EF4-FFF2-40B4-BE49-F238E27FC236}">
                <a16:creationId xmlns:a16="http://schemas.microsoft.com/office/drawing/2014/main" id="{2D5658D9-7FCA-4C29-8FD8-4A735A83D8EB}"/>
              </a:ext>
            </a:extLst>
          </p:cNvPr>
          <p:cNvSpPr/>
          <p:nvPr/>
        </p:nvSpPr>
        <p:spPr>
          <a:xfrm>
            <a:off x="8537883" y="80972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59" name="Ovaal 58">
            <a:extLst>
              <a:ext uri="{FF2B5EF4-FFF2-40B4-BE49-F238E27FC236}">
                <a16:creationId xmlns:a16="http://schemas.microsoft.com/office/drawing/2014/main" id="{33882617-BF9F-4ADB-93F1-AB710250B421}"/>
              </a:ext>
            </a:extLst>
          </p:cNvPr>
          <p:cNvSpPr/>
          <p:nvPr/>
        </p:nvSpPr>
        <p:spPr>
          <a:xfrm>
            <a:off x="8537883" y="147044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</a:t>
            </a:r>
          </a:p>
        </p:txBody>
      </p:sp>
      <p:sp>
        <p:nvSpPr>
          <p:cNvPr id="60" name="Ovaal 59">
            <a:extLst>
              <a:ext uri="{FF2B5EF4-FFF2-40B4-BE49-F238E27FC236}">
                <a16:creationId xmlns:a16="http://schemas.microsoft.com/office/drawing/2014/main" id="{DE371F60-ED8C-4557-8BB9-B62CC888F637}"/>
              </a:ext>
            </a:extLst>
          </p:cNvPr>
          <p:cNvSpPr/>
          <p:nvPr/>
        </p:nvSpPr>
        <p:spPr>
          <a:xfrm>
            <a:off x="8537883" y="217045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61" name="Ovaal 60">
            <a:extLst>
              <a:ext uri="{FF2B5EF4-FFF2-40B4-BE49-F238E27FC236}">
                <a16:creationId xmlns:a16="http://schemas.microsoft.com/office/drawing/2014/main" id="{A263C5CB-EDB6-4C6A-B3C1-2E7114070477}"/>
              </a:ext>
            </a:extLst>
          </p:cNvPr>
          <p:cNvSpPr/>
          <p:nvPr/>
        </p:nvSpPr>
        <p:spPr>
          <a:xfrm>
            <a:off x="8537883" y="283853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62" name="Ovaal 61">
            <a:extLst>
              <a:ext uri="{FF2B5EF4-FFF2-40B4-BE49-F238E27FC236}">
                <a16:creationId xmlns:a16="http://schemas.microsoft.com/office/drawing/2014/main" id="{78E8A5AF-D703-4FE0-98A8-67968212C586}"/>
              </a:ext>
            </a:extLst>
          </p:cNvPr>
          <p:cNvSpPr/>
          <p:nvPr/>
        </p:nvSpPr>
        <p:spPr>
          <a:xfrm>
            <a:off x="8511328" y="3546860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63" name="Ovaal 62">
            <a:extLst>
              <a:ext uri="{FF2B5EF4-FFF2-40B4-BE49-F238E27FC236}">
                <a16:creationId xmlns:a16="http://schemas.microsoft.com/office/drawing/2014/main" id="{7CD70A43-8EEB-4222-A139-16D60654ACA6}"/>
              </a:ext>
            </a:extLst>
          </p:cNvPr>
          <p:cNvSpPr/>
          <p:nvPr/>
        </p:nvSpPr>
        <p:spPr>
          <a:xfrm>
            <a:off x="8528910" y="423468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2C20ADC5-0E2B-47E8-B63F-65D952831E19}"/>
              </a:ext>
            </a:extLst>
          </p:cNvPr>
          <p:cNvSpPr/>
          <p:nvPr/>
        </p:nvSpPr>
        <p:spPr>
          <a:xfrm>
            <a:off x="8527502" y="491780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65" name="Ovaal 64">
            <a:extLst>
              <a:ext uri="{FF2B5EF4-FFF2-40B4-BE49-F238E27FC236}">
                <a16:creationId xmlns:a16="http://schemas.microsoft.com/office/drawing/2014/main" id="{A65A041D-43BD-46E4-83B0-220C1C8C2602}"/>
              </a:ext>
            </a:extLst>
          </p:cNvPr>
          <p:cNvSpPr/>
          <p:nvPr/>
        </p:nvSpPr>
        <p:spPr>
          <a:xfrm>
            <a:off x="8537883" y="558962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cxnSp>
        <p:nvCxnSpPr>
          <p:cNvPr id="66" name="Rechte verbindingslijn 65">
            <a:extLst>
              <a:ext uri="{FF2B5EF4-FFF2-40B4-BE49-F238E27FC236}">
                <a16:creationId xmlns:a16="http://schemas.microsoft.com/office/drawing/2014/main" id="{10C19455-7ABA-4196-BB19-43B4D7F1A675}"/>
              </a:ext>
            </a:extLst>
          </p:cNvPr>
          <p:cNvCxnSpPr>
            <a:cxnSpLocks/>
            <a:stCxn id="25" idx="6"/>
            <a:endCxn id="46" idx="1"/>
          </p:cNvCxnSpPr>
          <p:nvPr/>
        </p:nvCxnSpPr>
        <p:spPr>
          <a:xfrm flipV="1">
            <a:off x="5704806" y="1014673"/>
            <a:ext cx="2647416" cy="1036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66">
            <a:extLst>
              <a:ext uri="{FF2B5EF4-FFF2-40B4-BE49-F238E27FC236}">
                <a16:creationId xmlns:a16="http://schemas.microsoft.com/office/drawing/2014/main" id="{D0971968-0993-4B71-8CEE-9990A45BC033}"/>
              </a:ext>
            </a:extLst>
          </p:cNvPr>
          <p:cNvCxnSpPr>
            <a:cxnSpLocks/>
            <a:stCxn id="10" idx="3"/>
            <a:endCxn id="45" idx="1"/>
          </p:cNvCxnSpPr>
          <p:nvPr/>
        </p:nvCxnSpPr>
        <p:spPr>
          <a:xfrm flipV="1">
            <a:off x="5724927" y="1693769"/>
            <a:ext cx="2627295" cy="126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64C7CDCE-FE5A-493A-A0CD-81378B490AA3}"/>
              </a:ext>
            </a:extLst>
          </p:cNvPr>
          <p:cNvCxnSpPr>
            <a:cxnSpLocks/>
            <a:stCxn id="11" idx="3"/>
            <a:endCxn id="45" idx="1"/>
          </p:cNvCxnSpPr>
          <p:nvPr/>
        </p:nvCxnSpPr>
        <p:spPr>
          <a:xfrm>
            <a:off x="5724927" y="1094967"/>
            <a:ext cx="2627295" cy="5988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68">
            <a:extLst>
              <a:ext uri="{FF2B5EF4-FFF2-40B4-BE49-F238E27FC236}">
                <a16:creationId xmlns:a16="http://schemas.microsoft.com/office/drawing/2014/main" id="{DB57F6F6-1BF7-4B25-BDDE-C0ABDDB0C029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5766595" y="1134599"/>
            <a:ext cx="2585627" cy="12525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>
            <a:extLst>
              <a:ext uri="{FF2B5EF4-FFF2-40B4-BE49-F238E27FC236}">
                <a16:creationId xmlns:a16="http://schemas.microsoft.com/office/drawing/2014/main" id="{83EA5AEE-7C16-4EDB-B2AA-F823BF18C1CE}"/>
              </a:ext>
            </a:extLst>
          </p:cNvPr>
          <p:cNvCxnSpPr>
            <a:cxnSpLocks/>
            <a:stCxn id="10" idx="3"/>
            <a:endCxn id="43" idx="1"/>
          </p:cNvCxnSpPr>
          <p:nvPr/>
        </p:nvCxnSpPr>
        <p:spPr>
          <a:xfrm>
            <a:off x="5724927" y="1820150"/>
            <a:ext cx="2627295" cy="1244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F8B6319D-50E0-4269-BED0-D0B83E01CB6B}"/>
              </a:ext>
            </a:extLst>
          </p:cNvPr>
          <p:cNvCxnSpPr>
            <a:cxnSpLocks/>
            <a:stCxn id="9" idx="3"/>
            <a:endCxn id="42" idx="1"/>
          </p:cNvCxnSpPr>
          <p:nvPr/>
        </p:nvCxnSpPr>
        <p:spPr>
          <a:xfrm>
            <a:off x="5709960" y="2570307"/>
            <a:ext cx="2641097" cy="118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BA8B1DFE-4CF2-4FE4-BDC3-023B30523022}"/>
              </a:ext>
            </a:extLst>
          </p:cNvPr>
          <p:cNvCxnSpPr>
            <a:cxnSpLocks/>
            <a:stCxn id="9" idx="3"/>
            <a:endCxn id="43" idx="1"/>
          </p:cNvCxnSpPr>
          <p:nvPr/>
        </p:nvCxnSpPr>
        <p:spPr>
          <a:xfrm>
            <a:off x="5709960" y="2570307"/>
            <a:ext cx="2642262" cy="494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>
            <a:extLst>
              <a:ext uri="{FF2B5EF4-FFF2-40B4-BE49-F238E27FC236}">
                <a16:creationId xmlns:a16="http://schemas.microsoft.com/office/drawing/2014/main" id="{3AC32B85-0CF5-450F-8540-953B6FE07C7C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663608" y="3294151"/>
            <a:ext cx="2688614" cy="11572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2B847ED9-BFAD-4092-AAC3-E504EBEF45F0}"/>
              </a:ext>
            </a:extLst>
          </p:cNvPr>
          <p:cNvCxnSpPr>
            <a:cxnSpLocks/>
          </p:cNvCxnSpPr>
          <p:nvPr/>
        </p:nvCxnSpPr>
        <p:spPr>
          <a:xfrm flipV="1">
            <a:off x="5766595" y="336199"/>
            <a:ext cx="2606461" cy="319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kstvak 76">
            <a:extLst>
              <a:ext uri="{FF2B5EF4-FFF2-40B4-BE49-F238E27FC236}">
                <a16:creationId xmlns:a16="http://schemas.microsoft.com/office/drawing/2014/main" id="{6816DA77-C428-4ECB-8C8D-2A7AE2146E06}"/>
              </a:ext>
            </a:extLst>
          </p:cNvPr>
          <p:cNvSpPr txBox="1"/>
          <p:nvPr/>
        </p:nvSpPr>
        <p:spPr>
          <a:xfrm>
            <a:off x="9172972" y="82748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X002 Y002</a:t>
            </a:r>
          </a:p>
        </p:txBody>
      </p:sp>
      <p:sp>
        <p:nvSpPr>
          <p:cNvPr id="78" name="Tekstvak 77">
            <a:extLst>
              <a:ext uri="{FF2B5EF4-FFF2-40B4-BE49-F238E27FC236}">
                <a16:creationId xmlns:a16="http://schemas.microsoft.com/office/drawing/2014/main" id="{33A92850-555E-499A-9159-0C43F233F271}"/>
              </a:ext>
            </a:extLst>
          </p:cNvPr>
          <p:cNvSpPr txBox="1"/>
          <p:nvPr/>
        </p:nvSpPr>
        <p:spPr>
          <a:xfrm>
            <a:off x="9124912" y="149745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X003 Y003</a:t>
            </a:r>
          </a:p>
        </p:txBody>
      </p:sp>
      <p:sp>
        <p:nvSpPr>
          <p:cNvPr id="79" name="Tekstvak 78">
            <a:extLst>
              <a:ext uri="{FF2B5EF4-FFF2-40B4-BE49-F238E27FC236}">
                <a16:creationId xmlns:a16="http://schemas.microsoft.com/office/drawing/2014/main" id="{A9F9AB7F-9811-4ED9-B47E-529A2A06C775}"/>
              </a:ext>
            </a:extLst>
          </p:cNvPr>
          <p:cNvSpPr txBox="1"/>
          <p:nvPr/>
        </p:nvSpPr>
        <p:spPr>
          <a:xfrm>
            <a:off x="9136436" y="223319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X004 Y004</a:t>
            </a:r>
          </a:p>
        </p:txBody>
      </p:sp>
      <p:sp>
        <p:nvSpPr>
          <p:cNvPr id="80" name="Tekstvak 79">
            <a:extLst>
              <a:ext uri="{FF2B5EF4-FFF2-40B4-BE49-F238E27FC236}">
                <a16:creationId xmlns:a16="http://schemas.microsoft.com/office/drawing/2014/main" id="{B5521A83-26C7-4CEA-B6FD-78DE951DD229}"/>
              </a:ext>
            </a:extLst>
          </p:cNvPr>
          <p:cNvSpPr txBox="1"/>
          <p:nvPr/>
        </p:nvSpPr>
        <p:spPr>
          <a:xfrm>
            <a:off x="9114479" y="289943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X005 Y005</a:t>
            </a:r>
          </a:p>
        </p:txBody>
      </p:sp>
      <p:sp>
        <p:nvSpPr>
          <p:cNvPr id="81" name="Tekstvak 80">
            <a:extLst>
              <a:ext uri="{FF2B5EF4-FFF2-40B4-BE49-F238E27FC236}">
                <a16:creationId xmlns:a16="http://schemas.microsoft.com/office/drawing/2014/main" id="{026244F0-02A3-447A-9E52-3A3E39A7DDAF}"/>
              </a:ext>
            </a:extLst>
          </p:cNvPr>
          <p:cNvSpPr txBox="1"/>
          <p:nvPr/>
        </p:nvSpPr>
        <p:spPr>
          <a:xfrm>
            <a:off x="9098580" y="354547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X006 Y006</a:t>
            </a:r>
          </a:p>
        </p:txBody>
      </p:sp>
      <p:sp>
        <p:nvSpPr>
          <p:cNvPr id="82" name="Tekstvak 81">
            <a:extLst>
              <a:ext uri="{FF2B5EF4-FFF2-40B4-BE49-F238E27FC236}">
                <a16:creationId xmlns:a16="http://schemas.microsoft.com/office/drawing/2014/main" id="{5835937B-571B-45C1-9E19-D38174DB3365}"/>
              </a:ext>
            </a:extLst>
          </p:cNvPr>
          <p:cNvSpPr txBox="1"/>
          <p:nvPr/>
        </p:nvSpPr>
        <p:spPr>
          <a:xfrm>
            <a:off x="9124912" y="426244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X007 Y007</a:t>
            </a:r>
          </a:p>
        </p:txBody>
      </p:sp>
      <p:sp>
        <p:nvSpPr>
          <p:cNvPr id="83" name="Tekstvak 82">
            <a:extLst>
              <a:ext uri="{FF2B5EF4-FFF2-40B4-BE49-F238E27FC236}">
                <a16:creationId xmlns:a16="http://schemas.microsoft.com/office/drawing/2014/main" id="{3A16F84B-C820-4C24-9D00-F4D651EEB355}"/>
              </a:ext>
            </a:extLst>
          </p:cNvPr>
          <p:cNvSpPr txBox="1"/>
          <p:nvPr/>
        </p:nvSpPr>
        <p:spPr>
          <a:xfrm>
            <a:off x="9125188" y="495334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X008 Y008</a:t>
            </a:r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21698B1C-38D7-47E2-9F55-E9F3407DAB0E}"/>
              </a:ext>
            </a:extLst>
          </p:cNvPr>
          <p:cNvSpPr txBox="1"/>
          <p:nvPr/>
        </p:nvSpPr>
        <p:spPr>
          <a:xfrm>
            <a:off x="9136436" y="561646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X009 Y009</a:t>
            </a:r>
          </a:p>
        </p:txBody>
      </p:sp>
      <p:sp>
        <p:nvSpPr>
          <p:cNvPr id="86" name="Rechthoek 85">
            <a:extLst>
              <a:ext uri="{FF2B5EF4-FFF2-40B4-BE49-F238E27FC236}">
                <a16:creationId xmlns:a16="http://schemas.microsoft.com/office/drawing/2014/main" id="{904AFDBC-47CC-444B-BC1E-A8779102C9A8}"/>
              </a:ext>
            </a:extLst>
          </p:cNvPr>
          <p:cNvSpPr/>
          <p:nvPr/>
        </p:nvSpPr>
        <p:spPr>
          <a:xfrm>
            <a:off x="8321742" y="6174463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7" name="Ovaal 86">
            <a:extLst>
              <a:ext uri="{FF2B5EF4-FFF2-40B4-BE49-F238E27FC236}">
                <a16:creationId xmlns:a16="http://schemas.microsoft.com/office/drawing/2014/main" id="{59028CA1-8A78-4D0C-9D83-094DAC3A35E4}"/>
              </a:ext>
            </a:extLst>
          </p:cNvPr>
          <p:cNvSpPr/>
          <p:nvPr/>
        </p:nvSpPr>
        <p:spPr>
          <a:xfrm>
            <a:off x="8507403" y="627476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10</a:t>
            </a:r>
          </a:p>
        </p:txBody>
      </p:sp>
      <p:sp>
        <p:nvSpPr>
          <p:cNvPr id="88" name="Tekstvak 87">
            <a:extLst>
              <a:ext uri="{FF2B5EF4-FFF2-40B4-BE49-F238E27FC236}">
                <a16:creationId xmlns:a16="http://schemas.microsoft.com/office/drawing/2014/main" id="{148A8797-CFA3-49F7-BEB9-6B416AD900B8}"/>
              </a:ext>
            </a:extLst>
          </p:cNvPr>
          <p:cNvSpPr txBox="1"/>
          <p:nvPr/>
        </p:nvSpPr>
        <p:spPr>
          <a:xfrm>
            <a:off x="9105956" y="630160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X010 Y010</a:t>
            </a: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AAEDBDDA-5878-4D23-8E6F-8C00AFB8D95D}"/>
              </a:ext>
            </a:extLst>
          </p:cNvPr>
          <p:cNvCxnSpPr>
            <a:cxnSpLocks/>
            <a:stCxn id="12" idx="3"/>
            <a:endCxn id="46" idx="1"/>
          </p:cNvCxnSpPr>
          <p:nvPr/>
        </p:nvCxnSpPr>
        <p:spPr>
          <a:xfrm>
            <a:off x="5745761" y="368167"/>
            <a:ext cx="2606461" cy="6465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Rechte verbindingslijn 113">
            <a:extLst>
              <a:ext uri="{FF2B5EF4-FFF2-40B4-BE49-F238E27FC236}">
                <a16:creationId xmlns:a16="http://schemas.microsoft.com/office/drawing/2014/main" id="{7940901E-7899-463A-AFE1-0C26AA7E69B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687268" y="3295490"/>
            <a:ext cx="2578722" cy="5360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Rechte verbindingslijn 114">
            <a:extLst>
              <a:ext uri="{FF2B5EF4-FFF2-40B4-BE49-F238E27FC236}">
                <a16:creationId xmlns:a16="http://schemas.microsoft.com/office/drawing/2014/main" id="{27EBEE57-647A-47D3-A3F3-F26371B6EC80}"/>
              </a:ext>
            </a:extLst>
          </p:cNvPr>
          <p:cNvCxnSpPr>
            <a:cxnSpLocks/>
            <a:stCxn id="7" idx="3"/>
            <a:endCxn id="40" idx="1"/>
          </p:cNvCxnSpPr>
          <p:nvPr/>
        </p:nvCxnSpPr>
        <p:spPr>
          <a:xfrm>
            <a:off x="5709960" y="4020673"/>
            <a:ext cx="2642538" cy="1124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Rechte verbindingslijn 115">
            <a:extLst>
              <a:ext uri="{FF2B5EF4-FFF2-40B4-BE49-F238E27FC236}">
                <a16:creationId xmlns:a16="http://schemas.microsoft.com/office/drawing/2014/main" id="{2E99EDC2-A99E-4C0F-8A3E-4383482D7819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5709960" y="4020673"/>
            <a:ext cx="2642262" cy="4307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Rechte verbindingslijn 116">
            <a:extLst>
              <a:ext uri="{FF2B5EF4-FFF2-40B4-BE49-F238E27FC236}">
                <a16:creationId xmlns:a16="http://schemas.microsoft.com/office/drawing/2014/main" id="{20DC3B93-C1E3-4DF4-916D-ADE47A523907}"/>
              </a:ext>
            </a:extLst>
          </p:cNvPr>
          <p:cNvCxnSpPr>
            <a:cxnSpLocks/>
            <a:stCxn id="6" idx="3"/>
            <a:endCxn id="40" idx="1"/>
          </p:cNvCxnSpPr>
          <p:nvPr/>
        </p:nvCxnSpPr>
        <p:spPr>
          <a:xfrm>
            <a:off x="5709960" y="4720882"/>
            <a:ext cx="2642538" cy="4238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Rechte verbindingslijn 117">
            <a:extLst>
              <a:ext uri="{FF2B5EF4-FFF2-40B4-BE49-F238E27FC236}">
                <a16:creationId xmlns:a16="http://schemas.microsoft.com/office/drawing/2014/main" id="{15F1F5CD-01DA-4ABF-97FC-2603EB3972BC}"/>
              </a:ext>
            </a:extLst>
          </p:cNvPr>
          <p:cNvCxnSpPr>
            <a:cxnSpLocks/>
            <a:stCxn id="6" idx="3"/>
            <a:endCxn id="39" idx="1"/>
          </p:cNvCxnSpPr>
          <p:nvPr/>
        </p:nvCxnSpPr>
        <p:spPr>
          <a:xfrm>
            <a:off x="5709960" y="4720882"/>
            <a:ext cx="2642262" cy="10854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Rechte verbindingslijn 118">
            <a:extLst>
              <a:ext uri="{FF2B5EF4-FFF2-40B4-BE49-F238E27FC236}">
                <a16:creationId xmlns:a16="http://schemas.microsoft.com/office/drawing/2014/main" id="{112FD397-B4C6-46E3-95DA-63CECD8E1F9D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1431235" y="6361043"/>
            <a:ext cx="6890507" cy="1304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Rechte verbindingslijn 134">
            <a:extLst>
              <a:ext uri="{FF2B5EF4-FFF2-40B4-BE49-F238E27FC236}">
                <a16:creationId xmlns:a16="http://schemas.microsoft.com/office/drawing/2014/main" id="{44383C81-A1DD-4221-B6EB-56E4EAAC2C3E}"/>
              </a:ext>
            </a:extLst>
          </p:cNvPr>
          <p:cNvCxnSpPr>
            <a:cxnSpLocks/>
            <a:stCxn id="5" idx="3"/>
            <a:endCxn id="38" idx="1"/>
          </p:cNvCxnSpPr>
          <p:nvPr/>
        </p:nvCxnSpPr>
        <p:spPr>
          <a:xfrm flipV="1">
            <a:off x="5709960" y="336199"/>
            <a:ext cx="2642262" cy="51348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chte verbindingslijn 135">
            <a:extLst>
              <a:ext uri="{FF2B5EF4-FFF2-40B4-BE49-F238E27FC236}">
                <a16:creationId xmlns:a16="http://schemas.microsoft.com/office/drawing/2014/main" id="{C31ABFFB-5C64-48FC-A833-04E55BE2525C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5709960" y="5471041"/>
            <a:ext cx="2642262" cy="3352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Rechte verbindingslijn 142">
            <a:extLst>
              <a:ext uri="{FF2B5EF4-FFF2-40B4-BE49-F238E27FC236}">
                <a16:creationId xmlns:a16="http://schemas.microsoft.com/office/drawing/2014/main" id="{7B8C56ED-DEE4-4FEA-9681-F8CBD6026610}"/>
              </a:ext>
            </a:extLst>
          </p:cNvPr>
          <p:cNvCxnSpPr>
            <a:cxnSpLocks/>
          </p:cNvCxnSpPr>
          <p:nvPr/>
        </p:nvCxnSpPr>
        <p:spPr>
          <a:xfrm flipH="1">
            <a:off x="1431235" y="4294119"/>
            <a:ext cx="47711" cy="20074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Rechte verbindingslijn 147">
            <a:extLst>
              <a:ext uri="{FF2B5EF4-FFF2-40B4-BE49-F238E27FC236}">
                <a16:creationId xmlns:a16="http://schemas.microsoft.com/office/drawing/2014/main" id="{1F3F32B5-C862-4E89-B2AB-EB7042825842}"/>
              </a:ext>
            </a:extLst>
          </p:cNvPr>
          <p:cNvCxnSpPr>
            <a:cxnSpLocks/>
            <a:stCxn id="3" idx="3"/>
            <a:endCxn id="19" idx="1"/>
          </p:cNvCxnSpPr>
          <p:nvPr/>
        </p:nvCxnSpPr>
        <p:spPr>
          <a:xfrm>
            <a:off x="2497195" y="3977121"/>
            <a:ext cx="1152379" cy="22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Rechte verbindingslijn 148">
            <a:extLst>
              <a:ext uri="{FF2B5EF4-FFF2-40B4-BE49-F238E27FC236}">
                <a16:creationId xmlns:a16="http://schemas.microsoft.com/office/drawing/2014/main" id="{A009749C-7FB4-478A-B6A1-BF9D561AEB0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2497195" y="3977121"/>
            <a:ext cx="1137412" cy="7437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Rechte verbindingslijn 149">
            <a:extLst>
              <a:ext uri="{FF2B5EF4-FFF2-40B4-BE49-F238E27FC236}">
                <a16:creationId xmlns:a16="http://schemas.microsoft.com/office/drawing/2014/main" id="{FB6CDF4D-312B-4E31-8FC8-CFBB9312612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497195" y="3977121"/>
            <a:ext cx="1137412" cy="1493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chte verbindingslijn 150">
            <a:extLst>
              <a:ext uri="{FF2B5EF4-FFF2-40B4-BE49-F238E27FC236}">
                <a16:creationId xmlns:a16="http://schemas.microsoft.com/office/drawing/2014/main" id="{FB8A2E95-6A25-4B32-9F01-21CC43DCB290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 flipV="1">
            <a:off x="2497195" y="1102805"/>
            <a:ext cx="1153774" cy="28743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Rechte verbindingslijn 160">
            <a:extLst>
              <a:ext uri="{FF2B5EF4-FFF2-40B4-BE49-F238E27FC236}">
                <a16:creationId xmlns:a16="http://schemas.microsoft.com/office/drawing/2014/main" id="{1B986980-A70A-4800-A57C-75205EF5A20F}"/>
              </a:ext>
            </a:extLst>
          </p:cNvPr>
          <p:cNvCxnSpPr>
            <a:cxnSpLocks/>
            <a:stCxn id="3" idx="3"/>
            <a:endCxn id="16" idx="1"/>
          </p:cNvCxnSpPr>
          <p:nvPr/>
        </p:nvCxnSpPr>
        <p:spPr>
          <a:xfrm flipV="1">
            <a:off x="2497195" y="1820150"/>
            <a:ext cx="1152379" cy="21569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Rechte verbindingslijn 161">
            <a:extLst>
              <a:ext uri="{FF2B5EF4-FFF2-40B4-BE49-F238E27FC236}">
                <a16:creationId xmlns:a16="http://schemas.microsoft.com/office/drawing/2014/main" id="{159FA7C0-5705-4BA4-B4F1-8CE77A6A4453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 flipV="1">
            <a:off x="2497195" y="2545333"/>
            <a:ext cx="1173213" cy="14317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Rechte verbindingslijn 162">
            <a:extLst>
              <a:ext uri="{FF2B5EF4-FFF2-40B4-BE49-F238E27FC236}">
                <a16:creationId xmlns:a16="http://schemas.microsoft.com/office/drawing/2014/main" id="{5F880C25-48DC-476A-9D3C-CCEBF4F629AA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510787" y="3295490"/>
            <a:ext cx="1101128" cy="690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016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345A99-83F5-464D-A45B-5DB51904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Party Package</a:t>
            </a:r>
          </a:p>
        </p:txBody>
      </p:sp>
      <p:pic>
        <p:nvPicPr>
          <p:cNvPr id="4" name="Picture 4" descr="Figure 3">
            <a:extLst>
              <a:ext uri="{FF2B5EF4-FFF2-40B4-BE49-F238E27FC236}">
                <a16:creationId xmlns:a16="http://schemas.microsoft.com/office/drawing/2014/main" id="{87F687F0-ECCE-4A63-9326-B3C6A31B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14" y="1916567"/>
            <a:ext cx="5582972" cy="4576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8827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ty Package (Classes, with Attributes, Constraints, Operations, and Code lists)">
            <a:extLst>
              <a:ext uri="{FF2B5EF4-FFF2-40B4-BE49-F238E27FC236}">
                <a16:creationId xmlns:a16="http://schemas.microsoft.com/office/drawing/2014/main" id="{5CBBC98C-78D9-442F-9E91-CB71AD701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537" y="1407506"/>
            <a:ext cx="11028926" cy="568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9DD78F-9A8A-4249-949B-B6377AAA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Party Package</a:t>
            </a:r>
          </a:p>
        </p:txBody>
      </p:sp>
    </p:spTree>
    <p:extLst>
      <p:ext uri="{BB962C8B-B14F-4D97-AF65-F5344CB8AC3E}">
        <p14:creationId xmlns:p14="http://schemas.microsoft.com/office/powerpoint/2010/main" val="14714832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ty Package (Classes, with Attributes, Constraints, Operations, and Code lists)">
            <a:extLst>
              <a:ext uri="{FF2B5EF4-FFF2-40B4-BE49-F238E27FC236}">
                <a16:creationId xmlns:a16="http://schemas.microsoft.com/office/drawing/2014/main" id="{5CBBC98C-78D9-442F-9E91-CB71AD701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537" y="1407506"/>
            <a:ext cx="11028926" cy="568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9DD78F-9A8A-4249-949B-B6377AAA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Party Package</a:t>
            </a: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64A3701E-12F4-42C0-A233-8D4AF8C4200F}"/>
              </a:ext>
            </a:extLst>
          </p:cNvPr>
          <p:cNvSpPr/>
          <p:nvPr/>
        </p:nvSpPr>
        <p:spPr>
          <a:xfrm>
            <a:off x="3796242" y="1027906"/>
            <a:ext cx="3149600" cy="300566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39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4" name="L-vorm 273">
            <a:extLst>
              <a:ext uri="{FF2B5EF4-FFF2-40B4-BE49-F238E27FC236}">
                <a16:creationId xmlns:a16="http://schemas.microsoft.com/office/drawing/2014/main" id="{DA0EE837-8052-4845-913D-36B2F54F91AB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274">
            <a:extLst>
              <a:ext uri="{FF2B5EF4-FFF2-40B4-BE49-F238E27FC236}">
                <a16:creationId xmlns:a16="http://schemas.microsoft.com/office/drawing/2014/main" id="{E4CA5053-4326-4FFD-B13F-956423D336A8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A72BB060-03AE-40EF-B85A-2DD00E364801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4BD8B916-ACE2-4468-B047-ABCF65D90CAB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Apartment</a:t>
            </a:r>
            <a:endParaRPr lang="nl-NL" dirty="0"/>
          </a:p>
        </p:txBody>
      </p:sp>
      <p:sp>
        <p:nvSpPr>
          <p:cNvPr id="280" name="Pijl: omlaag 279">
            <a:extLst>
              <a:ext uri="{FF2B5EF4-FFF2-40B4-BE49-F238E27FC236}">
                <a16:creationId xmlns:a16="http://schemas.microsoft.com/office/drawing/2014/main" id="{33F36D26-111A-453D-A176-83EABE69DBFA}"/>
              </a:ext>
            </a:extLst>
          </p:cNvPr>
          <p:cNvSpPr/>
          <p:nvPr/>
        </p:nvSpPr>
        <p:spPr>
          <a:xfrm rot="2518121">
            <a:off x="9443362" y="2378890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90427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9A618-93DB-4EA3-84F9-BF3FA2DD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63E6B6E3-16CA-4D41-9B45-9D6283E47DB7}"/>
              </a:ext>
            </a:extLst>
          </p:cNvPr>
          <p:cNvGraphicFramePr>
            <a:graphicFrameLocks noGrp="1"/>
          </p:cNvGraphicFramePr>
          <p:nvPr/>
        </p:nvGraphicFramePr>
        <p:xfrm>
          <a:off x="3676650" y="3550621"/>
          <a:ext cx="8397875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1756473102"/>
                    </a:ext>
                  </a:extLst>
                </a:gridCol>
                <a:gridCol w="2482850">
                  <a:extLst>
                    <a:ext uri="{9D8B030D-6E8A-4147-A177-3AD203B41FA5}">
                      <a16:colId xmlns:a16="http://schemas.microsoft.com/office/drawing/2014/main" val="765512193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3895923065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1899983482"/>
                    </a:ext>
                  </a:extLst>
                </a:gridCol>
                <a:gridCol w="2139950">
                  <a:extLst>
                    <a:ext uri="{9D8B030D-6E8A-4147-A177-3AD203B41FA5}">
                      <a16:colId xmlns:a16="http://schemas.microsoft.com/office/drawing/2014/main" val="2677414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extPID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role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4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09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214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04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03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30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11864"/>
                  </a:ext>
                </a:extLst>
              </a:tr>
            </a:tbl>
          </a:graphicData>
        </a:graphic>
      </p:graphicFrame>
      <p:pic>
        <p:nvPicPr>
          <p:cNvPr id="9" name="Afbeelding 8">
            <a:extLst>
              <a:ext uri="{FF2B5EF4-FFF2-40B4-BE49-F238E27FC236}">
                <a16:creationId xmlns:a16="http://schemas.microsoft.com/office/drawing/2014/main" id="{3E49B7C5-432F-497C-A1D0-451A94F4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687205"/>
            <a:ext cx="233362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727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9A618-93DB-4EA3-84F9-BF3FA2DD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Datatypes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E49B7C5-432F-497C-A1D0-451A94F4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32" y="1222222"/>
            <a:ext cx="2333625" cy="1866900"/>
          </a:xfrm>
          <a:prstGeom prst="rect">
            <a:avLst/>
          </a:prstGeom>
        </p:spPr>
      </p:pic>
      <p:grpSp>
        <p:nvGrpSpPr>
          <p:cNvPr id="25" name="Groep 24">
            <a:extLst>
              <a:ext uri="{FF2B5EF4-FFF2-40B4-BE49-F238E27FC236}">
                <a16:creationId xmlns:a16="http://schemas.microsoft.com/office/drawing/2014/main" id="{16F97D3E-2BA3-4944-93CB-842D3BC7F69F}"/>
              </a:ext>
            </a:extLst>
          </p:cNvPr>
          <p:cNvGrpSpPr/>
          <p:nvPr/>
        </p:nvGrpSpPr>
        <p:grpSpPr>
          <a:xfrm>
            <a:off x="1985781" y="2079884"/>
            <a:ext cx="2885293" cy="3656201"/>
            <a:chOff x="1985781" y="2079884"/>
            <a:chExt cx="2885293" cy="3656201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EB09BD9F-96CD-42BE-A899-0ED91175BC7D}"/>
                </a:ext>
              </a:extLst>
            </p:cNvPr>
            <p:cNvSpPr/>
            <p:nvPr/>
          </p:nvSpPr>
          <p:spPr>
            <a:xfrm>
              <a:off x="3389115" y="3106528"/>
              <a:ext cx="1481959" cy="26295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/>
                <a:t>Oid</a:t>
              </a:r>
              <a:r>
                <a:rPr lang="nl-NL" dirty="0"/>
                <a:t> means </a:t>
              </a:r>
              <a:r>
                <a:rPr lang="nl-NL" dirty="0" err="1"/>
                <a:t>the</a:t>
              </a:r>
              <a:r>
                <a:rPr lang="nl-NL" dirty="0"/>
                <a:t> datatype is Object-</a:t>
              </a:r>
              <a:r>
                <a:rPr lang="nl-NL" dirty="0" err="1"/>
                <a:t>identifier</a:t>
              </a:r>
              <a:endParaRPr lang="nl-NL" dirty="0"/>
            </a:p>
            <a:p>
              <a:pPr algn="ctr"/>
              <a:endParaRPr lang="nl-NL" dirty="0"/>
            </a:p>
            <a:p>
              <a:pPr algn="ctr"/>
              <a:r>
                <a:rPr lang="nl-NL" dirty="0" err="1"/>
                <a:t>There</a:t>
              </a:r>
              <a:r>
                <a:rPr lang="nl-NL" dirty="0"/>
                <a:t> </a:t>
              </a:r>
              <a:r>
                <a:rPr lang="nl-NL" dirty="0" err="1"/>
                <a:t>can</a:t>
              </a:r>
              <a:r>
                <a:rPr lang="nl-NL" dirty="0"/>
                <a:t> </a:t>
              </a:r>
              <a:r>
                <a:rPr lang="nl-NL" dirty="0" err="1"/>
                <a:t>be</a:t>
              </a:r>
              <a:r>
                <a:rPr lang="nl-NL" dirty="0"/>
                <a:t> [0…1]</a:t>
              </a:r>
            </a:p>
          </p:txBody>
        </p:sp>
        <p:cxnSp>
          <p:nvCxnSpPr>
            <p:cNvPr id="11" name="Verbindingslijn: gebogen 10">
              <a:extLst>
                <a:ext uri="{FF2B5EF4-FFF2-40B4-BE49-F238E27FC236}">
                  <a16:creationId xmlns:a16="http://schemas.microsoft.com/office/drawing/2014/main" id="{E82C8E74-D45C-4A76-85D5-6A3E21D7B8B7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1985781" y="2079884"/>
              <a:ext cx="2144314" cy="1026644"/>
            </a:xfrm>
            <a:prstGeom prst="bentConnector2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ep 25">
            <a:extLst>
              <a:ext uri="{FF2B5EF4-FFF2-40B4-BE49-F238E27FC236}">
                <a16:creationId xmlns:a16="http://schemas.microsoft.com/office/drawing/2014/main" id="{0DE30916-4167-492F-8D4D-A72B4E465959}"/>
              </a:ext>
            </a:extLst>
          </p:cNvPr>
          <p:cNvGrpSpPr/>
          <p:nvPr/>
        </p:nvGrpSpPr>
        <p:grpSpPr>
          <a:xfrm>
            <a:off x="2649929" y="2262305"/>
            <a:ext cx="4109365" cy="3425138"/>
            <a:chOff x="2649929" y="2262305"/>
            <a:chExt cx="4109365" cy="3425138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DF090B90-BBFE-45E9-9150-6E205F6A8EF2}"/>
                </a:ext>
              </a:extLst>
            </p:cNvPr>
            <p:cNvSpPr/>
            <p:nvPr/>
          </p:nvSpPr>
          <p:spPr>
            <a:xfrm>
              <a:off x="5277335" y="3057886"/>
              <a:ext cx="1481959" cy="26295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/>
                <a:t>Oid</a:t>
              </a:r>
              <a:r>
                <a:rPr lang="nl-NL" dirty="0"/>
                <a:t> means </a:t>
              </a:r>
              <a:r>
                <a:rPr lang="nl-NL" dirty="0" err="1"/>
                <a:t>the</a:t>
              </a:r>
              <a:r>
                <a:rPr lang="nl-NL" dirty="0"/>
                <a:t> datatype is Object-</a:t>
              </a:r>
              <a:r>
                <a:rPr lang="nl-NL" dirty="0" err="1"/>
                <a:t>identifier</a:t>
              </a:r>
              <a:endParaRPr lang="nl-NL" dirty="0"/>
            </a:p>
            <a:p>
              <a:pPr algn="ctr"/>
              <a:endParaRPr lang="nl-NL" dirty="0"/>
            </a:p>
            <a:p>
              <a:pPr algn="ctr"/>
              <a:r>
                <a:rPr lang="nl-NL" dirty="0" err="1"/>
                <a:t>There</a:t>
              </a:r>
              <a:r>
                <a:rPr lang="nl-NL" dirty="0"/>
                <a:t> </a:t>
              </a:r>
              <a:r>
                <a:rPr lang="nl-NL" dirty="0" err="1"/>
                <a:t>can</a:t>
              </a:r>
              <a:r>
                <a:rPr lang="nl-NL" dirty="0"/>
                <a:t> </a:t>
              </a:r>
              <a:r>
                <a:rPr lang="nl-NL" dirty="0" err="1"/>
                <a:t>be</a:t>
              </a:r>
              <a:r>
                <a:rPr lang="nl-NL" dirty="0"/>
                <a:t> [0…1]</a:t>
              </a:r>
            </a:p>
          </p:txBody>
        </p:sp>
        <p:cxnSp>
          <p:nvCxnSpPr>
            <p:cNvPr id="13" name="Verbindingslijn: gebogen 12">
              <a:extLst>
                <a:ext uri="{FF2B5EF4-FFF2-40B4-BE49-F238E27FC236}">
                  <a16:creationId xmlns:a16="http://schemas.microsoft.com/office/drawing/2014/main" id="{8338DDBB-7F87-431B-B616-4A0ABD98EF24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2649929" y="2262305"/>
              <a:ext cx="3368386" cy="795581"/>
            </a:xfrm>
            <a:prstGeom prst="bentConnector2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ep 26">
            <a:extLst>
              <a:ext uri="{FF2B5EF4-FFF2-40B4-BE49-F238E27FC236}">
                <a16:creationId xmlns:a16="http://schemas.microsoft.com/office/drawing/2014/main" id="{074A7C44-90C0-4F78-B43F-05D757958DE5}"/>
              </a:ext>
            </a:extLst>
          </p:cNvPr>
          <p:cNvGrpSpPr/>
          <p:nvPr/>
        </p:nvGrpSpPr>
        <p:grpSpPr>
          <a:xfrm>
            <a:off x="2638846" y="2604357"/>
            <a:ext cx="6177152" cy="3260414"/>
            <a:chOff x="2638846" y="2604357"/>
            <a:chExt cx="6177152" cy="3260414"/>
          </a:xfrm>
        </p:grpSpPr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A0747440-76D9-456B-9991-DDE2DDCC8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8580" y="3017474"/>
              <a:ext cx="1967418" cy="2847297"/>
            </a:xfrm>
            <a:prstGeom prst="rect">
              <a:avLst/>
            </a:prstGeom>
          </p:spPr>
        </p:pic>
        <p:cxnSp>
          <p:nvCxnSpPr>
            <p:cNvPr id="18" name="Verbindingslijn: gebogen 17">
              <a:extLst>
                <a:ext uri="{FF2B5EF4-FFF2-40B4-BE49-F238E27FC236}">
                  <a16:creationId xmlns:a16="http://schemas.microsoft.com/office/drawing/2014/main" id="{E5982981-0059-4C4F-AD4C-404838D43510}"/>
                </a:ext>
              </a:extLst>
            </p:cNvPr>
            <p:cNvCxnSpPr>
              <a:cxnSpLocks/>
            </p:cNvCxnSpPr>
            <p:nvPr/>
          </p:nvCxnSpPr>
          <p:spPr>
            <a:xfrm>
              <a:off x="2638846" y="2604357"/>
              <a:ext cx="5180109" cy="517789"/>
            </a:xfrm>
            <a:prstGeom prst="bentConnector2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ep 27">
            <a:extLst>
              <a:ext uri="{FF2B5EF4-FFF2-40B4-BE49-F238E27FC236}">
                <a16:creationId xmlns:a16="http://schemas.microsoft.com/office/drawing/2014/main" id="{81758ACE-E5C4-4424-B26E-159C114B83AC}"/>
              </a:ext>
            </a:extLst>
          </p:cNvPr>
          <p:cNvGrpSpPr/>
          <p:nvPr/>
        </p:nvGrpSpPr>
        <p:grpSpPr>
          <a:xfrm>
            <a:off x="2101624" y="2777037"/>
            <a:ext cx="8570747" cy="2043587"/>
            <a:chOff x="2101624" y="2777037"/>
            <a:chExt cx="8570747" cy="2043587"/>
          </a:xfrm>
        </p:grpSpPr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4EDAE09D-3B1F-4D03-97F3-588417892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05284" y="3017474"/>
              <a:ext cx="1767087" cy="1803150"/>
            </a:xfrm>
            <a:prstGeom prst="rect">
              <a:avLst/>
            </a:prstGeom>
          </p:spPr>
        </p:pic>
        <p:cxnSp>
          <p:nvCxnSpPr>
            <p:cNvPr id="22" name="Verbindingslijn: gebogen 21">
              <a:extLst>
                <a:ext uri="{FF2B5EF4-FFF2-40B4-BE49-F238E27FC236}">
                  <a16:creationId xmlns:a16="http://schemas.microsoft.com/office/drawing/2014/main" id="{D8421B83-AB4F-4D4D-BB9B-17B8128D278E}"/>
                </a:ext>
              </a:extLst>
            </p:cNvPr>
            <p:cNvCxnSpPr>
              <a:cxnSpLocks/>
            </p:cNvCxnSpPr>
            <p:nvPr/>
          </p:nvCxnSpPr>
          <p:spPr>
            <a:xfrm>
              <a:off x="2101624" y="2777037"/>
              <a:ext cx="7752719" cy="303216"/>
            </a:xfrm>
            <a:prstGeom prst="bentConnector2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125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D99B8-6EBD-48BA-B01E-B4277B6E7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Code </a:t>
            </a:r>
            <a:r>
              <a:rPr lang="nl-NL" dirty="0" err="1"/>
              <a:t>Tables</a:t>
            </a:r>
            <a:r>
              <a:rPr lang="nl-NL" dirty="0"/>
              <a:t> Party Packages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AD9D211-5704-4664-869E-B581A8CD0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2" y="2071687"/>
            <a:ext cx="84105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650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9A618-93DB-4EA3-84F9-BF3FA2DD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-97211"/>
            <a:ext cx="10515600" cy="1325563"/>
          </a:xfrm>
        </p:spPr>
        <p:txBody>
          <a:bodyPr/>
          <a:lstStyle/>
          <a:p>
            <a:endParaRPr lang="nl-NL" dirty="0"/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63E6B6E3-16CA-4D41-9B45-9D6283E47DB7}"/>
              </a:ext>
            </a:extLst>
          </p:cNvPr>
          <p:cNvGraphicFramePr>
            <a:graphicFrameLocks noGrp="1"/>
          </p:cNvGraphicFramePr>
          <p:nvPr/>
        </p:nvGraphicFramePr>
        <p:xfrm>
          <a:off x="3676650" y="3550621"/>
          <a:ext cx="8397875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1756473102"/>
                    </a:ext>
                  </a:extLst>
                </a:gridCol>
                <a:gridCol w="2482850">
                  <a:extLst>
                    <a:ext uri="{9D8B030D-6E8A-4147-A177-3AD203B41FA5}">
                      <a16:colId xmlns:a16="http://schemas.microsoft.com/office/drawing/2014/main" val="765512193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3895923065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1899983482"/>
                    </a:ext>
                  </a:extLst>
                </a:gridCol>
                <a:gridCol w="2139950">
                  <a:extLst>
                    <a:ext uri="{9D8B030D-6E8A-4147-A177-3AD203B41FA5}">
                      <a16:colId xmlns:a16="http://schemas.microsoft.com/office/drawing/2014/main" val="2677414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extPID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role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4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09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214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04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03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30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11864"/>
                  </a:ext>
                </a:extLst>
              </a:tr>
            </a:tbl>
          </a:graphicData>
        </a:graphic>
      </p:graphicFrame>
      <p:pic>
        <p:nvPicPr>
          <p:cNvPr id="9" name="Afbeelding 8">
            <a:extLst>
              <a:ext uri="{FF2B5EF4-FFF2-40B4-BE49-F238E27FC236}">
                <a16:creationId xmlns:a16="http://schemas.microsoft.com/office/drawing/2014/main" id="{3E49B7C5-432F-497C-A1D0-451A94F4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687205"/>
            <a:ext cx="2333625" cy="1866900"/>
          </a:xfrm>
          <a:prstGeom prst="rect">
            <a:avLst/>
          </a:prstGeom>
        </p:spPr>
      </p:pic>
      <p:cxnSp>
        <p:nvCxnSpPr>
          <p:cNvPr id="4" name="Verbindingslijn: gebogen 3">
            <a:extLst>
              <a:ext uri="{FF2B5EF4-FFF2-40B4-BE49-F238E27FC236}">
                <a16:creationId xmlns:a16="http://schemas.microsoft.com/office/drawing/2014/main" id="{3AA0EF81-524D-454D-96DD-0C5477109C37}"/>
              </a:ext>
            </a:extLst>
          </p:cNvPr>
          <p:cNvCxnSpPr>
            <a:cxnSpLocks/>
          </p:cNvCxnSpPr>
          <p:nvPr/>
        </p:nvCxnSpPr>
        <p:spPr>
          <a:xfrm>
            <a:off x="2343150" y="2513807"/>
            <a:ext cx="1943100" cy="997921"/>
          </a:xfrm>
          <a:prstGeom prst="bentConnector3">
            <a:avLst>
              <a:gd name="adj1" fmla="val 100001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Verbindingslijn: gebogen 12">
            <a:extLst>
              <a:ext uri="{FF2B5EF4-FFF2-40B4-BE49-F238E27FC236}">
                <a16:creationId xmlns:a16="http://schemas.microsoft.com/office/drawing/2014/main" id="{10C6DB66-93E6-48B2-AB7C-FB5E5588996E}"/>
              </a:ext>
            </a:extLst>
          </p:cNvPr>
          <p:cNvCxnSpPr>
            <a:cxnSpLocks/>
          </p:cNvCxnSpPr>
          <p:nvPr/>
        </p:nvCxnSpPr>
        <p:spPr>
          <a:xfrm>
            <a:off x="2963465" y="2742131"/>
            <a:ext cx="3090862" cy="804037"/>
          </a:xfrm>
          <a:prstGeom prst="bentConnector3">
            <a:avLst>
              <a:gd name="adj1" fmla="val 100539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ingslijn: gebogen 13">
            <a:extLst>
              <a:ext uri="{FF2B5EF4-FFF2-40B4-BE49-F238E27FC236}">
                <a16:creationId xmlns:a16="http://schemas.microsoft.com/office/drawing/2014/main" id="{D00C542F-8CAB-4BCC-8310-4132EDE97B42}"/>
              </a:ext>
            </a:extLst>
          </p:cNvPr>
          <p:cNvCxnSpPr>
            <a:cxnSpLocks/>
          </p:cNvCxnSpPr>
          <p:nvPr/>
        </p:nvCxnSpPr>
        <p:spPr>
          <a:xfrm>
            <a:off x="1712912" y="2894290"/>
            <a:ext cx="5890419" cy="659815"/>
          </a:xfrm>
          <a:prstGeom prst="bentConnector3">
            <a:avLst>
              <a:gd name="adj1" fmla="val 99805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ingslijn: gebogen 15">
            <a:extLst>
              <a:ext uri="{FF2B5EF4-FFF2-40B4-BE49-F238E27FC236}">
                <a16:creationId xmlns:a16="http://schemas.microsoft.com/office/drawing/2014/main" id="{88F1031F-B074-44C3-8332-A61C3D179172}"/>
              </a:ext>
            </a:extLst>
          </p:cNvPr>
          <p:cNvCxnSpPr>
            <a:cxnSpLocks/>
          </p:cNvCxnSpPr>
          <p:nvPr/>
        </p:nvCxnSpPr>
        <p:spPr>
          <a:xfrm>
            <a:off x="2963465" y="3049434"/>
            <a:ext cx="5959872" cy="504671"/>
          </a:xfrm>
          <a:prstGeom prst="bentConnector3">
            <a:avLst>
              <a:gd name="adj1" fmla="val 100023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ingslijn: gebogen 16">
            <a:extLst>
              <a:ext uri="{FF2B5EF4-FFF2-40B4-BE49-F238E27FC236}">
                <a16:creationId xmlns:a16="http://schemas.microsoft.com/office/drawing/2014/main" id="{63FBCC9D-546B-4D8A-96AF-7F31AC1F3D75}"/>
              </a:ext>
            </a:extLst>
          </p:cNvPr>
          <p:cNvCxnSpPr>
            <a:cxnSpLocks/>
          </p:cNvCxnSpPr>
          <p:nvPr/>
        </p:nvCxnSpPr>
        <p:spPr>
          <a:xfrm>
            <a:off x="2412206" y="3241092"/>
            <a:ext cx="8598694" cy="305076"/>
          </a:xfrm>
          <a:prstGeom prst="bentConnector3">
            <a:avLst>
              <a:gd name="adj1" fmla="val 99848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53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9A618-93DB-4EA3-84F9-BF3FA2DD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63E6B6E3-16CA-4D41-9B45-9D6283E47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509175"/>
              </p:ext>
            </p:extLst>
          </p:nvPr>
        </p:nvGraphicFramePr>
        <p:xfrm>
          <a:off x="3362325" y="1948180"/>
          <a:ext cx="8397875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1756473102"/>
                    </a:ext>
                  </a:extLst>
                </a:gridCol>
                <a:gridCol w="2482850">
                  <a:extLst>
                    <a:ext uri="{9D8B030D-6E8A-4147-A177-3AD203B41FA5}">
                      <a16:colId xmlns:a16="http://schemas.microsoft.com/office/drawing/2014/main" val="765512193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3895923065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1899983482"/>
                    </a:ext>
                  </a:extLst>
                </a:gridCol>
                <a:gridCol w="2139950">
                  <a:extLst>
                    <a:ext uri="{9D8B030D-6E8A-4147-A177-3AD203B41FA5}">
                      <a16:colId xmlns:a16="http://schemas.microsoft.com/office/drawing/2014/main" val="2677414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extPID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role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4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Carlos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naturalPerson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09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naturalPerson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214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Elizabeth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naturalPerson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04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Municipality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Government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nonNaturalPerson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03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naturalPerson</a:t>
                      </a: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30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naturalPerson</a:t>
                      </a: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Capital</a:t>
                      </a:r>
                      <a:r>
                        <a:rPr lang="nl-NL" dirty="0"/>
                        <a:t> Bank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Money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nonNaturalPerson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11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Housing</a:t>
                      </a:r>
                      <a:r>
                        <a:rPr lang="nl-NL" dirty="0"/>
                        <a:t>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05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057522"/>
                  </a:ext>
                </a:extLst>
              </a:tr>
            </a:tbl>
          </a:graphicData>
        </a:graphic>
      </p:graphicFrame>
      <p:pic>
        <p:nvPicPr>
          <p:cNvPr id="9" name="Afbeelding 8">
            <a:extLst>
              <a:ext uri="{FF2B5EF4-FFF2-40B4-BE49-F238E27FC236}">
                <a16:creationId xmlns:a16="http://schemas.microsoft.com/office/drawing/2014/main" id="{3E49B7C5-432F-497C-A1D0-451A94F4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687205"/>
            <a:ext cx="233362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030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22B4A51-238F-4346-96F2-8A0AAE2405BB}"/>
              </a:ext>
            </a:extLst>
          </p:cNvPr>
          <p:cNvCxnSpPr>
            <a:cxnSpLocks/>
          </p:cNvCxnSpPr>
          <p:nvPr/>
        </p:nvCxnSpPr>
        <p:spPr>
          <a:xfrm flipV="1">
            <a:off x="2696912" y="409191"/>
            <a:ext cx="883477" cy="489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B1AE57B8-458C-402A-8260-56C335EB8EA4}"/>
              </a:ext>
            </a:extLst>
          </p:cNvPr>
          <p:cNvCxnSpPr>
            <a:cxnSpLocks/>
          </p:cNvCxnSpPr>
          <p:nvPr/>
        </p:nvCxnSpPr>
        <p:spPr>
          <a:xfrm>
            <a:off x="6401702" y="384639"/>
            <a:ext cx="800058" cy="861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365BD913-F146-46E6-8E0C-141A68BF161C}"/>
              </a:ext>
            </a:extLst>
          </p:cNvPr>
          <p:cNvCxnSpPr>
            <a:cxnSpLocks/>
          </p:cNvCxnSpPr>
          <p:nvPr/>
        </p:nvCxnSpPr>
        <p:spPr>
          <a:xfrm flipV="1">
            <a:off x="2696912" y="1176277"/>
            <a:ext cx="887990" cy="486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18143597-0608-4198-A5AC-3C7505204512}"/>
              </a:ext>
            </a:extLst>
          </p:cNvPr>
          <p:cNvCxnSpPr>
            <a:cxnSpLocks/>
          </p:cNvCxnSpPr>
          <p:nvPr/>
        </p:nvCxnSpPr>
        <p:spPr>
          <a:xfrm>
            <a:off x="6423536" y="780066"/>
            <a:ext cx="764559" cy="882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66DEDE59-5EAD-49D0-9529-8CBE0B73228E}"/>
              </a:ext>
            </a:extLst>
          </p:cNvPr>
          <p:cNvCxnSpPr>
            <a:cxnSpLocks/>
          </p:cNvCxnSpPr>
          <p:nvPr/>
        </p:nvCxnSpPr>
        <p:spPr>
          <a:xfrm>
            <a:off x="6409871" y="1125084"/>
            <a:ext cx="741533" cy="537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1AB1DFE5-8588-4AAC-B0E0-FF3C8A472190}"/>
              </a:ext>
            </a:extLst>
          </p:cNvPr>
          <p:cNvCxnSpPr>
            <a:cxnSpLocks/>
          </p:cNvCxnSpPr>
          <p:nvPr/>
        </p:nvCxnSpPr>
        <p:spPr>
          <a:xfrm flipV="1">
            <a:off x="8014306" y="710866"/>
            <a:ext cx="1043005" cy="567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58EF0966-80D3-4D6B-857F-AAFF06A337B5}"/>
              </a:ext>
            </a:extLst>
          </p:cNvPr>
          <p:cNvCxnSpPr>
            <a:cxnSpLocks/>
          </p:cNvCxnSpPr>
          <p:nvPr/>
        </p:nvCxnSpPr>
        <p:spPr>
          <a:xfrm flipV="1">
            <a:off x="7986825" y="1125084"/>
            <a:ext cx="1107177" cy="454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40DC6BFB-2239-455A-A2D0-109A532DDBF5}"/>
              </a:ext>
            </a:extLst>
          </p:cNvPr>
          <p:cNvCxnSpPr>
            <a:cxnSpLocks/>
          </p:cNvCxnSpPr>
          <p:nvPr/>
        </p:nvCxnSpPr>
        <p:spPr>
          <a:xfrm>
            <a:off x="7986825" y="1579840"/>
            <a:ext cx="1084151" cy="2430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090FF358-2349-4C34-B0CD-243049099245}"/>
              </a:ext>
            </a:extLst>
          </p:cNvPr>
          <p:cNvCxnSpPr>
            <a:cxnSpLocks/>
          </p:cNvCxnSpPr>
          <p:nvPr/>
        </p:nvCxnSpPr>
        <p:spPr>
          <a:xfrm>
            <a:off x="7977615" y="1579840"/>
            <a:ext cx="1093361" cy="1756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5F7F2B70-4AC3-4F25-9B2F-C501661AE17F}"/>
              </a:ext>
            </a:extLst>
          </p:cNvPr>
          <p:cNvCxnSpPr>
            <a:cxnSpLocks/>
          </p:cNvCxnSpPr>
          <p:nvPr/>
        </p:nvCxnSpPr>
        <p:spPr>
          <a:xfrm flipV="1">
            <a:off x="8007398" y="1478198"/>
            <a:ext cx="1086604" cy="567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59CA4790-449E-4587-836A-723CE5DA7B1A}"/>
              </a:ext>
            </a:extLst>
          </p:cNvPr>
          <p:cNvCxnSpPr>
            <a:cxnSpLocks/>
          </p:cNvCxnSpPr>
          <p:nvPr/>
        </p:nvCxnSpPr>
        <p:spPr>
          <a:xfrm flipV="1">
            <a:off x="2672850" y="1537858"/>
            <a:ext cx="905144" cy="518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3AE9C8E0-1C94-44C3-B2E0-4BF82D76D2B1}"/>
              </a:ext>
            </a:extLst>
          </p:cNvPr>
          <p:cNvCxnSpPr>
            <a:cxnSpLocks/>
          </p:cNvCxnSpPr>
          <p:nvPr/>
        </p:nvCxnSpPr>
        <p:spPr>
          <a:xfrm flipV="1">
            <a:off x="2661431" y="795929"/>
            <a:ext cx="909806" cy="498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07B36F13-282D-4BFC-A4B5-F87692AD3BA7}"/>
              </a:ext>
            </a:extLst>
          </p:cNvPr>
          <p:cNvCxnSpPr>
            <a:cxnSpLocks/>
          </p:cNvCxnSpPr>
          <p:nvPr/>
        </p:nvCxnSpPr>
        <p:spPr>
          <a:xfrm>
            <a:off x="6448842" y="1524950"/>
            <a:ext cx="694542" cy="498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A1C79BF7-776B-453F-A530-D66CC0BBF393}"/>
              </a:ext>
            </a:extLst>
          </p:cNvPr>
          <p:cNvCxnSpPr>
            <a:cxnSpLocks/>
          </p:cNvCxnSpPr>
          <p:nvPr/>
        </p:nvCxnSpPr>
        <p:spPr>
          <a:xfrm>
            <a:off x="8044089" y="2055847"/>
            <a:ext cx="1013222" cy="531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FF30B6BF-4FDE-4FD8-811D-1E98B06497A7}"/>
              </a:ext>
            </a:extLst>
          </p:cNvPr>
          <p:cNvCxnSpPr>
            <a:cxnSpLocks/>
          </p:cNvCxnSpPr>
          <p:nvPr/>
        </p:nvCxnSpPr>
        <p:spPr>
          <a:xfrm>
            <a:off x="7949653" y="2077396"/>
            <a:ext cx="1144349" cy="114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399E1635-42DA-4F0A-9856-1CEEFE90F905}"/>
              </a:ext>
            </a:extLst>
          </p:cNvPr>
          <p:cNvCxnSpPr>
            <a:cxnSpLocks/>
          </p:cNvCxnSpPr>
          <p:nvPr/>
        </p:nvCxnSpPr>
        <p:spPr>
          <a:xfrm>
            <a:off x="7986825" y="2066556"/>
            <a:ext cx="1107177" cy="3802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D466D496-B830-4144-B1A5-FF0368830D46}"/>
              </a:ext>
            </a:extLst>
          </p:cNvPr>
          <p:cNvCxnSpPr>
            <a:cxnSpLocks/>
          </p:cNvCxnSpPr>
          <p:nvPr/>
        </p:nvCxnSpPr>
        <p:spPr>
          <a:xfrm>
            <a:off x="8007398" y="2056022"/>
            <a:ext cx="1086604" cy="4175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B1F46681-A0E9-4151-ABDD-68A24814B43F}"/>
              </a:ext>
            </a:extLst>
          </p:cNvPr>
          <p:cNvCxnSpPr>
            <a:cxnSpLocks/>
          </p:cNvCxnSpPr>
          <p:nvPr/>
        </p:nvCxnSpPr>
        <p:spPr>
          <a:xfrm flipV="1">
            <a:off x="2715103" y="1928703"/>
            <a:ext cx="878951" cy="464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61">
            <a:extLst>
              <a:ext uri="{FF2B5EF4-FFF2-40B4-BE49-F238E27FC236}">
                <a16:creationId xmlns:a16="http://schemas.microsoft.com/office/drawing/2014/main" id="{A50FF047-9900-4289-8FEF-982EE34A619E}"/>
              </a:ext>
            </a:extLst>
          </p:cNvPr>
          <p:cNvCxnSpPr>
            <a:cxnSpLocks/>
          </p:cNvCxnSpPr>
          <p:nvPr/>
        </p:nvCxnSpPr>
        <p:spPr>
          <a:xfrm flipV="1">
            <a:off x="2668280" y="2285606"/>
            <a:ext cx="948708" cy="444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391DFFAD-6CED-4A9C-AA73-D6B69E14EF87}"/>
              </a:ext>
            </a:extLst>
          </p:cNvPr>
          <p:cNvCxnSpPr>
            <a:cxnSpLocks/>
          </p:cNvCxnSpPr>
          <p:nvPr/>
        </p:nvCxnSpPr>
        <p:spPr>
          <a:xfrm flipV="1">
            <a:off x="2618074" y="2676301"/>
            <a:ext cx="982888" cy="53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31394D7D-A51F-4300-AA86-D235F630C05E}"/>
              </a:ext>
            </a:extLst>
          </p:cNvPr>
          <p:cNvCxnSpPr>
            <a:cxnSpLocks/>
          </p:cNvCxnSpPr>
          <p:nvPr/>
        </p:nvCxnSpPr>
        <p:spPr>
          <a:xfrm>
            <a:off x="2645387" y="2681768"/>
            <a:ext cx="944212" cy="330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4F90BE73-D15E-4AFB-9A37-CB5018A49277}"/>
              </a:ext>
            </a:extLst>
          </p:cNvPr>
          <p:cNvCxnSpPr>
            <a:cxnSpLocks/>
          </p:cNvCxnSpPr>
          <p:nvPr/>
        </p:nvCxnSpPr>
        <p:spPr>
          <a:xfrm>
            <a:off x="6448842" y="2285606"/>
            <a:ext cx="718606" cy="115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E16540DF-93DA-4D0F-9559-A75FDA6A94F0}"/>
              </a:ext>
            </a:extLst>
          </p:cNvPr>
          <p:cNvCxnSpPr>
            <a:cxnSpLocks/>
          </p:cNvCxnSpPr>
          <p:nvPr/>
        </p:nvCxnSpPr>
        <p:spPr>
          <a:xfrm>
            <a:off x="6375463" y="2595568"/>
            <a:ext cx="800007" cy="16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3F1FCDAE-9DE8-4898-A116-E89A5BC072B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985635" y="3149279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202BFF86-1601-495F-ADF4-E40676639C9F}"/>
              </a:ext>
            </a:extLst>
          </p:cNvPr>
          <p:cNvCxnSpPr>
            <a:cxnSpLocks/>
          </p:cNvCxnSpPr>
          <p:nvPr/>
        </p:nvCxnSpPr>
        <p:spPr>
          <a:xfrm>
            <a:off x="8037332" y="2844220"/>
            <a:ext cx="1040552" cy="4809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2CCCECEC-1280-455F-9E03-E454B4F92CB1}"/>
              </a:ext>
            </a:extLst>
          </p:cNvPr>
          <p:cNvCxnSpPr>
            <a:cxnSpLocks/>
          </p:cNvCxnSpPr>
          <p:nvPr/>
        </p:nvCxnSpPr>
        <p:spPr>
          <a:xfrm>
            <a:off x="8022326" y="2844220"/>
            <a:ext cx="1025624" cy="5224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60E6CBBB-B448-420E-95CB-94E68763F031}"/>
              </a:ext>
            </a:extLst>
          </p:cNvPr>
          <p:cNvCxnSpPr>
            <a:cxnSpLocks/>
          </p:cNvCxnSpPr>
          <p:nvPr/>
        </p:nvCxnSpPr>
        <p:spPr>
          <a:xfrm>
            <a:off x="8001682" y="2829650"/>
            <a:ext cx="1055629" cy="3734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chte verbindingslijn 79">
            <a:extLst>
              <a:ext uri="{FF2B5EF4-FFF2-40B4-BE49-F238E27FC236}">
                <a16:creationId xmlns:a16="http://schemas.microsoft.com/office/drawing/2014/main" id="{DE2D24EA-2076-4C02-B13C-8A69405B531F}"/>
              </a:ext>
            </a:extLst>
          </p:cNvPr>
          <p:cNvCxnSpPr>
            <a:cxnSpLocks/>
          </p:cNvCxnSpPr>
          <p:nvPr/>
        </p:nvCxnSpPr>
        <p:spPr>
          <a:xfrm>
            <a:off x="8001681" y="2816648"/>
            <a:ext cx="1092321" cy="817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6BF9CC81-48F0-4289-8676-54FB79587110}"/>
              </a:ext>
            </a:extLst>
          </p:cNvPr>
          <p:cNvCxnSpPr>
            <a:cxnSpLocks/>
          </p:cNvCxnSpPr>
          <p:nvPr/>
        </p:nvCxnSpPr>
        <p:spPr>
          <a:xfrm flipV="1">
            <a:off x="7985635" y="1856266"/>
            <a:ext cx="1085341" cy="566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3458E46F-2FA3-4D5A-AC68-FE4307ECA368}"/>
              </a:ext>
            </a:extLst>
          </p:cNvPr>
          <p:cNvCxnSpPr>
            <a:cxnSpLocks/>
          </p:cNvCxnSpPr>
          <p:nvPr/>
        </p:nvCxnSpPr>
        <p:spPr>
          <a:xfrm>
            <a:off x="6383485" y="2988598"/>
            <a:ext cx="800007" cy="16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00787069-76EB-46DE-94D4-0FBEAD0C0B22}"/>
              </a:ext>
            </a:extLst>
          </p:cNvPr>
          <p:cNvCxnSpPr>
            <a:cxnSpLocks/>
          </p:cNvCxnSpPr>
          <p:nvPr/>
        </p:nvCxnSpPr>
        <p:spPr>
          <a:xfrm>
            <a:off x="2669453" y="2066556"/>
            <a:ext cx="910936" cy="1299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96">
            <a:extLst>
              <a:ext uri="{FF2B5EF4-FFF2-40B4-BE49-F238E27FC236}">
                <a16:creationId xmlns:a16="http://schemas.microsoft.com/office/drawing/2014/main" id="{B670B994-0A1B-4E48-89F4-4D1390628DDB}"/>
              </a:ext>
            </a:extLst>
          </p:cNvPr>
          <p:cNvCxnSpPr>
            <a:cxnSpLocks/>
          </p:cNvCxnSpPr>
          <p:nvPr/>
        </p:nvCxnSpPr>
        <p:spPr>
          <a:xfrm flipV="1">
            <a:off x="6448842" y="3186987"/>
            <a:ext cx="702562" cy="149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echte verbindingslijn 99">
            <a:extLst>
              <a:ext uri="{FF2B5EF4-FFF2-40B4-BE49-F238E27FC236}">
                <a16:creationId xmlns:a16="http://schemas.microsoft.com/office/drawing/2014/main" id="{B95F5AB9-1652-4C4D-B10C-4BA5DAC86841}"/>
              </a:ext>
            </a:extLst>
          </p:cNvPr>
          <p:cNvCxnSpPr>
            <a:cxnSpLocks/>
          </p:cNvCxnSpPr>
          <p:nvPr/>
        </p:nvCxnSpPr>
        <p:spPr>
          <a:xfrm>
            <a:off x="2661431" y="3557787"/>
            <a:ext cx="886872" cy="194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AF77A72C-4FCC-4F87-8A3D-78E399DBE5BE}"/>
              </a:ext>
            </a:extLst>
          </p:cNvPr>
          <p:cNvCxnSpPr>
            <a:cxnSpLocks/>
          </p:cNvCxnSpPr>
          <p:nvPr/>
        </p:nvCxnSpPr>
        <p:spPr>
          <a:xfrm>
            <a:off x="2677944" y="3560431"/>
            <a:ext cx="878381" cy="511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Rechte verbindingslijn 101">
            <a:extLst>
              <a:ext uri="{FF2B5EF4-FFF2-40B4-BE49-F238E27FC236}">
                <a16:creationId xmlns:a16="http://schemas.microsoft.com/office/drawing/2014/main" id="{ADC85BBA-6928-431E-98F5-1D8FDD8522D7}"/>
              </a:ext>
            </a:extLst>
          </p:cNvPr>
          <p:cNvCxnSpPr>
            <a:cxnSpLocks/>
          </p:cNvCxnSpPr>
          <p:nvPr/>
        </p:nvCxnSpPr>
        <p:spPr>
          <a:xfrm>
            <a:off x="2696912" y="3576976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102">
            <a:extLst>
              <a:ext uri="{FF2B5EF4-FFF2-40B4-BE49-F238E27FC236}">
                <a16:creationId xmlns:a16="http://schemas.microsoft.com/office/drawing/2014/main" id="{56373EBD-1304-4115-85B3-0FE1861FEE1E}"/>
              </a:ext>
            </a:extLst>
          </p:cNvPr>
          <p:cNvCxnSpPr>
            <a:cxnSpLocks/>
          </p:cNvCxnSpPr>
          <p:nvPr/>
        </p:nvCxnSpPr>
        <p:spPr>
          <a:xfrm flipV="1">
            <a:off x="6430359" y="3540729"/>
            <a:ext cx="711684" cy="23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chte verbindingslijn 103">
            <a:extLst>
              <a:ext uri="{FF2B5EF4-FFF2-40B4-BE49-F238E27FC236}">
                <a16:creationId xmlns:a16="http://schemas.microsoft.com/office/drawing/2014/main" id="{137C3027-2082-4035-9115-A6F68A715C0A}"/>
              </a:ext>
            </a:extLst>
          </p:cNvPr>
          <p:cNvCxnSpPr>
            <a:cxnSpLocks/>
          </p:cNvCxnSpPr>
          <p:nvPr/>
        </p:nvCxnSpPr>
        <p:spPr>
          <a:xfrm flipV="1">
            <a:off x="6321033" y="3880660"/>
            <a:ext cx="880727" cy="233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Rechte verbindingslijn 104">
            <a:extLst>
              <a:ext uri="{FF2B5EF4-FFF2-40B4-BE49-F238E27FC236}">
                <a16:creationId xmlns:a16="http://schemas.microsoft.com/office/drawing/2014/main" id="{7F4C966E-87A8-41B0-A16F-D25E447E0CCF}"/>
              </a:ext>
            </a:extLst>
          </p:cNvPr>
          <p:cNvCxnSpPr>
            <a:cxnSpLocks/>
          </p:cNvCxnSpPr>
          <p:nvPr/>
        </p:nvCxnSpPr>
        <p:spPr>
          <a:xfrm flipV="1">
            <a:off x="6338753" y="4240323"/>
            <a:ext cx="803290" cy="208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Rechte verbindingslijn 111">
            <a:extLst>
              <a:ext uri="{FF2B5EF4-FFF2-40B4-BE49-F238E27FC236}">
                <a16:creationId xmlns:a16="http://schemas.microsoft.com/office/drawing/2014/main" id="{2331FE90-AB2F-4201-B6CD-D039990F3D8B}"/>
              </a:ext>
            </a:extLst>
          </p:cNvPr>
          <p:cNvCxnSpPr>
            <a:cxnSpLocks/>
          </p:cNvCxnSpPr>
          <p:nvPr/>
        </p:nvCxnSpPr>
        <p:spPr>
          <a:xfrm>
            <a:off x="7977537" y="3475861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Rechte verbindingslijn 117">
            <a:extLst>
              <a:ext uri="{FF2B5EF4-FFF2-40B4-BE49-F238E27FC236}">
                <a16:creationId xmlns:a16="http://schemas.microsoft.com/office/drawing/2014/main" id="{C050CE5E-9BA2-434B-8B6C-2315F99FD036}"/>
              </a:ext>
            </a:extLst>
          </p:cNvPr>
          <p:cNvCxnSpPr>
            <a:cxnSpLocks/>
          </p:cNvCxnSpPr>
          <p:nvPr/>
        </p:nvCxnSpPr>
        <p:spPr>
          <a:xfrm>
            <a:off x="2688892" y="3953964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Rechte verbindingslijn 118">
            <a:extLst>
              <a:ext uri="{FF2B5EF4-FFF2-40B4-BE49-F238E27FC236}">
                <a16:creationId xmlns:a16="http://schemas.microsoft.com/office/drawing/2014/main" id="{E2705B6A-1E39-45DD-B052-953A08DA1B41}"/>
              </a:ext>
            </a:extLst>
          </p:cNvPr>
          <p:cNvCxnSpPr>
            <a:cxnSpLocks/>
          </p:cNvCxnSpPr>
          <p:nvPr/>
        </p:nvCxnSpPr>
        <p:spPr>
          <a:xfrm>
            <a:off x="2696914" y="4282826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Rechte verbindingslijn 119">
            <a:extLst>
              <a:ext uri="{FF2B5EF4-FFF2-40B4-BE49-F238E27FC236}">
                <a16:creationId xmlns:a16="http://schemas.microsoft.com/office/drawing/2014/main" id="{4012158C-AF2E-4CCD-BC33-EB3A9539B4C3}"/>
              </a:ext>
            </a:extLst>
          </p:cNvPr>
          <p:cNvCxnSpPr>
            <a:cxnSpLocks/>
          </p:cNvCxnSpPr>
          <p:nvPr/>
        </p:nvCxnSpPr>
        <p:spPr>
          <a:xfrm flipV="1">
            <a:off x="6373007" y="3576976"/>
            <a:ext cx="785049" cy="1249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chte verbindingslijn 120">
            <a:extLst>
              <a:ext uri="{FF2B5EF4-FFF2-40B4-BE49-F238E27FC236}">
                <a16:creationId xmlns:a16="http://schemas.microsoft.com/office/drawing/2014/main" id="{1613606F-A7E6-474B-8A23-09810C36DFC6}"/>
              </a:ext>
            </a:extLst>
          </p:cNvPr>
          <p:cNvCxnSpPr>
            <a:cxnSpLocks/>
          </p:cNvCxnSpPr>
          <p:nvPr/>
        </p:nvCxnSpPr>
        <p:spPr>
          <a:xfrm flipH="1">
            <a:off x="6448842" y="3560431"/>
            <a:ext cx="722880" cy="1593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Rechte verbindingslijn 125">
            <a:extLst>
              <a:ext uri="{FF2B5EF4-FFF2-40B4-BE49-F238E27FC236}">
                <a16:creationId xmlns:a16="http://schemas.microsoft.com/office/drawing/2014/main" id="{583AB388-9F67-40B2-B99A-078A6C08F82E}"/>
              </a:ext>
            </a:extLst>
          </p:cNvPr>
          <p:cNvCxnSpPr>
            <a:cxnSpLocks/>
          </p:cNvCxnSpPr>
          <p:nvPr/>
        </p:nvCxnSpPr>
        <p:spPr>
          <a:xfrm>
            <a:off x="2672852" y="4691898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Rechte verbindingslijn 126">
            <a:extLst>
              <a:ext uri="{FF2B5EF4-FFF2-40B4-BE49-F238E27FC236}">
                <a16:creationId xmlns:a16="http://schemas.microsoft.com/office/drawing/2014/main" id="{3404F870-5F56-4C64-8C78-2DBE0A7420EC}"/>
              </a:ext>
            </a:extLst>
          </p:cNvPr>
          <p:cNvCxnSpPr>
            <a:cxnSpLocks/>
          </p:cNvCxnSpPr>
          <p:nvPr/>
        </p:nvCxnSpPr>
        <p:spPr>
          <a:xfrm flipH="1">
            <a:off x="6401702" y="3880660"/>
            <a:ext cx="799098" cy="1678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Rechte verbindingslijn 129">
            <a:extLst>
              <a:ext uri="{FF2B5EF4-FFF2-40B4-BE49-F238E27FC236}">
                <a16:creationId xmlns:a16="http://schemas.microsoft.com/office/drawing/2014/main" id="{B0759E83-D40A-4C22-B450-D536C60E46B4}"/>
              </a:ext>
            </a:extLst>
          </p:cNvPr>
          <p:cNvCxnSpPr>
            <a:cxnSpLocks/>
          </p:cNvCxnSpPr>
          <p:nvPr/>
        </p:nvCxnSpPr>
        <p:spPr>
          <a:xfrm>
            <a:off x="8017643" y="3900975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Rechte verbindingslijn 130">
            <a:extLst>
              <a:ext uri="{FF2B5EF4-FFF2-40B4-BE49-F238E27FC236}">
                <a16:creationId xmlns:a16="http://schemas.microsoft.com/office/drawing/2014/main" id="{767DF2B3-B463-4B27-A8E8-0A34ED1E45AE}"/>
              </a:ext>
            </a:extLst>
          </p:cNvPr>
          <p:cNvCxnSpPr>
            <a:cxnSpLocks/>
          </p:cNvCxnSpPr>
          <p:nvPr/>
        </p:nvCxnSpPr>
        <p:spPr>
          <a:xfrm flipH="1">
            <a:off x="6361810" y="3953964"/>
            <a:ext cx="862667" cy="2865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54CA58D0-DFEC-4D9B-91BC-045D4060173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696912" y="3149279"/>
            <a:ext cx="920076" cy="3246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D787874A-9466-42AF-B5FF-56B68A95CD9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696912" y="3149279"/>
            <a:ext cx="920076" cy="3669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>
            <a:extLst>
              <a:ext uri="{FF2B5EF4-FFF2-40B4-BE49-F238E27FC236}">
                <a16:creationId xmlns:a16="http://schemas.microsoft.com/office/drawing/2014/main" id="{8F824369-D65C-4F2F-9E83-4760B0F964E2}"/>
              </a:ext>
            </a:extLst>
          </p:cNvPr>
          <p:cNvCxnSpPr>
            <a:cxnSpLocks/>
          </p:cNvCxnSpPr>
          <p:nvPr/>
        </p:nvCxnSpPr>
        <p:spPr>
          <a:xfrm flipH="1">
            <a:off x="6328089" y="3149279"/>
            <a:ext cx="807197" cy="3246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chte verbindingslijn 63">
            <a:extLst>
              <a:ext uri="{FF2B5EF4-FFF2-40B4-BE49-F238E27FC236}">
                <a16:creationId xmlns:a16="http://schemas.microsoft.com/office/drawing/2014/main" id="{3CEB17C4-32A8-4A55-9C17-11181DEAC115}"/>
              </a:ext>
            </a:extLst>
          </p:cNvPr>
          <p:cNvCxnSpPr>
            <a:cxnSpLocks/>
          </p:cNvCxnSpPr>
          <p:nvPr/>
        </p:nvCxnSpPr>
        <p:spPr>
          <a:xfrm>
            <a:off x="8027971" y="2073606"/>
            <a:ext cx="1019979" cy="832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>
            <a:extLst>
              <a:ext uri="{FF2B5EF4-FFF2-40B4-BE49-F238E27FC236}">
                <a16:creationId xmlns:a16="http://schemas.microsoft.com/office/drawing/2014/main" id="{25E9ADD4-0B1A-4BCC-9AC9-35C3A2A48893}"/>
              </a:ext>
            </a:extLst>
          </p:cNvPr>
          <p:cNvCxnSpPr>
            <a:cxnSpLocks/>
          </p:cNvCxnSpPr>
          <p:nvPr/>
        </p:nvCxnSpPr>
        <p:spPr>
          <a:xfrm>
            <a:off x="6423536" y="1928703"/>
            <a:ext cx="742635" cy="464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C90A22EB-E8CA-480C-88CD-D1611B7D5882}"/>
              </a:ext>
            </a:extLst>
          </p:cNvPr>
          <p:cNvCxnSpPr>
            <a:cxnSpLocks/>
          </p:cNvCxnSpPr>
          <p:nvPr/>
        </p:nvCxnSpPr>
        <p:spPr>
          <a:xfrm>
            <a:off x="3090440" y="3336290"/>
            <a:ext cx="0" cy="3059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>
            <a:extLst>
              <a:ext uri="{FF2B5EF4-FFF2-40B4-BE49-F238E27FC236}">
                <a16:creationId xmlns:a16="http://schemas.microsoft.com/office/drawing/2014/main" id="{85003BBC-A8C6-4455-AD4E-1A6640C2E356}"/>
              </a:ext>
            </a:extLst>
          </p:cNvPr>
          <p:cNvCxnSpPr>
            <a:cxnSpLocks/>
          </p:cNvCxnSpPr>
          <p:nvPr/>
        </p:nvCxnSpPr>
        <p:spPr>
          <a:xfrm>
            <a:off x="3116334" y="3336290"/>
            <a:ext cx="431969" cy="2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>
            <a:extLst>
              <a:ext uri="{FF2B5EF4-FFF2-40B4-BE49-F238E27FC236}">
                <a16:creationId xmlns:a16="http://schemas.microsoft.com/office/drawing/2014/main" id="{08F9EA0D-0859-4D44-8B5D-CC5A07C60BD9}"/>
              </a:ext>
            </a:extLst>
          </p:cNvPr>
          <p:cNvCxnSpPr>
            <a:cxnSpLocks/>
          </p:cNvCxnSpPr>
          <p:nvPr/>
        </p:nvCxnSpPr>
        <p:spPr>
          <a:xfrm>
            <a:off x="3102015" y="6395865"/>
            <a:ext cx="4989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81">
            <a:extLst>
              <a:ext uri="{FF2B5EF4-FFF2-40B4-BE49-F238E27FC236}">
                <a16:creationId xmlns:a16="http://schemas.microsoft.com/office/drawing/2014/main" id="{5CF4521D-168E-45D2-A7F0-9333C0B19BA6}"/>
              </a:ext>
            </a:extLst>
          </p:cNvPr>
          <p:cNvCxnSpPr>
            <a:cxnSpLocks/>
          </p:cNvCxnSpPr>
          <p:nvPr/>
        </p:nvCxnSpPr>
        <p:spPr>
          <a:xfrm>
            <a:off x="8019568" y="4261725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84">
            <a:extLst>
              <a:ext uri="{FF2B5EF4-FFF2-40B4-BE49-F238E27FC236}">
                <a16:creationId xmlns:a16="http://schemas.microsoft.com/office/drawing/2014/main" id="{C0966E2B-4DF1-4065-B99A-5F3C7971D1E7}"/>
              </a:ext>
            </a:extLst>
          </p:cNvPr>
          <p:cNvCxnSpPr>
            <a:cxnSpLocks/>
          </p:cNvCxnSpPr>
          <p:nvPr/>
        </p:nvCxnSpPr>
        <p:spPr>
          <a:xfrm>
            <a:off x="2916820" y="6698736"/>
            <a:ext cx="6984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chte verbindingslijn 85">
            <a:extLst>
              <a:ext uri="{FF2B5EF4-FFF2-40B4-BE49-F238E27FC236}">
                <a16:creationId xmlns:a16="http://schemas.microsoft.com/office/drawing/2014/main" id="{C8C2CEBB-E705-4056-B9D1-63F5922ED49A}"/>
              </a:ext>
            </a:extLst>
          </p:cNvPr>
          <p:cNvCxnSpPr>
            <a:cxnSpLocks/>
          </p:cNvCxnSpPr>
          <p:nvPr/>
        </p:nvCxnSpPr>
        <p:spPr>
          <a:xfrm flipV="1">
            <a:off x="2916820" y="5554774"/>
            <a:ext cx="676425" cy="4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88">
            <a:extLst>
              <a:ext uri="{FF2B5EF4-FFF2-40B4-BE49-F238E27FC236}">
                <a16:creationId xmlns:a16="http://schemas.microsoft.com/office/drawing/2014/main" id="{41568A52-A020-4D33-A0EA-0C69BA87AC70}"/>
              </a:ext>
            </a:extLst>
          </p:cNvPr>
          <p:cNvCxnSpPr>
            <a:cxnSpLocks/>
          </p:cNvCxnSpPr>
          <p:nvPr/>
        </p:nvCxnSpPr>
        <p:spPr>
          <a:xfrm>
            <a:off x="2916820" y="5563482"/>
            <a:ext cx="0" cy="1179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 17">
            <a:extLst>
              <a:ext uri="{FF2B5EF4-FFF2-40B4-BE49-F238E27FC236}">
                <a16:creationId xmlns:a16="http://schemas.microsoft.com/office/drawing/2014/main" id="{DC80D0AC-0A0C-4124-A20F-D25C99DE97B0}"/>
              </a:ext>
            </a:extLst>
          </p:cNvPr>
          <p:cNvGraphicFramePr>
            <a:graphicFrameLocks noGrp="1"/>
          </p:cNvGraphicFramePr>
          <p:nvPr/>
        </p:nvGraphicFramePr>
        <p:xfrm>
          <a:off x="7151404" y="742950"/>
          <a:ext cx="862902" cy="518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902">
                  <a:extLst>
                    <a:ext uri="{9D8B030D-6E8A-4147-A177-3AD203B41FA5}">
                      <a16:colId xmlns:a16="http://schemas.microsoft.com/office/drawing/2014/main" val="23041776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6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414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589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357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83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304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43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3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447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73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034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53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519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74673"/>
                  </a:ext>
                </a:extLst>
              </a:tr>
            </a:tbl>
          </a:graphicData>
        </a:graphic>
      </p:graphicFrame>
      <p:graphicFrame>
        <p:nvGraphicFramePr>
          <p:cNvPr id="9" name="Tabel 9">
            <a:extLst>
              <a:ext uri="{FF2B5EF4-FFF2-40B4-BE49-F238E27FC236}">
                <a16:creationId xmlns:a16="http://schemas.microsoft.com/office/drawing/2014/main" id="{7ACAB41C-B976-42AF-9D6F-498B3B0A494D}"/>
              </a:ext>
            </a:extLst>
          </p:cNvPr>
          <p:cNvGraphicFramePr>
            <a:graphicFrameLocks noGrp="1"/>
          </p:cNvGraphicFramePr>
          <p:nvPr/>
        </p:nvGraphicFramePr>
        <p:xfrm>
          <a:off x="3584902" y="-144503"/>
          <a:ext cx="2857032" cy="740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021">
                  <a:extLst>
                    <a:ext uri="{9D8B030D-6E8A-4147-A177-3AD203B41FA5}">
                      <a16:colId xmlns:a16="http://schemas.microsoft.com/office/drawing/2014/main" val="4264126679"/>
                    </a:ext>
                  </a:extLst>
                </a:gridCol>
                <a:gridCol w="1267326">
                  <a:extLst>
                    <a:ext uri="{9D8B030D-6E8A-4147-A177-3AD203B41FA5}">
                      <a16:colId xmlns:a16="http://schemas.microsoft.com/office/drawing/2014/main" val="587631367"/>
                    </a:ext>
                  </a:extLst>
                </a:gridCol>
                <a:gridCol w="641685">
                  <a:extLst>
                    <a:ext uri="{9D8B030D-6E8A-4147-A177-3AD203B41FA5}">
                      <a16:colId xmlns:a16="http://schemas.microsoft.com/office/drawing/2014/main" val="2953014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Sha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963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21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112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587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259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9/10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291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1/10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5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453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090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Usufruct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608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417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376044"/>
                  </a:ext>
                </a:extLst>
              </a:tr>
              <a:tr h="123738">
                <a:tc>
                  <a:txBody>
                    <a:bodyPr/>
                    <a:lstStyle/>
                    <a:p>
                      <a:r>
                        <a:rPr lang="nl-NL" dirty="0"/>
                        <a:t>Right10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960492"/>
                  </a:ext>
                </a:extLst>
              </a:tr>
              <a:tr h="169993">
                <a:tc>
                  <a:txBody>
                    <a:bodyPr/>
                    <a:lstStyle/>
                    <a:p>
                      <a:r>
                        <a:rPr lang="nl-NL" dirty="0"/>
                        <a:t>Right11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Leasehold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38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Leasehold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501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Leasehold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334708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823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Restr01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Mortgage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140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Restr02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Mortgage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91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936892"/>
                  </a:ext>
                </a:extLst>
              </a:tr>
            </a:tbl>
          </a:graphicData>
        </a:graphic>
      </p:graphicFrame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39470" y="365125"/>
          <a:ext cx="2657442" cy="5568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879517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376549"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Carlos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Thomas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Elisabeth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Municipality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Anna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Capital</a:t>
                      </a:r>
                      <a:r>
                        <a:rPr lang="nl-NL" dirty="0"/>
                        <a:t> Bank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Housing</a:t>
                      </a:r>
                      <a:r>
                        <a:rPr lang="nl-NL" dirty="0"/>
                        <a:t> Company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Maria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Johan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Anton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</a:tbl>
          </a:graphicData>
        </a:graphic>
      </p:graphicFrame>
      <p:graphicFrame>
        <p:nvGraphicFramePr>
          <p:cNvPr id="11" name="Tabel 11">
            <a:extLst>
              <a:ext uri="{FF2B5EF4-FFF2-40B4-BE49-F238E27FC236}">
                <a16:creationId xmlns:a16="http://schemas.microsoft.com/office/drawing/2014/main" id="{07657660-223F-4248-AB00-D7310791E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64981"/>
              </p:ext>
            </p:extLst>
          </p:nvPr>
        </p:nvGraphicFramePr>
        <p:xfrm>
          <a:off x="9070976" y="168429"/>
          <a:ext cx="3121024" cy="841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256">
                  <a:extLst>
                    <a:ext uri="{9D8B030D-6E8A-4147-A177-3AD203B41FA5}">
                      <a16:colId xmlns:a16="http://schemas.microsoft.com/office/drawing/2014/main" val="406833222"/>
                    </a:ext>
                  </a:extLst>
                </a:gridCol>
                <a:gridCol w="780256">
                  <a:extLst>
                    <a:ext uri="{9D8B030D-6E8A-4147-A177-3AD203B41FA5}">
                      <a16:colId xmlns:a16="http://schemas.microsoft.com/office/drawing/2014/main" val="4165513383"/>
                    </a:ext>
                  </a:extLst>
                </a:gridCol>
                <a:gridCol w="780256">
                  <a:extLst>
                    <a:ext uri="{9D8B030D-6E8A-4147-A177-3AD203B41FA5}">
                      <a16:colId xmlns:a16="http://schemas.microsoft.com/office/drawing/2014/main" val="4163257704"/>
                    </a:ext>
                  </a:extLst>
                </a:gridCol>
                <a:gridCol w="780256">
                  <a:extLst>
                    <a:ext uri="{9D8B030D-6E8A-4147-A177-3AD203B41FA5}">
                      <a16:colId xmlns:a16="http://schemas.microsoft.com/office/drawing/2014/main" val="3779455028"/>
                    </a:ext>
                  </a:extLst>
                </a:gridCol>
              </a:tblGrid>
              <a:tr h="245929">
                <a:tc>
                  <a:txBody>
                    <a:bodyPr/>
                    <a:lstStyle/>
                    <a:p>
                      <a:r>
                        <a:rPr lang="nl-NL" dirty="0" err="1"/>
                        <a:t>suID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value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327051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159836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66846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623918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51898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213592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448993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04451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430037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705913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83750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398757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47508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321787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927230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607461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78726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518110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055665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68462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77753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248781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84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74142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F4C68-7AD0-4DB5-831D-931C2EC79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LADM – </a:t>
            </a:r>
            <a:r>
              <a:rPr lang="nl-NL" dirty="0" err="1"/>
              <a:t>Customary</a:t>
            </a:r>
            <a:r>
              <a:rPr lang="nl-NL" dirty="0"/>
              <a:t> </a:t>
            </a:r>
            <a:r>
              <a:rPr lang="nl-NL" dirty="0" err="1"/>
              <a:t>Tenure</a:t>
            </a:r>
            <a:r>
              <a:rPr lang="nl-NL" dirty="0"/>
              <a:t> </a:t>
            </a:r>
            <a:r>
              <a:rPr lang="nl-NL" dirty="0" err="1"/>
              <a:t>Scenarios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4AED9FA-B3E2-42B6-9B25-CE02BA7B5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Version 4</a:t>
            </a:r>
            <a:r>
              <a:rPr lang="nl-NL" baseline="30000" dirty="0"/>
              <a:t>th</a:t>
            </a:r>
            <a:r>
              <a:rPr lang="nl-NL" dirty="0"/>
              <a:t> August 2021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87333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A0CA106B-F830-42FA-9D56-30B450EB2E4F}"/>
                  </a:ext>
                </a:extLst>
              </p14:cNvPr>
              <p14:cNvContentPartPr/>
              <p14:nvPr/>
            </p14:nvContentPartPr>
            <p14:xfrm>
              <a:off x="2836417" y="6311964"/>
              <a:ext cx="8207640" cy="126000"/>
            </p14:xfrm>
          </p:contentPart>
        </mc:Choice>
        <mc:Fallback xmlns=""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A0CA106B-F830-42FA-9D56-30B450EB2E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00417" y="6240324"/>
                <a:ext cx="827928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70161555-4E16-47A2-81B1-F7A73897849E}"/>
                  </a:ext>
                </a:extLst>
              </p14:cNvPr>
              <p14:cNvContentPartPr/>
              <p14:nvPr/>
            </p14:nvContentPartPr>
            <p14:xfrm>
              <a:off x="2858357" y="3403164"/>
              <a:ext cx="3189960" cy="67320"/>
            </p14:xfrm>
          </p:contentPart>
        </mc:Choice>
        <mc:Fallback xmlns=""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70161555-4E16-47A2-81B1-F7A7389784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2717" y="3331164"/>
                <a:ext cx="32616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E84A95E-1054-46AB-920C-28230128BFE6}"/>
                  </a:ext>
                </a:extLst>
              </p14:cNvPr>
              <p14:cNvContentPartPr/>
              <p14:nvPr/>
            </p14:nvContentPartPr>
            <p14:xfrm>
              <a:off x="5869027" y="3485816"/>
              <a:ext cx="104400" cy="281844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E84A95E-1054-46AB-920C-28230128BF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3387" y="3413816"/>
                <a:ext cx="176040" cy="29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29DA4573-6D06-4527-80D0-CEDBF09C1638}"/>
                  </a:ext>
                </a:extLst>
              </p14:cNvPr>
              <p14:cNvContentPartPr/>
              <p14:nvPr/>
            </p14:nvContentPartPr>
            <p14:xfrm>
              <a:off x="2836417" y="3444204"/>
              <a:ext cx="128880" cy="300420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29DA4573-6D06-4527-80D0-CEDBF09C16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00777" y="3372204"/>
                <a:ext cx="200520" cy="31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CB3B466C-1CA6-47B7-8A98-C4466162B998}"/>
                  </a:ext>
                </a:extLst>
              </p14:cNvPr>
              <p14:cNvContentPartPr/>
              <p14:nvPr/>
            </p14:nvContentPartPr>
            <p14:xfrm>
              <a:off x="2810159" y="4776924"/>
              <a:ext cx="3186720" cy="8316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CB3B466C-1CA6-47B7-8A98-C4466162B99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74159" y="4704924"/>
                <a:ext cx="32583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t 6">
                <a:extLst>
                  <a:ext uri="{FF2B5EF4-FFF2-40B4-BE49-F238E27FC236}">
                    <a16:creationId xmlns:a16="http://schemas.microsoft.com/office/drawing/2014/main" id="{7460BE7F-6BEF-4AC6-BAF2-37F62D839AF4}"/>
                  </a:ext>
                </a:extLst>
              </p14:cNvPr>
              <p14:cNvContentPartPr/>
              <p14:nvPr/>
            </p14:nvContentPartPr>
            <p14:xfrm>
              <a:off x="4523016" y="3495896"/>
              <a:ext cx="34560" cy="1368000"/>
            </p14:xfrm>
          </p:contentPart>
        </mc:Choice>
        <mc:Fallback xmlns="">
          <p:pic>
            <p:nvPicPr>
              <p:cNvPr id="7" name="Inkt 6">
                <a:extLst>
                  <a:ext uri="{FF2B5EF4-FFF2-40B4-BE49-F238E27FC236}">
                    <a16:creationId xmlns:a16="http://schemas.microsoft.com/office/drawing/2014/main" id="{7460BE7F-6BEF-4AC6-BAF2-37F62D839AF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87376" y="3423896"/>
                <a:ext cx="106200" cy="15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D00EECF0-2823-4E52-80B7-37A6EBA8085E}"/>
                  </a:ext>
                </a:extLst>
              </p14:cNvPr>
              <p14:cNvContentPartPr/>
              <p14:nvPr/>
            </p14:nvContentPartPr>
            <p14:xfrm>
              <a:off x="5180536" y="3477754"/>
              <a:ext cx="76680" cy="133380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D00EECF0-2823-4E52-80B7-37A6EBA8085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44896" y="3405754"/>
                <a:ext cx="148320" cy="14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E409D53A-CF3A-4D38-AF4C-9D7AE5111D0B}"/>
                  </a:ext>
                </a:extLst>
              </p14:cNvPr>
              <p14:cNvContentPartPr/>
              <p14:nvPr/>
            </p14:nvContentPartPr>
            <p14:xfrm>
              <a:off x="2816977" y="1351884"/>
              <a:ext cx="109080" cy="2165760"/>
            </p14:xfrm>
          </p:contentPart>
        </mc:Choice>
        <mc:Fallback xmlns=""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E409D53A-CF3A-4D38-AF4C-9D7AE5111D0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81337" y="1279884"/>
                <a:ext cx="180720" cy="23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AE4A713A-7F41-4829-B0D8-CDEDCE5B6D3F}"/>
                  </a:ext>
                </a:extLst>
              </p14:cNvPr>
              <p14:cNvContentPartPr/>
              <p14:nvPr/>
            </p14:nvContentPartPr>
            <p14:xfrm>
              <a:off x="2779867" y="1318764"/>
              <a:ext cx="8070120" cy="11520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AE4A713A-7F41-4829-B0D8-CDEDCE5B6D3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44227" y="1247124"/>
                <a:ext cx="814176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t 10">
                <a:extLst>
                  <a:ext uri="{FF2B5EF4-FFF2-40B4-BE49-F238E27FC236}">
                    <a16:creationId xmlns:a16="http://schemas.microsoft.com/office/drawing/2014/main" id="{4A60E08C-2E47-4E27-80CC-F16251F65B47}"/>
                  </a:ext>
                </a:extLst>
              </p14:cNvPr>
              <p14:cNvContentPartPr/>
              <p14:nvPr/>
            </p14:nvContentPartPr>
            <p14:xfrm>
              <a:off x="10863482" y="1204496"/>
              <a:ext cx="120240" cy="5131440"/>
            </p14:xfrm>
          </p:contentPart>
        </mc:Choice>
        <mc:Fallback xmlns="">
          <p:pic>
            <p:nvPicPr>
              <p:cNvPr id="11" name="Inkt 10">
                <a:extLst>
                  <a:ext uri="{FF2B5EF4-FFF2-40B4-BE49-F238E27FC236}">
                    <a16:creationId xmlns:a16="http://schemas.microsoft.com/office/drawing/2014/main" id="{4A60E08C-2E47-4E27-80CC-F16251F65B4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827482" y="1132856"/>
                <a:ext cx="191880" cy="52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7D0CDF6A-2CDD-4883-B9FB-AFC5C017DD15}"/>
                  </a:ext>
                </a:extLst>
              </p14:cNvPr>
              <p14:cNvContentPartPr/>
              <p14:nvPr/>
            </p14:nvContentPartPr>
            <p14:xfrm>
              <a:off x="6263159" y="3221936"/>
              <a:ext cx="141120" cy="308520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7D0CDF6A-2CDD-4883-B9FB-AFC5C017DD1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27519" y="3149936"/>
                <a:ext cx="212760" cy="32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t 13">
                <a:extLst>
                  <a:ext uri="{FF2B5EF4-FFF2-40B4-BE49-F238E27FC236}">
                    <a16:creationId xmlns:a16="http://schemas.microsoft.com/office/drawing/2014/main" id="{CA7218B0-216A-4179-BC84-32BE582BB73C}"/>
                  </a:ext>
                </a:extLst>
              </p14:cNvPr>
              <p14:cNvContentPartPr/>
              <p14:nvPr/>
            </p14:nvContentPartPr>
            <p14:xfrm>
              <a:off x="6272728" y="3183416"/>
              <a:ext cx="4596840" cy="72000"/>
            </p14:xfrm>
          </p:contentPart>
        </mc:Choice>
        <mc:Fallback xmlns="">
          <p:pic>
            <p:nvPicPr>
              <p:cNvPr id="14" name="Inkt 13">
                <a:extLst>
                  <a:ext uri="{FF2B5EF4-FFF2-40B4-BE49-F238E27FC236}">
                    <a16:creationId xmlns:a16="http://schemas.microsoft.com/office/drawing/2014/main" id="{CA7218B0-216A-4179-BC84-32BE582BB73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36728" y="3111416"/>
                <a:ext cx="466848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t 14">
                <a:extLst>
                  <a:ext uri="{FF2B5EF4-FFF2-40B4-BE49-F238E27FC236}">
                    <a16:creationId xmlns:a16="http://schemas.microsoft.com/office/drawing/2014/main" id="{87E0572B-00BA-4122-B0B8-B9774CB7CB41}"/>
                  </a:ext>
                </a:extLst>
              </p14:cNvPr>
              <p14:cNvContentPartPr/>
              <p14:nvPr/>
            </p14:nvContentPartPr>
            <p14:xfrm>
              <a:off x="4751957" y="1303644"/>
              <a:ext cx="131040" cy="1913760"/>
            </p14:xfrm>
          </p:contentPart>
        </mc:Choice>
        <mc:Fallback xmlns="">
          <p:pic>
            <p:nvPicPr>
              <p:cNvPr id="15" name="Inkt 14">
                <a:extLst>
                  <a:ext uri="{FF2B5EF4-FFF2-40B4-BE49-F238E27FC236}">
                    <a16:creationId xmlns:a16="http://schemas.microsoft.com/office/drawing/2014/main" id="{87E0572B-00BA-4122-B0B8-B9774CB7CB4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16317" y="1231644"/>
                <a:ext cx="202680" cy="20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t 15">
                <a:extLst>
                  <a:ext uri="{FF2B5EF4-FFF2-40B4-BE49-F238E27FC236}">
                    <a16:creationId xmlns:a16="http://schemas.microsoft.com/office/drawing/2014/main" id="{4D2E1D9A-420C-4C19-8B64-C1EC5AEE6794}"/>
                  </a:ext>
                </a:extLst>
              </p14:cNvPr>
              <p14:cNvContentPartPr/>
              <p14:nvPr/>
            </p14:nvContentPartPr>
            <p14:xfrm>
              <a:off x="6024217" y="1362684"/>
              <a:ext cx="85320" cy="1820880"/>
            </p14:xfrm>
          </p:contentPart>
        </mc:Choice>
        <mc:Fallback xmlns="">
          <p:pic>
            <p:nvPicPr>
              <p:cNvPr id="16" name="Inkt 15">
                <a:extLst>
                  <a:ext uri="{FF2B5EF4-FFF2-40B4-BE49-F238E27FC236}">
                    <a16:creationId xmlns:a16="http://schemas.microsoft.com/office/drawing/2014/main" id="{4D2E1D9A-420C-4C19-8B64-C1EC5AEE679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88217" y="1291044"/>
                <a:ext cx="156960" cy="19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t 16">
                <a:extLst>
                  <a:ext uri="{FF2B5EF4-FFF2-40B4-BE49-F238E27FC236}">
                    <a16:creationId xmlns:a16="http://schemas.microsoft.com/office/drawing/2014/main" id="{05899716-46D2-4E71-A359-2E95AAF63BA7}"/>
                  </a:ext>
                </a:extLst>
              </p14:cNvPr>
              <p14:cNvContentPartPr/>
              <p14:nvPr/>
            </p14:nvContentPartPr>
            <p14:xfrm>
              <a:off x="6323377" y="1331364"/>
              <a:ext cx="49320" cy="1555920"/>
            </p14:xfrm>
          </p:contentPart>
        </mc:Choice>
        <mc:Fallback xmlns="">
          <p:pic>
            <p:nvPicPr>
              <p:cNvPr id="17" name="Inkt 16">
                <a:extLst>
                  <a:ext uri="{FF2B5EF4-FFF2-40B4-BE49-F238E27FC236}">
                    <a16:creationId xmlns:a16="http://schemas.microsoft.com/office/drawing/2014/main" id="{05899716-46D2-4E71-A359-2E95AAF63BA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87377" y="1259364"/>
                <a:ext cx="120960" cy="169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E94B47E6-8711-4B10-B94B-DC5E19B1230D}"/>
                  </a:ext>
                </a:extLst>
              </p14:cNvPr>
              <p14:cNvContentPartPr/>
              <p14:nvPr/>
            </p14:nvContentPartPr>
            <p14:xfrm>
              <a:off x="6344977" y="2791164"/>
              <a:ext cx="4699080" cy="10908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E94B47E6-8711-4B10-B94B-DC5E19B1230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09337" y="2719164"/>
                <a:ext cx="47707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Inkt 18">
                <a:extLst>
                  <a:ext uri="{FF2B5EF4-FFF2-40B4-BE49-F238E27FC236}">
                    <a16:creationId xmlns:a16="http://schemas.microsoft.com/office/drawing/2014/main" id="{89ED0883-FBAB-4146-B524-56C6C9D7FE23}"/>
                  </a:ext>
                </a:extLst>
              </p14:cNvPr>
              <p14:cNvContentPartPr/>
              <p14:nvPr/>
            </p14:nvContentPartPr>
            <p14:xfrm>
              <a:off x="7446078" y="1342884"/>
              <a:ext cx="74880" cy="1506960"/>
            </p14:xfrm>
          </p:contentPart>
        </mc:Choice>
        <mc:Fallback xmlns="">
          <p:pic>
            <p:nvPicPr>
              <p:cNvPr id="19" name="Inkt 18">
                <a:extLst>
                  <a:ext uri="{FF2B5EF4-FFF2-40B4-BE49-F238E27FC236}">
                    <a16:creationId xmlns:a16="http://schemas.microsoft.com/office/drawing/2014/main" id="{89ED0883-FBAB-4146-B524-56C6C9D7FE2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10438" y="1270884"/>
                <a:ext cx="146520" cy="16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95FF1FFE-6E5F-42BC-B808-B8AB105BF816}"/>
                  </a:ext>
                </a:extLst>
              </p14:cNvPr>
              <p14:cNvContentPartPr/>
              <p14:nvPr/>
            </p14:nvContentPartPr>
            <p14:xfrm>
              <a:off x="8579358" y="1408404"/>
              <a:ext cx="118800" cy="142416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95FF1FFE-6E5F-42BC-B808-B8AB105BF81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543358" y="1336764"/>
                <a:ext cx="190440" cy="15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" name="Inkt 20">
                <a:extLst>
                  <a:ext uri="{FF2B5EF4-FFF2-40B4-BE49-F238E27FC236}">
                    <a16:creationId xmlns:a16="http://schemas.microsoft.com/office/drawing/2014/main" id="{DD76B236-82DA-4208-9839-F35077ABB211}"/>
                  </a:ext>
                </a:extLst>
              </p14:cNvPr>
              <p14:cNvContentPartPr/>
              <p14:nvPr/>
            </p14:nvContentPartPr>
            <p14:xfrm>
              <a:off x="10257678" y="3211496"/>
              <a:ext cx="148680" cy="3169800"/>
            </p14:xfrm>
          </p:contentPart>
        </mc:Choice>
        <mc:Fallback xmlns="">
          <p:pic>
            <p:nvPicPr>
              <p:cNvPr id="21" name="Inkt 20">
                <a:extLst>
                  <a:ext uri="{FF2B5EF4-FFF2-40B4-BE49-F238E27FC236}">
                    <a16:creationId xmlns:a16="http://schemas.microsoft.com/office/drawing/2014/main" id="{DD76B236-82DA-4208-9839-F35077ABB21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221678" y="3139496"/>
                <a:ext cx="220320" cy="33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" name="Inkt 21">
                <a:extLst>
                  <a:ext uri="{FF2B5EF4-FFF2-40B4-BE49-F238E27FC236}">
                    <a16:creationId xmlns:a16="http://schemas.microsoft.com/office/drawing/2014/main" id="{EA5C3E94-6C62-4B2B-8CCC-841EF814CA65}"/>
                  </a:ext>
                </a:extLst>
              </p14:cNvPr>
              <p14:cNvContentPartPr/>
              <p14:nvPr/>
            </p14:nvContentPartPr>
            <p14:xfrm>
              <a:off x="8933128" y="3301856"/>
              <a:ext cx="1328760" cy="2215440"/>
            </p14:xfrm>
          </p:contentPart>
        </mc:Choice>
        <mc:Fallback xmlns="">
          <p:pic>
            <p:nvPicPr>
              <p:cNvPr id="22" name="Inkt 21">
                <a:extLst>
                  <a:ext uri="{FF2B5EF4-FFF2-40B4-BE49-F238E27FC236}">
                    <a16:creationId xmlns:a16="http://schemas.microsoft.com/office/drawing/2014/main" id="{EA5C3E94-6C62-4B2B-8CCC-841EF814CA6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897128" y="3230216"/>
                <a:ext cx="1400400" cy="23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" name="Inkt 22">
                <a:extLst>
                  <a:ext uri="{FF2B5EF4-FFF2-40B4-BE49-F238E27FC236}">
                    <a16:creationId xmlns:a16="http://schemas.microsoft.com/office/drawing/2014/main" id="{F2D4C77D-0C44-4792-9D84-63C0CE68307C}"/>
                  </a:ext>
                </a:extLst>
              </p14:cNvPr>
              <p14:cNvContentPartPr/>
              <p14:nvPr/>
            </p14:nvContentPartPr>
            <p14:xfrm>
              <a:off x="8974168" y="4238576"/>
              <a:ext cx="1287000" cy="38160"/>
            </p14:xfrm>
          </p:contentPart>
        </mc:Choice>
        <mc:Fallback xmlns="">
          <p:pic>
            <p:nvPicPr>
              <p:cNvPr id="23" name="Inkt 22">
                <a:extLst>
                  <a:ext uri="{FF2B5EF4-FFF2-40B4-BE49-F238E27FC236}">
                    <a16:creationId xmlns:a16="http://schemas.microsoft.com/office/drawing/2014/main" id="{F2D4C77D-0C44-4792-9D84-63C0CE68307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938528" y="4166576"/>
                <a:ext cx="13586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t 23">
                <a:extLst>
                  <a:ext uri="{FF2B5EF4-FFF2-40B4-BE49-F238E27FC236}">
                    <a16:creationId xmlns:a16="http://schemas.microsoft.com/office/drawing/2014/main" id="{E9D58AD0-2B48-4C8E-91D3-35ED6C19F30A}"/>
                  </a:ext>
                </a:extLst>
              </p14:cNvPr>
              <p14:cNvContentPartPr/>
              <p14:nvPr/>
            </p14:nvContentPartPr>
            <p14:xfrm>
              <a:off x="8464158" y="3207896"/>
              <a:ext cx="73800" cy="3107160"/>
            </p14:xfrm>
          </p:contentPart>
        </mc:Choice>
        <mc:Fallback xmlns="">
          <p:pic>
            <p:nvPicPr>
              <p:cNvPr id="24" name="Inkt 23">
                <a:extLst>
                  <a:ext uri="{FF2B5EF4-FFF2-40B4-BE49-F238E27FC236}">
                    <a16:creationId xmlns:a16="http://schemas.microsoft.com/office/drawing/2014/main" id="{E9D58AD0-2B48-4C8E-91D3-35ED6C19F30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428158" y="3136256"/>
                <a:ext cx="145440" cy="32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5" name="Inkt 24">
                <a:extLst>
                  <a:ext uri="{FF2B5EF4-FFF2-40B4-BE49-F238E27FC236}">
                    <a16:creationId xmlns:a16="http://schemas.microsoft.com/office/drawing/2014/main" id="{1A17756C-D550-4CA4-9FFD-43E8CD8119C7}"/>
                  </a:ext>
                </a:extLst>
              </p14:cNvPr>
              <p14:cNvContentPartPr/>
              <p14:nvPr/>
            </p14:nvContentPartPr>
            <p14:xfrm>
              <a:off x="6902769" y="3253976"/>
              <a:ext cx="1243800" cy="1161720"/>
            </p14:xfrm>
          </p:contentPart>
        </mc:Choice>
        <mc:Fallback xmlns="">
          <p:pic>
            <p:nvPicPr>
              <p:cNvPr id="25" name="Inkt 24">
                <a:extLst>
                  <a:ext uri="{FF2B5EF4-FFF2-40B4-BE49-F238E27FC236}">
                    <a16:creationId xmlns:a16="http://schemas.microsoft.com/office/drawing/2014/main" id="{1A17756C-D550-4CA4-9FFD-43E8CD8119C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866769" y="3181976"/>
                <a:ext cx="1315440" cy="13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" name="Inkt 25">
                <a:extLst>
                  <a:ext uri="{FF2B5EF4-FFF2-40B4-BE49-F238E27FC236}">
                    <a16:creationId xmlns:a16="http://schemas.microsoft.com/office/drawing/2014/main" id="{7F4FC0C7-216B-4FB5-803A-8A6C40604340}"/>
                  </a:ext>
                </a:extLst>
              </p14:cNvPr>
              <p14:cNvContentPartPr/>
              <p14:nvPr/>
            </p14:nvContentPartPr>
            <p14:xfrm>
              <a:off x="7175736" y="3228056"/>
              <a:ext cx="64800" cy="1181880"/>
            </p14:xfrm>
          </p:contentPart>
        </mc:Choice>
        <mc:Fallback xmlns="">
          <p:pic>
            <p:nvPicPr>
              <p:cNvPr id="26" name="Inkt 25">
                <a:extLst>
                  <a:ext uri="{FF2B5EF4-FFF2-40B4-BE49-F238E27FC236}">
                    <a16:creationId xmlns:a16="http://schemas.microsoft.com/office/drawing/2014/main" id="{7F4FC0C7-216B-4FB5-803A-8A6C4060434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40096" y="3156056"/>
                <a:ext cx="136440" cy="13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" name="Inkt 26">
                <a:extLst>
                  <a:ext uri="{FF2B5EF4-FFF2-40B4-BE49-F238E27FC236}">
                    <a16:creationId xmlns:a16="http://schemas.microsoft.com/office/drawing/2014/main" id="{7E731C19-4CDD-4803-B9F3-C4DB7EAB61B5}"/>
                  </a:ext>
                </a:extLst>
              </p14:cNvPr>
              <p14:cNvContentPartPr/>
              <p14:nvPr/>
            </p14:nvContentPartPr>
            <p14:xfrm>
              <a:off x="7534539" y="3285656"/>
              <a:ext cx="78480" cy="1013760"/>
            </p14:xfrm>
          </p:contentPart>
        </mc:Choice>
        <mc:Fallback xmlns="">
          <p:pic>
            <p:nvPicPr>
              <p:cNvPr id="27" name="Inkt 26">
                <a:extLst>
                  <a:ext uri="{FF2B5EF4-FFF2-40B4-BE49-F238E27FC236}">
                    <a16:creationId xmlns:a16="http://schemas.microsoft.com/office/drawing/2014/main" id="{7E731C19-4CDD-4803-B9F3-C4DB7EAB61B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498539" y="3213656"/>
                <a:ext cx="150120" cy="11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2A7C532A-7516-4838-88C8-DA0E3871CB04}"/>
                  </a:ext>
                </a:extLst>
              </p14:cNvPr>
              <p14:cNvContentPartPr/>
              <p14:nvPr/>
            </p14:nvContentPartPr>
            <p14:xfrm>
              <a:off x="8144019" y="3223736"/>
              <a:ext cx="190800" cy="1171080"/>
            </p14:xfrm>
          </p:contentPart>
        </mc:Choice>
        <mc:Fallback xmlns=""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2A7C532A-7516-4838-88C8-DA0E3871CB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108379" y="3152096"/>
                <a:ext cx="262440" cy="13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43E8776A-0E60-494D-BAE4-8F56A2BF1085}"/>
                  </a:ext>
                </a:extLst>
              </p14:cNvPr>
              <p14:cNvContentPartPr/>
              <p14:nvPr/>
            </p14:nvContentPartPr>
            <p14:xfrm>
              <a:off x="8962408" y="3370976"/>
              <a:ext cx="1130040" cy="26892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43E8776A-0E60-494D-BAE4-8F56A2BF108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926768" y="3298976"/>
                <a:ext cx="120168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" name="Inkt 29">
                <a:extLst>
                  <a:ext uri="{FF2B5EF4-FFF2-40B4-BE49-F238E27FC236}">
                    <a16:creationId xmlns:a16="http://schemas.microsoft.com/office/drawing/2014/main" id="{788B0D60-11AF-4A4A-92FB-FE74E57FB5EC}"/>
                  </a:ext>
                </a:extLst>
              </p14:cNvPr>
              <p14:cNvContentPartPr/>
              <p14:nvPr/>
            </p14:nvContentPartPr>
            <p14:xfrm>
              <a:off x="9089906" y="3403622"/>
              <a:ext cx="1019520" cy="153360"/>
            </p14:xfrm>
          </p:contentPart>
        </mc:Choice>
        <mc:Fallback xmlns="">
          <p:pic>
            <p:nvPicPr>
              <p:cNvPr id="30" name="Inkt 29">
                <a:extLst>
                  <a:ext uri="{FF2B5EF4-FFF2-40B4-BE49-F238E27FC236}">
                    <a16:creationId xmlns:a16="http://schemas.microsoft.com/office/drawing/2014/main" id="{788B0D60-11AF-4A4A-92FB-FE74E57FB5E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053906" y="3331622"/>
                <a:ext cx="109116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1" name="Inkt 30">
                <a:extLst>
                  <a:ext uri="{FF2B5EF4-FFF2-40B4-BE49-F238E27FC236}">
                    <a16:creationId xmlns:a16="http://schemas.microsoft.com/office/drawing/2014/main" id="{B588A766-2779-474C-8D93-AA951B9F5360}"/>
                  </a:ext>
                </a:extLst>
              </p14:cNvPr>
              <p14:cNvContentPartPr/>
              <p14:nvPr/>
            </p14:nvContentPartPr>
            <p14:xfrm>
              <a:off x="9086726" y="4493456"/>
              <a:ext cx="169200" cy="273240"/>
            </p14:xfrm>
          </p:contentPart>
        </mc:Choice>
        <mc:Fallback xmlns="">
          <p:pic>
            <p:nvPicPr>
              <p:cNvPr id="31" name="Inkt 30">
                <a:extLst>
                  <a:ext uri="{FF2B5EF4-FFF2-40B4-BE49-F238E27FC236}">
                    <a16:creationId xmlns:a16="http://schemas.microsoft.com/office/drawing/2014/main" id="{B588A766-2779-474C-8D93-AA951B9F536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051086" y="4421816"/>
                <a:ext cx="24084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2" name="Inkt 31">
                <a:extLst>
                  <a:ext uri="{FF2B5EF4-FFF2-40B4-BE49-F238E27FC236}">
                    <a16:creationId xmlns:a16="http://schemas.microsoft.com/office/drawing/2014/main" id="{796FD989-7BFB-4E69-87CF-56B963A1723A}"/>
                  </a:ext>
                </a:extLst>
              </p14:cNvPr>
              <p14:cNvContentPartPr/>
              <p14:nvPr/>
            </p14:nvContentPartPr>
            <p14:xfrm>
              <a:off x="8683950" y="1926965"/>
              <a:ext cx="484200" cy="803880"/>
            </p14:xfrm>
          </p:contentPart>
        </mc:Choice>
        <mc:Fallback xmlns="">
          <p:pic>
            <p:nvPicPr>
              <p:cNvPr id="32" name="Inkt 31">
                <a:extLst>
                  <a:ext uri="{FF2B5EF4-FFF2-40B4-BE49-F238E27FC236}">
                    <a16:creationId xmlns:a16="http://schemas.microsoft.com/office/drawing/2014/main" id="{796FD989-7BFB-4E69-87CF-56B963A1723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647950" y="1855325"/>
                <a:ext cx="555840" cy="9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3" name="Inkt 32">
                <a:extLst>
                  <a:ext uri="{FF2B5EF4-FFF2-40B4-BE49-F238E27FC236}">
                    <a16:creationId xmlns:a16="http://schemas.microsoft.com/office/drawing/2014/main" id="{FAA7D4FC-C3F7-43E4-B8D8-8A2BF76FC0F2}"/>
                  </a:ext>
                </a:extLst>
              </p14:cNvPr>
              <p14:cNvContentPartPr/>
              <p14:nvPr/>
            </p14:nvContentPartPr>
            <p14:xfrm>
              <a:off x="7784228" y="2297276"/>
              <a:ext cx="254880" cy="320400"/>
            </p14:xfrm>
          </p:contentPart>
        </mc:Choice>
        <mc:Fallback xmlns="">
          <p:pic>
            <p:nvPicPr>
              <p:cNvPr id="33" name="Inkt 32">
                <a:extLst>
                  <a:ext uri="{FF2B5EF4-FFF2-40B4-BE49-F238E27FC236}">
                    <a16:creationId xmlns:a16="http://schemas.microsoft.com/office/drawing/2014/main" id="{FAA7D4FC-C3F7-43E4-B8D8-8A2BF76FC0F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48588" y="2225636"/>
                <a:ext cx="32652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4" name="Inkt 33">
                <a:extLst>
                  <a:ext uri="{FF2B5EF4-FFF2-40B4-BE49-F238E27FC236}">
                    <a16:creationId xmlns:a16="http://schemas.microsoft.com/office/drawing/2014/main" id="{B1C0EC34-E382-40BE-AD26-A02AF6D477DD}"/>
                  </a:ext>
                </a:extLst>
              </p14:cNvPr>
              <p14:cNvContentPartPr/>
              <p14:nvPr/>
            </p14:nvContentPartPr>
            <p14:xfrm>
              <a:off x="8065254" y="2442483"/>
              <a:ext cx="179640" cy="162360"/>
            </p14:xfrm>
          </p:contentPart>
        </mc:Choice>
        <mc:Fallback xmlns="">
          <p:pic>
            <p:nvPicPr>
              <p:cNvPr id="34" name="Inkt 33">
                <a:extLst>
                  <a:ext uri="{FF2B5EF4-FFF2-40B4-BE49-F238E27FC236}">
                    <a16:creationId xmlns:a16="http://schemas.microsoft.com/office/drawing/2014/main" id="{B1C0EC34-E382-40BE-AD26-A02AF6D477D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029254" y="2370483"/>
                <a:ext cx="25128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5" name="Inkt 34">
                <a:extLst>
                  <a:ext uri="{FF2B5EF4-FFF2-40B4-BE49-F238E27FC236}">
                    <a16:creationId xmlns:a16="http://schemas.microsoft.com/office/drawing/2014/main" id="{124028B4-6AA5-435A-8D18-682F55EC39B7}"/>
                  </a:ext>
                </a:extLst>
              </p14:cNvPr>
              <p14:cNvContentPartPr/>
              <p14:nvPr/>
            </p14:nvContentPartPr>
            <p14:xfrm>
              <a:off x="8270646" y="2456774"/>
              <a:ext cx="157680" cy="177840"/>
            </p14:xfrm>
          </p:contentPart>
        </mc:Choice>
        <mc:Fallback xmlns="">
          <p:pic>
            <p:nvPicPr>
              <p:cNvPr id="35" name="Inkt 34">
                <a:extLst>
                  <a:ext uri="{FF2B5EF4-FFF2-40B4-BE49-F238E27FC236}">
                    <a16:creationId xmlns:a16="http://schemas.microsoft.com/office/drawing/2014/main" id="{124028B4-6AA5-435A-8D18-682F55EC39B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234646" y="2384774"/>
                <a:ext cx="22932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6" name="Inkt 35">
                <a:extLst>
                  <a:ext uri="{FF2B5EF4-FFF2-40B4-BE49-F238E27FC236}">
                    <a16:creationId xmlns:a16="http://schemas.microsoft.com/office/drawing/2014/main" id="{EBCF9354-4867-457D-A931-2B8E338AAA06}"/>
                  </a:ext>
                </a:extLst>
              </p14:cNvPr>
              <p14:cNvContentPartPr/>
              <p14:nvPr/>
            </p14:nvContentPartPr>
            <p14:xfrm>
              <a:off x="8424654" y="2453864"/>
              <a:ext cx="207000" cy="221040"/>
            </p14:xfrm>
          </p:contentPart>
        </mc:Choice>
        <mc:Fallback xmlns="">
          <p:pic>
            <p:nvPicPr>
              <p:cNvPr id="36" name="Inkt 35">
                <a:extLst>
                  <a:ext uri="{FF2B5EF4-FFF2-40B4-BE49-F238E27FC236}">
                    <a16:creationId xmlns:a16="http://schemas.microsoft.com/office/drawing/2014/main" id="{EBCF9354-4867-457D-A931-2B8E338AAA0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389014" y="2382224"/>
                <a:ext cx="27864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7" name="Inkt 36">
                <a:extLst>
                  <a:ext uri="{FF2B5EF4-FFF2-40B4-BE49-F238E27FC236}">
                    <a16:creationId xmlns:a16="http://schemas.microsoft.com/office/drawing/2014/main" id="{8A04A974-813F-492D-8E59-BFF65422E04A}"/>
                  </a:ext>
                </a:extLst>
              </p14:cNvPr>
              <p14:cNvContentPartPr/>
              <p14:nvPr/>
            </p14:nvContentPartPr>
            <p14:xfrm>
              <a:off x="5353919" y="2356269"/>
              <a:ext cx="358920" cy="620280"/>
            </p14:xfrm>
          </p:contentPart>
        </mc:Choice>
        <mc:Fallback xmlns="">
          <p:pic>
            <p:nvPicPr>
              <p:cNvPr id="37" name="Inkt 36">
                <a:extLst>
                  <a:ext uri="{FF2B5EF4-FFF2-40B4-BE49-F238E27FC236}">
                    <a16:creationId xmlns:a16="http://schemas.microsoft.com/office/drawing/2014/main" id="{8A04A974-813F-492D-8E59-BFF65422E04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18279" y="2284629"/>
                <a:ext cx="430560" cy="76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8" name="Inkt 37">
                <a:extLst>
                  <a:ext uri="{FF2B5EF4-FFF2-40B4-BE49-F238E27FC236}">
                    <a16:creationId xmlns:a16="http://schemas.microsoft.com/office/drawing/2014/main" id="{C3688255-F3CA-4973-BA9E-7A8D41CC1E9F}"/>
                  </a:ext>
                </a:extLst>
              </p14:cNvPr>
              <p14:cNvContentPartPr/>
              <p14:nvPr/>
            </p14:nvContentPartPr>
            <p14:xfrm>
              <a:off x="5811153" y="2687617"/>
              <a:ext cx="181440" cy="282240"/>
            </p14:xfrm>
          </p:contentPart>
        </mc:Choice>
        <mc:Fallback xmlns="">
          <p:pic>
            <p:nvPicPr>
              <p:cNvPr id="38" name="Inkt 37">
                <a:extLst>
                  <a:ext uri="{FF2B5EF4-FFF2-40B4-BE49-F238E27FC236}">
                    <a16:creationId xmlns:a16="http://schemas.microsoft.com/office/drawing/2014/main" id="{C3688255-F3CA-4973-BA9E-7A8D41CC1E9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775153" y="2615977"/>
                <a:ext cx="25308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9" name="Inkt 38">
                <a:extLst>
                  <a:ext uri="{FF2B5EF4-FFF2-40B4-BE49-F238E27FC236}">
                    <a16:creationId xmlns:a16="http://schemas.microsoft.com/office/drawing/2014/main" id="{52104DCD-EED5-45F0-AAF3-D6DF90EFDDDA}"/>
                  </a:ext>
                </a:extLst>
              </p14:cNvPr>
              <p14:cNvContentPartPr/>
              <p14:nvPr/>
            </p14:nvContentPartPr>
            <p14:xfrm>
              <a:off x="4982326" y="2816021"/>
              <a:ext cx="331200" cy="175320"/>
            </p14:xfrm>
          </p:contentPart>
        </mc:Choice>
        <mc:Fallback xmlns="">
          <p:pic>
            <p:nvPicPr>
              <p:cNvPr id="39" name="Inkt 38">
                <a:extLst>
                  <a:ext uri="{FF2B5EF4-FFF2-40B4-BE49-F238E27FC236}">
                    <a16:creationId xmlns:a16="http://schemas.microsoft.com/office/drawing/2014/main" id="{52104DCD-EED5-45F0-AAF3-D6DF90EFDDD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946326" y="2744381"/>
                <a:ext cx="40284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0" name="Inkt 39">
                <a:extLst>
                  <a:ext uri="{FF2B5EF4-FFF2-40B4-BE49-F238E27FC236}">
                    <a16:creationId xmlns:a16="http://schemas.microsoft.com/office/drawing/2014/main" id="{B4A5B8A8-5D09-45D5-99A8-B68521483549}"/>
                  </a:ext>
                </a:extLst>
              </p14:cNvPr>
              <p14:cNvContentPartPr/>
              <p14:nvPr/>
            </p14:nvContentPartPr>
            <p14:xfrm>
              <a:off x="4349962" y="2357707"/>
              <a:ext cx="270360" cy="641160"/>
            </p14:xfrm>
          </p:contentPart>
        </mc:Choice>
        <mc:Fallback xmlns="">
          <p:pic>
            <p:nvPicPr>
              <p:cNvPr id="40" name="Inkt 39">
                <a:extLst>
                  <a:ext uri="{FF2B5EF4-FFF2-40B4-BE49-F238E27FC236}">
                    <a16:creationId xmlns:a16="http://schemas.microsoft.com/office/drawing/2014/main" id="{B4A5B8A8-5D09-45D5-99A8-B6852148354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314322" y="2285707"/>
                <a:ext cx="342000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2" name="Inkt 41">
                <a:extLst>
                  <a:ext uri="{FF2B5EF4-FFF2-40B4-BE49-F238E27FC236}">
                    <a16:creationId xmlns:a16="http://schemas.microsoft.com/office/drawing/2014/main" id="{A2435A82-6B86-4A47-BA82-0A5EEB80FAC1}"/>
                  </a:ext>
                </a:extLst>
              </p14:cNvPr>
              <p14:cNvContentPartPr/>
              <p14:nvPr/>
            </p14:nvContentPartPr>
            <p14:xfrm>
              <a:off x="6962682" y="3279536"/>
              <a:ext cx="118800" cy="127080"/>
            </p14:xfrm>
          </p:contentPart>
        </mc:Choice>
        <mc:Fallback xmlns="">
          <p:pic>
            <p:nvPicPr>
              <p:cNvPr id="42" name="Inkt 41">
                <a:extLst>
                  <a:ext uri="{FF2B5EF4-FFF2-40B4-BE49-F238E27FC236}">
                    <a16:creationId xmlns:a16="http://schemas.microsoft.com/office/drawing/2014/main" id="{A2435A82-6B86-4A47-BA82-0A5EEB80FAC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26682" y="3207536"/>
                <a:ext cx="1904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3" name="Inkt 42">
                <a:extLst>
                  <a:ext uri="{FF2B5EF4-FFF2-40B4-BE49-F238E27FC236}">
                    <a16:creationId xmlns:a16="http://schemas.microsoft.com/office/drawing/2014/main" id="{4A5FA7C0-8850-4603-A6DA-95C58ABEA93E}"/>
                  </a:ext>
                </a:extLst>
              </p14:cNvPr>
              <p14:cNvContentPartPr/>
              <p14:nvPr/>
            </p14:nvContentPartPr>
            <p14:xfrm>
              <a:off x="7250682" y="3260816"/>
              <a:ext cx="181080" cy="159840"/>
            </p14:xfrm>
          </p:contentPart>
        </mc:Choice>
        <mc:Fallback xmlns="">
          <p:pic>
            <p:nvPicPr>
              <p:cNvPr id="43" name="Inkt 42">
                <a:extLst>
                  <a:ext uri="{FF2B5EF4-FFF2-40B4-BE49-F238E27FC236}">
                    <a16:creationId xmlns:a16="http://schemas.microsoft.com/office/drawing/2014/main" id="{4A5FA7C0-8850-4603-A6DA-95C58ABEA93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215042" y="3188816"/>
                <a:ext cx="25272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4" name="Inkt 43">
                <a:extLst>
                  <a:ext uri="{FF2B5EF4-FFF2-40B4-BE49-F238E27FC236}">
                    <a16:creationId xmlns:a16="http://schemas.microsoft.com/office/drawing/2014/main" id="{3A800399-4F45-4B61-943B-B7057B7A89CE}"/>
                  </a:ext>
                </a:extLst>
              </p14:cNvPr>
              <p14:cNvContentPartPr/>
              <p14:nvPr/>
            </p14:nvContentPartPr>
            <p14:xfrm>
              <a:off x="7552288" y="3258656"/>
              <a:ext cx="201600" cy="198360"/>
            </p14:xfrm>
          </p:contentPart>
        </mc:Choice>
        <mc:Fallback xmlns="">
          <p:pic>
            <p:nvPicPr>
              <p:cNvPr id="44" name="Inkt 43">
                <a:extLst>
                  <a:ext uri="{FF2B5EF4-FFF2-40B4-BE49-F238E27FC236}">
                    <a16:creationId xmlns:a16="http://schemas.microsoft.com/office/drawing/2014/main" id="{3A800399-4F45-4B61-943B-B7057B7A89C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516288" y="3187016"/>
                <a:ext cx="27324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5" name="Inkt 44">
                <a:extLst>
                  <a:ext uri="{FF2B5EF4-FFF2-40B4-BE49-F238E27FC236}">
                    <a16:creationId xmlns:a16="http://schemas.microsoft.com/office/drawing/2014/main" id="{A2B4BA0D-97FF-42FA-A3DD-0ACC59C3B335}"/>
                  </a:ext>
                </a:extLst>
              </p14:cNvPr>
              <p14:cNvContentPartPr/>
              <p14:nvPr/>
            </p14:nvContentPartPr>
            <p14:xfrm>
              <a:off x="2779867" y="3089536"/>
              <a:ext cx="3213000" cy="102600"/>
            </p14:xfrm>
          </p:contentPart>
        </mc:Choice>
        <mc:Fallback xmlns="">
          <p:pic>
            <p:nvPicPr>
              <p:cNvPr id="45" name="Inkt 44">
                <a:extLst>
                  <a:ext uri="{FF2B5EF4-FFF2-40B4-BE49-F238E27FC236}">
                    <a16:creationId xmlns:a16="http://schemas.microsoft.com/office/drawing/2014/main" id="{A2B4BA0D-97FF-42FA-A3DD-0ACC59C3B33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744227" y="3017536"/>
                <a:ext cx="328464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674E6522-6B4A-49D2-8925-E23CA8D6508F}"/>
                  </a:ext>
                </a:extLst>
              </p14:cNvPr>
              <p14:cNvContentPartPr/>
              <p14:nvPr/>
            </p14:nvContentPartPr>
            <p14:xfrm>
              <a:off x="7602430" y="2494842"/>
              <a:ext cx="124200" cy="860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674E6522-6B4A-49D2-8925-E23CA8D6508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566430" y="2422842"/>
                <a:ext cx="195840" cy="229680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Rechthoek 59">
            <a:extLst>
              <a:ext uri="{FF2B5EF4-FFF2-40B4-BE49-F238E27FC236}">
                <a16:creationId xmlns:a16="http://schemas.microsoft.com/office/drawing/2014/main" id="{8548F6F1-C170-4054-A61C-0D3FCBF90B9D}"/>
              </a:ext>
            </a:extLst>
          </p:cNvPr>
          <p:cNvSpPr/>
          <p:nvPr/>
        </p:nvSpPr>
        <p:spPr>
          <a:xfrm>
            <a:off x="3965936" y="2774462"/>
            <a:ext cx="182880" cy="182880"/>
          </a:xfrm>
          <a:prstGeom prst="rect">
            <a:avLst/>
          </a:prstGeom>
          <a:solidFill>
            <a:srgbClr val="FF2500">
              <a:alpha val="5000"/>
            </a:srgbClr>
          </a:solidFill>
          <a:ln w="72000">
            <a:solidFill>
              <a:srgbClr val="FF2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pl-PL">
              <a:solidFill>
                <a:srgbClr val="FF2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3885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DAFA98F0-4B13-49D2-8070-306E978D0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10" y="294574"/>
            <a:ext cx="3351678" cy="1958815"/>
          </a:xfrm>
        </p:spPr>
        <p:txBody>
          <a:bodyPr>
            <a:normAutofit/>
          </a:bodyPr>
          <a:lstStyle/>
          <a:p>
            <a:r>
              <a:rPr lang="nl-NL" dirty="0"/>
              <a:t>Water River </a:t>
            </a:r>
            <a:br>
              <a:rPr lang="nl-NL" dirty="0"/>
            </a:br>
            <a:r>
              <a:rPr lang="nl-NL" dirty="0"/>
              <a:t>is part of a </a:t>
            </a:r>
            <a:br>
              <a:rPr lang="nl-NL" dirty="0"/>
            </a:br>
            <a:r>
              <a:rPr lang="nl-NL" dirty="0" err="1"/>
              <a:t>bigger</a:t>
            </a:r>
            <a:r>
              <a:rPr lang="nl-NL" dirty="0"/>
              <a:t> area</a:t>
            </a:r>
            <a:endParaRPr lang="en-GB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4CE853F9-C4D7-4967-B2CB-27A3996B1953}"/>
              </a:ext>
            </a:extLst>
          </p:cNvPr>
          <p:cNvSpPr/>
          <p:nvPr/>
        </p:nvSpPr>
        <p:spPr>
          <a:xfrm>
            <a:off x="6324600" y="807720"/>
            <a:ext cx="2453640" cy="5334000"/>
          </a:xfrm>
          <a:custGeom>
            <a:avLst/>
            <a:gdLst>
              <a:gd name="connsiteX0" fmla="*/ 487680 w 2179320"/>
              <a:gd name="connsiteY0" fmla="*/ 60960 h 4861560"/>
              <a:gd name="connsiteX1" fmla="*/ 381000 w 2179320"/>
              <a:gd name="connsiteY1" fmla="*/ 182880 h 4861560"/>
              <a:gd name="connsiteX2" fmla="*/ 381000 w 2179320"/>
              <a:gd name="connsiteY2" fmla="*/ 304800 h 4861560"/>
              <a:gd name="connsiteX3" fmla="*/ 243840 w 2179320"/>
              <a:gd name="connsiteY3" fmla="*/ 563880 h 4861560"/>
              <a:gd name="connsiteX4" fmla="*/ 350520 w 2179320"/>
              <a:gd name="connsiteY4" fmla="*/ 883920 h 4861560"/>
              <a:gd name="connsiteX5" fmla="*/ 182880 w 2179320"/>
              <a:gd name="connsiteY5" fmla="*/ 1158240 h 4861560"/>
              <a:gd name="connsiteX6" fmla="*/ 121920 w 2179320"/>
              <a:gd name="connsiteY6" fmla="*/ 1356360 h 4861560"/>
              <a:gd name="connsiteX7" fmla="*/ 0 w 2179320"/>
              <a:gd name="connsiteY7" fmla="*/ 1600200 h 4861560"/>
              <a:gd name="connsiteX8" fmla="*/ 30480 w 2179320"/>
              <a:gd name="connsiteY8" fmla="*/ 1798320 h 4861560"/>
              <a:gd name="connsiteX9" fmla="*/ 30480 w 2179320"/>
              <a:gd name="connsiteY9" fmla="*/ 1798320 h 4861560"/>
              <a:gd name="connsiteX10" fmla="*/ 167640 w 2179320"/>
              <a:gd name="connsiteY10" fmla="*/ 2179320 h 4861560"/>
              <a:gd name="connsiteX11" fmla="*/ 243840 w 2179320"/>
              <a:gd name="connsiteY11" fmla="*/ 2301240 h 4861560"/>
              <a:gd name="connsiteX12" fmla="*/ 396240 w 2179320"/>
              <a:gd name="connsiteY12" fmla="*/ 2667000 h 4861560"/>
              <a:gd name="connsiteX13" fmla="*/ 396240 w 2179320"/>
              <a:gd name="connsiteY13" fmla="*/ 2865120 h 4861560"/>
              <a:gd name="connsiteX14" fmla="*/ 457200 w 2179320"/>
              <a:gd name="connsiteY14" fmla="*/ 3276600 h 4861560"/>
              <a:gd name="connsiteX15" fmla="*/ 457200 w 2179320"/>
              <a:gd name="connsiteY15" fmla="*/ 3520440 h 4861560"/>
              <a:gd name="connsiteX16" fmla="*/ 777240 w 2179320"/>
              <a:gd name="connsiteY16" fmla="*/ 3764280 h 4861560"/>
              <a:gd name="connsiteX17" fmla="*/ 777240 w 2179320"/>
              <a:gd name="connsiteY17" fmla="*/ 3764280 h 4861560"/>
              <a:gd name="connsiteX18" fmla="*/ 1341120 w 2179320"/>
              <a:gd name="connsiteY18" fmla="*/ 4114800 h 4861560"/>
              <a:gd name="connsiteX19" fmla="*/ 1341120 w 2179320"/>
              <a:gd name="connsiteY19" fmla="*/ 4312920 h 4861560"/>
              <a:gd name="connsiteX20" fmla="*/ 1463040 w 2179320"/>
              <a:gd name="connsiteY20" fmla="*/ 4328160 h 4861560"/>
              <a:gd name="connsiteX21" fmla="*/ 1508760 w 2179320"/>
              <a:gd name="connsiteY21" fmla="*/ 4617720 h 4861560"/>
              <a:gd name="connsiteX22" fmla="*/ 1676400 w 2179320"/>
              <a:gd name="connsiteY22" fmla="*/ 4861560 h 4861560"/>
              <a:gd name="connsiteX23" fmla="*/ 1874520 w 2179320"/>
              <a:gd name="connsiteY23" fmla="*/ 4785360 h 4861560"/>
              <a:gd name="connsiteX24" fmla="*/ 2011680 w 2179320"/>
              <a:gd name="connsiteY24" fmla="*/ 4282440 h 4861560"/>
              <a:gd name="connsiteX25" fmla="*/ 2148840 w 2179320"/>
              <a:gd name="connsiteY25" fmla="*/ 3992880 h 4861560"/>
              <a:gd name="connsiteX26" fmla="*/ 2179320 w 2179320"/>
              <a:gd name="connsiteY26" fmla="*/ 3703320 h 4861560"/>
              <a:gd name="connsiteX27" fmla="*/ 1965960 w 2179320"/>
              <a:gd name="connsiteY27" fmla="*/ 2941320 h 4861560"/>
              <a:gd name="connsiteX28" fmla="*/ 1524000 w 2179320"/>
              <a:gd name="connsiteY28" fmla="*/ 3017520 h 4861560"/>
              <a:gd name="connsiteX29" fmla="*/ 1082040 w 2179320"/>
              <a:gd name="connsiteY29" fmla="*/ 3108960 h 4861560"/>
              <a:gd name="connsiteX30" fmla="*/ 868680 w 2179320"/>
              <a:gd name="connsiteY30" fmla="*/ 2941320 h 4861560"/>
              <a:gd name="connsiteX31" fmla="*/ 762000 w 2179320"/>
              <a:gd name="connsiteY31" fmla="*/ 2499360 h 4861560"/>
              <a:gd name="connsiteX32" fmla="*/ 685800 w 2179320"/>
              <a:gd name="connsiteY32" fmla="*/ 2270760 h 4861560"/>
              <a:gd name="connsiteX33" fmla="*/ 701040 w 2179320"/>
              <a:gd name="connsiteY33" fmla="*/ 2072640 h 4861560"/>
              <a:gd name="connsiteX34" fmla="*/ 853440 w 2179320"/>
              <a:gd name="connsiteY34" fmla="*/ 1783080 h 4861560"/>
              <a:gd name="connsiteX35" fmla="*/ 975360 w 2179320"/>
              <a:gd name="connsiteY35" fmla="*/ 1493520 h 4861560"/>
              <a:gd name="connsiteX36" fmla="*/ 1082040 w 2179320"/>
              <a:gd name="connsiteY36" fmla="*/ 1082040 h 4861560"/>
              <a:gd name="connsiteX37" fmla="*/ 1112520 w 2179320"/>
              <a:gd name="connsiteY37" fmla="*/ 350520 h 4861560"/>
              <a:gd name="connsiteX38" fmla="*/ 990600 w 2179320"/>
              <a:gd name="connsiteY38" fmla="*/ 198120 h 4861560"/>
              <a:gd name="connsiteX39" fmla="*/ 807720 w 2179320"/>
              <a:gd name="connsiteY39" fmla="*/ 0 h 4861560"/>
              <a:gd name="connsiteX40" fmla="*/ 548640 w 2179320"/>
              <a:gd name="connsiteY40" fmla="*/ 60960 h 4861560"/>
              <a:gd name="connsiteX41" fmla="*/ 548640 w 2179320"/>
              <a:gd name="connsiteY41" fmla="*/ 60960 h 4861560"/>
              <a:gd name="connsiteX42" fmla="*/ 487680 w 2179320"/>
              <a:gd name="connsiteY42" fmla="*/ 60960 h 4861560"/>
              <a:gd name="connsiteX0" fmla="*/ 762000 w 2453640"/>
              <a:gd name="connsiteY0" fmla="*/ 60960 h 4861560"/>
              <a:gd name="connsiteX1" fmla="*/ 655320 w 2453640"/>
              <a:gd name="connsiteY1" fmla="*/ 182880 h 4861560"/>
              <a:gd name="connsiteX2" fmla="*/ 0 w 2453640"/>
              <a:gd name="connsiteY2" fmla="*/ 106680 h 4861560"/>
              <a:gd name="connsiteX3" fmla="*/ 518160 w 2453640"/>
              <a:gd name="connsiteY3" fmla="*/ 563880 h 4861560"/>
              <a:gd name="connsiteX4" fmla="*/ 624840 w 2453640"/>
              <a:gd name="connsiteY4" fmla="*/ 883920 h 4861560"/>
              <a:gd name="connsiteX5" fmla="*/ 457200 w 2453640"/>
              <a:gd name="connsiteY5" fmla="*/ 1158240 h 4861560"/>
              <a:gd name="connsiteX6" fmla="*/ 396240 w 2453640"/>
              <a:gd name="connsiteY6" fmla="*/ 1356360 h 4861560"/>
              <a:gd name="connsiteX7" fmla="*/ 274320 w 2453640"/>
              <a:gd name="connsiteY7" fmla="*/ 1600200 h 4861560"/>
              <a:gd name="connsiteX8" fmla="*/ 304800 w 2453640"/>
              <a:gd name="connsiteY8" fmla="*/ 1798320 h 4861560"/>
              <a:gd name="connsiteX9" fmla="*/ 304800 w 2453640"/>
              <a:gd name="connsiteY9" fmla="*/ 1798320 h 4861560"/>
              <a:gd name="connsiteX10" fmla="*/ 441960 w 2453640"/>
              <a:gd name="connsiteY10" fmla="*/ 2179320 h 4861560"/>
              <a:gd name="connsiteX11" fmla="*/ 518160 w 2453640"/>
              <a:gd name="connsiteY11" fmla="*/ 2301240 h 4861560"/>
              <a:gd name="connsiteX12" fmla="*/ 670560 w 2453640"/>
              <a:gd name="connsiteY12" fmla="*/ 2667000 h 4861560"/>
              <a:gd name="connsiteX13" fmla="*/ 670560 w 2453640"/>
              <a:gd name="connsiteY13" fmla="*/ 2865120 h 4861560"/>
              <a:gd name="connsiteX14" fmla="*/ 731520 w 2453640"/>
              <a:gd name="connsiteY14" fmla="*/ 3276600 h 4861560"/>
              <a:gd name="connsiteX15" fmla="*/ 731520 w 2453640"/>
              <a:gd name="connsiteY15" fmla="*/ 3520440 h 4861560"/>
              <a:gd name="connsiteX16" fmla="*/ 1051560 w 2453640"/>
              <a:gd name="connsiteY16" fmla="*/ 3764280 h 4861560"/>
              <a:gd name="connsiteX17" fmla="*/ 1051560 w 2453640"/>
              <a:gd name="connsiteY17" fmla="*/ 3764280 h 4861560"/>
              <a:gd name="connsiteX18" fmla="*/ 1615440 w 2453640"/>
              <a:gd name="connsiteY18" fmla="*/ 4114800 h 4861560"/>
              <a:gd name="connsiteX19" fmla="*/ 1615440 w 2453640"/>
              <a:gd name="connsiteY19" fmla="*/ 4312920 h 4861560"/>
              <a:gd name="connsiteX20" fmla="*/ 1737360 w 2453640"/>
              <a:gd name="connsiteY20" fmla="*/ 4328160 h 4861560"/>
              <a:gd name="connsiteX21" fmla="*/ 1783080 w 2453640"/>
              <a:gd name="connsiteY21" fmla="*/ 4617720 h 4861560"/>
              <a:gd name="connsiteX22" fmla="*/ 1950720 w 2453640"/>
              <a:gd name="connsiteY22" fmla="*/ 4861560 h 4861560"/>
              <a:gd name="connsiteX23" fmla="*/ 2148840 w 2453640"/>
              <a:gd name="connsiteY23" fmla="*/ 4785360 h 4861560"/>
              <a:gd name="connsiteX24" fmla="*/ 2286000 w 2453640"/>
              <a:gd name="connsiteY24" fmla="*/ 4282440 h 4861560"/>
              <a:gd name="connsiteX25" fmla="*/ 2423160 w 2453640"/>
              <a:gd name="connsiteY25" fmla="*/ 3992880 h 4861560"/>
              <a:gd name="connsiteX26" fmla="*/ 2453640 w 2453640"/>
              <a:gd name="connsiteY26" fmla="*/ 3703320 h 4861560"/>
              <a:gd name="connsiteX27" fmla="*/ 2240280 w 2453640"/>
              <a:gd name="connsiteY27" fmla="*/ 2941320 h 4861560"/>
              <a:gd name="connsiteX28" fmla="*/ 1798320 w 2453640"/>
              <a:gd name="connsiteY28" fmla="*/ 3017520 h 4861560"/>
              <a:gd name="connsiteX29" fmla="*/ 1356360 w 2453640"/>
              <a:gd name="connsiteY29" fmla="*/ 3108960 h 4861560"/>
              <a:gd name="connsiteX30" fmla="*/ 1143000 w 2453640"/>
              <a:gd name="connsiteY30" fmla="*/ 2941320 h 4861560"/>
              <a:gd name="connsiteX31" fmla="*/ 1036320 w 2453640"/>
              <a:gd name="connsiteY31" fmla="*/ 2499360 h 4861560"/>
              <a:gd name="connsiteX32" fmla="*/ 960120 w 2453640"/>
              <a:gd name="connsiteY32" fmla="*/ 2270760 h 4861560"/>
              <a:gd name="connsiteX33" fmla="*/ 975360 w 2453640"/>
              <a:gd name="connsiteY33" fmla="*/ 2072640 h 4861560"/>
              <a:gd name="connsiteX34" fmla="*/ 1127760 w 2453640"/>
              <a:gd name="connsiteY34" fmla="*/ 1783080 h 4861560"/>
              <a:gd name="connsiteX35" fmla="*/ 1249680 w 2453640"/>
              <a:gd name="connsiteY35" fmla="*/ 1493520 h 4861560"/>
              <a:gd name="connsiteX36" fmla="*/ 1356360 w 2453640"/>
              <a:gd name="connsiteY36" fmla="*/ 1082040 h 4861560"/>
              <a:gd name="connsiteX37" fmla="*/ 1386840 w 2453640"/>
              <a:gd name="connsiteY37" fmla="*/ 350520 h 4861560"/>
              <a:gd name="connsiteX38" fmla="*/ 1264920 w 2453640"/>
              <a:gd name="connsiteY38" fmla="*/ 198120 h 4861560"/>
              <a:gd name="connsiteX39" fmla="*/ 1082040 w 2453640"/>
              <a:gd name="connsiteY39" fmla="*/ 0 h 4861560"/>
              <a:gd name="connsiteX40" fmla="*/ 822960 w 2453640"/>
              <a:gd name="connsiteY40" fmla="*/ 60960 h 4861560"/>
              <a:gd name="connsiteX41" fmla="*/ 822960 w 2453640"/>
              <a:gd name="connsiteY41" fmla="*/ 60960 h 4861560"/>
              <a:gd name="connsiteX42" fmla="*/ 762000 w 2453640"/>
              <a:gd name="connsiteY42" fmla="*/ 60960 h 4861560"/>
              <a:gd name="connsiteX0" fmla="*/ 762000 w 2453640"/>
              <a:gd name="connsiteY0" fmla="*/ 243840 h 5044440"/>
              <a:gd name="connsiteX1" fmla="*/ 304800 w 2453640"/>
              <a:gd name="connsiteY1" fmla="*/ 0 h 5044440"/>
              <a:gd name="connsiteX2" fmla="*/ 0 w 2453640"/>
              <a:gd name="connsiteY2" fmla="*/ 289560 h 5044440"/>
              <a:gd name="connsiteX3" fmla="*/ 518160 w 2453640"/>
              <a:gd name="connsiteY3" fmla="*/ 746760 h 5044440"/>
              <a:gd name="connsiteX4" fmla="*/ 624840 w 2453640"/>
              <a:gd name="connsiteY4" fmla="*/ 1066800 h 5044440"/>
              <a:gd name="connsiteX5" fmla="*/ 457200 w 2453640"/>
              <a:gd name="connsiteY5" fmla="*/ 1341120 h 5044440"/>
              <a:gd name="connsiteX6" fmla="*/ 396240 w 2453640"/>
              <a:gd name="connsiteY6" fmla="*/ 1539240 h 5044440"/>
              <a:gd name="connsiteX7" fmla="*/ 274320 w 2453640"/>
              <a:gd name="connsiteY7" fmla="*/ 1783080 h 5044440"/>
              <a:gd name="connsiteX8" fmla="*/ 304800 w 2453640"/>
              <a:gd name="connsiteY8" fmla="*/ 1981200 h 5044440"/>
              <a:gd name="connsiteX9" fmla="*/ 304800 w 2453640"/>
              <a:gd name="connsiteY9" fmla="*/ 1981200 h 5044440"/>
              <a:gd name="connsiteX10" fmla="*/ 441960 w 2453640"/>
              <a:gd name="connsiteY10" fmla="*/ 2362200 h 5044440"/>
              <a:gd name="connsiteX11" fmla="*/ 518160 w 2453640"/>
              <a:gd name="connsiteY11" fmla="*/ 2484120 h 5044440"/>
              <a:gd name="connsiteX12" fmla="*/ 670560 w 2453640"/>
              <a:gd name="connsiteY12" fmla="*/ 2849880 h 5044440"/>
              <a:gd name="connsiteX13" fmla="*/ 670560 w 2453640"/>
              <a:gd name="connsiteY13" fmla="*/ 3048000 h 5044440"/>
              <a:gd name="connsiteX14" fmla="*/ 731520 w 2453640"/>
              <a:gd name="connsiteY14" fmla="*/ 3459480 h 5044440"/>
              <a:gd name="connsiteX15" fmla="*/ 731520 w 2453640"/>
              <a:gd name="connsiteY15" fmla="*/ 3703320 h 5044440"/>
              <a:gd name="connsiteX16" fmla="*/ 1051560 w 2453640"/>
              <a:gd name="connsiteY16" fmla="*/ 3947160 h 5044440"/>
              <a:gd name="connsiteX17" fmla="*/ 1051560 w 2453640"/>
              <a:gd name="connsiteY17" fmla="*/ 3947160 h 5044440"/>
              <a:gd name="connsiteX18" fmla="*/ 1615440 w 2453640"/>
              <a:gd name="connsiteY18" fmla="*/ 4297680 h 5044440"/>
              <a:gd name="connsiteX19" fmla="*/ 1615440 w 2453640"/>
              <a:gd name="connsiteY19" fmla="*/ 4495800 h 5044440"/>
              <a:gd name="connsiteX20" fmla="*/ 1737360 w 2453640"/>
              <a:gd name="connsiteY20" fmla="*/ 4511040 h 5044440"/>
              <a:gd name="connsiteX21" fmla="*/ 1783080 w 2453640"/>
              <a:gd name="connsiteY21" fmla="*/ 4800600 h 5044440"/>
              <a:gd name="connsiteX22" fmla="*/ 1950720 w 2453640"/>
              <a:gd name="connsiteY22" fmla="*/ 5044440 h 5044440"/>
              <a:gd name="connsiteX23" fmla="*/ 2148840 w 2453640"/>
              <a:gd name="connsiteY23" fmla="*/ 4968240 h 5044440"/>
              <a:gd name="connsiteX24" fmla="*/ 2286000 w 2453640"/>
              <a:gd name="connsiteY24" fmla="*/ 4465320 h 5044440"/>
              <a:gd name="connsiteX25" fmla="*/ 2423160 w 2453640"/>
              <a:gd name="connsiteY25" fmla="*/ 4175760 h 5044440"/>
              <a:gd name="connsiteX26" fmla="*/ 2453640 w 2453640"/>
              <a:gd name="connsiteY26" fmla="*/ 3886200 h 5044440"/>
              <a:gd name="connsiteX27" fmla="*/ 2240280 w 2453640"/>
              <a:gd name="connsiteY27" fmla="*/ 3124200 h 5044440"/>
              <a:gd name="connsiteX28" fmla="*/ 1798320 w 2453640"/>
              <a:gd name="connsiteY28" fmla="*/ 3200400 h 5044440"/>
              <a:gd name="connsiteX29" fmla="*/ 1356360 w 2453640"/>
              <a:gd name="connsiteY29" fmla="*/ 3291840 h 5044440"/>
              <a:gd name="connsiteX30" fmla="*/ 1143000 w 2453640"/>
              <a:gd name="connsiteY30" fmla="*/ 3124200 h 5044440"/>
              <a:gd name="connsiteX31" fmla="*/ 1036320 w 2453640"/>
              <a:gd name="connsiteY31" fmla="*/ 2682240 h 5044440"/>
              <a:gd name="connsiteX32" fmla="*/ 960120 w 2453640"/>
              <a:gd name="connsiteY32" fmla="*/ 2453640 h 5044440"/>
              <a:gd name="connsiteX33" fmla="*/ 975360 w 2453640"/>
              <a:gd name="connsiteY33" fmla="*/ 2255520 h 5044440"/>
              <a:gd name="connsiteX34" fmla="*/ 1127760 w 2453640"/>
              <a:gd name="connsiteY34" fmla="*/ 1965960 h 5044440"/>
              <a:gd name="connsiteX35" fmla="*/ 1249680 w 2453640"/>
              <a:gd name="connsiteY35" fmla="*/ 1676400 h 5044440"/>
              <a:gd name="connsiteX36" fmla="*/ 1356360 w 2453640"/>
              <a:gd name="connsiteY36" fmla="*/ 1264920 h 5044440"/>
              <a:gd name="connsiteX37" fmla="*/ 1386840 w 2453640"/>
              <a:gd name="connsiteY37" fmla="*/ 533400 h 5044440"/>
              <a:gd name="connsiteX38" fmla="*/ 1264920 w 2453640"/>
              <a:gd name="connsiteY38" fmla="*/ 381000 h 5044440"/>
              <a:gd name="connsiteX39" fmla="*/ 1082040 w 2453640"/>
              <a:gd name="connsiteY39" fmla="*/ 182880 h 5044440"/>
              <a:gd name="connsiteX40" fmla="*/ 822960 w 2453640"/>
              <a:gd name="connsiteY40" fmla="*/ 243840 h 5044440"/>
              <a:gd name="connsiteX41" fmla="*/ 822960 w 2453640"/>
              <a:gd name="connsiteY41" fmla="*/ 243840 h 5044440"/>
              <a:gd name="connsiteX42" fmla="*/ 762000 w 2453640"/>
              <a:gd name="connsiteY42" fmla="*/ 243840 h 5044440"/>
              <a:gd name="connsiteX0" fmla="*/ 670560 w 2453640"/>
              <a:gd name="connsiteY0" fmla="*/ 0 h 5257800"/>
              <a:gd name="connsiteX1" fmla="*/ 304800 w 2453640"/>
              <a:gd name="connsiteY1" fmla="*/ 213360 h 5257800"/>
              <a:gd name="connsiteX2" fmla="*/ 0 w 2453640"/>
              <a:gd name="connsiteY2" fmla="*/ 502920 h 5257800"/>
              <a:gd name="connsiteX3" fmla="*/ 518160 w 2453640"/>
              <a:gd name="connsiteY3" fmla="*/ 960120 h 5257800"/>
              <a:gd name="connsiteX4" fmla="*/ 624840 w 2453640"/>
              <a:gd name="connsiteY4" fmla="*/ 1280160 h 5257800"/>
              <a:gd name="connsiteX5" fmla="*/ 457200 w 2453640"/>
              <a:gd name="connsiteY5" fmla="*/ 1554480 h 5257800"/>
              <a:gd name="connsiteX6" fmla="*/ 396240 w 2453640"/>
              <a:gd name="connsiteY6" fmla="*/ 1752600 h 5257800"/>
              <a:gd name="connsiteX7" fmla="*/ 274320 w 2453640"/>
              <a:gd name="connsiteY7" fmla="*/ 1996440 h 5257800"/>
              <a:gd name="connsiteX8" fmla="*/ 304800 w 2453640"/>
              <a:gd name="connsiteY8" fmla="*/ 2194560 h 5257800"/>
              <a:gd name="connsiteX9" fmla="*/ 304800 w 2453640"/>
              <a:gd name="connsiteY9" fmla="*/ 2194560 h 5257800"/>
              <a:gd name="connsiteX10" fmla="*/ 441960 w 2453640"/>
              <a:gd name="connsiteY10" fmla="*/ 2575560 h 5257800"/>
              <a:gd name="connsiteX11" fmla="*/ 518160 w 2453640"/>
              <a:gd name="connsiteY11" fmla="*/ 2697480 h 5257800"/>
              <a:gd name="connsiteX12" fmla="*/ 670560 w 2453640"/>
              <a:gd name="connsiteY12" fmla="*/ 3063240 h 5257800"/>
              <a:gd name="connsiteX13" fmla="*/ 670560 w 2453640"/>
              <a:gd name="connsiteY13" fmla="*/ 3261360 h 5257800"/>
              <a:gd name="connsiteX14" fmla="*/ 731520 w 2453640"/>
              <a:gd name="connsiteY14" fmla="*/ 3672840 h 5257800"/>
              <a:gd name="connsiteX15" fmla="*/ 731520 w 2453640"/>
              <a:gd name="connsiteY15" fmla="*/ 3916680 h 5257800"/>
              <a:gd name="connsiteX16" fmla="*/ 1051560 w 2453640"/>
              <a:gd name="connsiteY16" fmla="*/ 4160520 h 5257800"/>
              <a:gd name="connsiteX17" fmla="*/ 1051560 w 2453640"/>
              <a:gd name="connsiteY17" fmla="*/ 4160520 h 5257800"/>
              <a:gd name="connsiteX18" fmla="*/ 1615440 w 2453640"/>
              <a:gd name="connsiteY18" fmla="*/ 4511040 h 5257800"/>
              <a:gd name="connsiteX19" fmla="*/ 1615440 w 2453640"/>
              <a:gd name="connsiteY19" fmla="*/ 4709160 h 5257800"/>
              <a:gd name="connsiteX20" fmla="*/ 1737360 w 2453640"/>
              <a:gd name="connsiteY20" fmla="*/ 4724400 h 5257800"/>
              <a:gd name="connsiteX21" fmla="*/ 1783080 w 2453640"/>
              <a:gd name="connsiteY21" fmla="*/ 5013960 h 5257800"/>
              <a:gd name="connsiteX22" fmla="*/ 1950720 w 2453640"/>
              <a:gd name="connsiteY22" fmla="*/ 5257800 h 5257800"/>
              <a:gd name="connsiteX23" fmla="*/ 2148840 w 2453640"/>
              <a:gd name="connsiteY23" fmla="*/ 5181600 h 5257800"/>
              <a:gd name="connsiteX24" fmla="*/ 2286000 w 2453640"/>
              <a:gd name="connsiteY24" fmla="*/ 4678680 h 5257800"/>
              <a:gd name="connsiteX25" fmla="*/ 2423160 w 2453640"/>
              <a:gd name="connsiteY25" fmla="*/ 4389120 h 5257800"/>
              <a:gd name="connsiteX26" fmla="*/ 2453640 w 2453640"/>
              <a:gd name="connsiteY26" fmla="*/ 4099560 h 5257800"/>
              <a:gd name="connsiteX27" fmla="*/ 2240280 w 2453640"/>
              <a:gd name="connsiteY27" fmla="*/ 3337560 h 5257800"/>
              <a:gd name="connsiteX28" fmla="*/ 1798320 w 2453640"/>
              <a:gd name="connsiteY28" fmla="*/ 3413760 h 5257800"/>
              <a:gd name="connsiteX29" fmla="*/ 1356360 w 2453640"/>
              <a:gd name="connsiteY29" fmla="*/ 3505200 h 5257800"/>
              <a:gd name="connsiteX30" fmla="*/ 1143000 w 2453640"/>
              <a:gd name="connsiteY30" fmla="*/ 3337560 h 5257800"/>
              <a:gd name="connsiteX31" fmla="*/ 1036320 w 2453640"/>
              <a:gd name="connsiteY31" fmla="*/ 2895600 h 5257800"/>
              <a:gd name="connsiteX32" fmla="*/ 960120 w 2453640"/>
              <a:gd name="connsiteY32" fmla="*/ 2667000 h 5257800"/>
              <a:gd name="connsiteX33" fmla="*/ 975360 w 2453640"/>
              <a:gd name="connsiteY33" fmla="*/ 2468880 h 5257800"/>
              <a:gd name="connsiteX34" fmla="*/ 1127760 w 2453640"/>
              <a:gd name="connsiteY34" fmla="*/ 2179320 h 5257800"/>
              <a:gd name="connsiteX35" fmla="*/ 1249680 w 2453640"/>
              <a:gd name="connsiteY35" fmla="*/ 1889760 h 5257800"/>
              <a:gd name="connsiteX36" fmla="*/ 1356360 w 2453640"/>
              <a:gd name="connsiteY36" fmla="*/ 1478280 h 5257800"/>
              <a:gd name="connsiteX37" fmla="*/ 1386840 w 2453640"/>
              <a:gd name="connsiteY37" fmla="*/ 746760 h 5257800"/>
              <a:gd name="connsiteX38" fmla="*/ 1264920 w 2453640"/>
              <a:gd name="connsiteY38" fmla="*/ 594360 h 5257800"/>
              <a:gd name="connsiteX39" fmla="*/ 1082040 w 2453640"/>
              <a:gd name="connsiteY39" fmla="*/ 396240 h 5257800"/>
              <a:gd name="connsiteX40" fmla="*/ 822960 w 2453640"/>
              <a:gd name="connsiteY40" fmla="*/ 457200 h 5257800"/>
              <a:gd name="connsiteX41" fmla="*/ 822960 w 2453640"/>
              <a:gd name="connsiteY41" fmla="*/ 457200 h 5257800"/>
              <a:gd name="connsiteX42" fmla="*/ 670560 w 2453640"/>
              <a:gd name="connsiteY42" fmla="*/ 0 h 5257800"/>
              <a:gd name="connsiteX0" fmla="*/ 670560 w 2453640"/>
              <a:gd name="connsiteY0" fmla="*/ 0 h 5257800"/>
              <a:gd name="connsiteX1" fmla="*/ 304800 w 2453640"/>
              <a:gd name="connsiteY1" fmla="*/ 213360 h 5257800"/>
              <a:gd name="connsiteX2" fmla="*/ 0 w 2453640"/>
              <a:gd name="connsiteY2" fmla="*/ 502920 h 5257800"/>
              <a:gd name="connsiteX3" fmla="*/ 518160 w 2453640"/>
              <a:gd name="connsiteY3" fmla="*/ 960120 h 5257800"/>
              <a:gd name="connsiteX4" fmla="*/ 624840 w 2453640"/>
              <a:gd name="connsiteY4" fmla="*/ 1280160 h 5257800"/>
              <a:gd name="connsiteX5" fmla="*/ 457200 w 2453640"/>
              <a:gd name="connsiteY5" fmla="*/ 1554480 h 5257800"/>
              <a:gd name="connsiteX6" fmla="*/ 396240 w 2453640"/>
              <a:gd name="connsiteY6" fmla="*/ 1752600 h 5257800"/>
              <a:gd name="connsiteX7" fmla="*/ 274320 w 2453640"/>
              <a:gd name="connsiteY7" fmla="*/ 1996440 h 5257800"/>
              <a:gd name="connsiteX8" fmla="*/ 304800 w 2453640"/>
              <a:gd name="connsiteY8" fmla="*/ 2194560 h 5257800"/>
              <a:gd name="connsiteX9" fmla="*/ 304800 w 2453640"/>
              <a:gd name="connsiteY9" fmla="*/ 2194560 h 5257800"/>
              <a:gd name="connsiteX10" fmla="*/ 441960 w 2453640"/>
              <a:gd name="connsiteY10" fmla="*/ 2575560 h 5257800"/>
              <a:gd name="connsiteX11" fmla="*/ 518160 w 2453640"/>
              <a:gd name="connsiteY11" fmla="*/ 2697480 h 5257800"/>
              <a:gd name="connsiteX12" fmla="*/ 670560 w 2453640"/>
              <a:gd name="connsiteY12" fmla="*/ 3063240 h 5257800"/>
              <a:gd name="connsiteX13" fmla="*/ 670560 w 2453640"/>
              <a:gd name="connsiteY13" fmla="*/ 3261360 h 5257800"/>
              <a:gd name="connsiteX14" fmla="*/ 731520 w 2453640"/>
              <a:gd name="connsiteY14" fmla="*/ 3672840 h 5257800"/>
              <a:gd name="connsiteX15" fmla="*/ 731520 w 2453640"/>
              <a:gd name="connsiteY15" fmla="*/ 3916680 h 5257800"/>
              <a:gd name="connsiteX16" fmla="*/ 1051560 w 2453640"/>
              <a:gd name="connsiteY16" fmla="*/ 4160520 h 5257800"/>
              <a:gd name="connsiteX17" fmla="*/ 1051560 w 2453640"/>
              <a:gd name="connsiteY17" fmla="*/ 4160520 h 5257800"/>
              <a:gd name="connsiteX18" fmla="*/ 1615440 w 2453640"/>
              <a:gd name="connsiteY18" fmla="*/ 4511040 h 5257800"/>
              <a:gd name="connsiteX19" fmla="*/ 1615440 w 2453640"/>
              <a:gd name="connsiteY19" fmla="*/ 4709160 h 5257800"/>
              <a:gd name="connsiteX20" fmla="*/ 1737360 w 2453640"/>
              <a:gd name="connsiteY20" fmla="*/ 4724400 h 5257800"/>
              <a:gd name="connsiteX21" fmla="*/ 1783080 w 2453640"/>
              <a:gd name="connsiteY21" fmla="*/ 5013960 h 5257800"/>
              <a:gd name="connsiteX22" fmla="*/ 1950720 w 2453640"/>
              <a:gd name="connsiteY22" fmla="*/ 5257800 h 5257800"/>
              <a:gd name="connsiteX23" fmla="*/ 2148840 w 2453640"/>
              <a:gd name="connsiteY23" fmla="*/ 5181600 h 5257800"/>
              <a:gd name="connsiteX24" fmla="*/ 2286000 w 2453640"/>
              <a:gd name="connsiteY24" fmla="*/ 4678680 h 5257800"/>
              <a:gd name="connsiteX25" fmla="*/ 2423160 w 2453640"/>
              <a:gd name="connsiteY25" fmla="*/ 4389120 h 5257800"/>
              <a:gd name="connsiteX26" fmla="*/ 2453640 w 2453640"/>
              <a:gd name="connsiteY26" fmla="*/ 4099560 h 5257800"/>
              <a:gd name="connsiteX27" fmla="*/ 2240280 w 2453640"/>
              <a:gd name="connsiteY27" fmla="*/ 3337560 h 5257800"/>
              <a:gd name="connsiteX28" fmla="*/ 1798320 w 2453640"/>
              <a:gd name="connsiteY28" fmla="*/ 3413760 h 5257800"/>
              <a:gd name="connsiteX29" fmla="*/ 1356360 w 2453640"/>
              <a:gd name="connsiteY29" fmla="*/ 3505200 h 5257800"/>
              <a:gd name="connsiteX30" fmla="*/ 1143000 w 2453640"/>
              <a:gd name="connsiteY30" fmla="*/ 3337560 h 5257800"/>
              <a:gd name="connsiteX31" fmla="*/ 1036320 w 2453640"/>
              <a:gd name="connsiteY31" fmla="*/ 2895600 h 5257800"/>
              <a:gd name="connsiteX32" fmla="*/ 960120 w 2453640"/>
              <a:gd name="connsiteY32" fmla="*/ 2667000 h 5257800"/>
              <a:gd name="connsiteX33" fmla="*/ 975360 w 2453640"/>
              <a:gd name="connsiteY33" fmla="*/ 2468880 h 5257800"/>
              <a:gd name="connsiteX34" fmla="*/ 1127760 w 2453640"/>
              <a:gd name="connsiteY34" fmla="*/ 2179320 h 5257800"/>
              <a:gd name="connsiteX35" fmla="*/ 1249680 w 2453640"/>
              <a:gd name="connsiteY35" fmla="*/ 1889760 h 5257800"/>
              <a:gd name="connsiteX36" fmla="*/ 1356360 w 2453640"/>
              <a:gd name="connsiteY36" fmla="*/ 1478280 h 5257800"/>
              <a:gd name="connsiteX37" fmla="*/ 1386840 w 2453640"/>
              <a:gd name="connsiteY37" fmla="*/ 746760 h 5257800"/>
              <a:gd name="connsiteX38" fmla="*/ 1264920 w 2453640"/>
              <a:gd name="connsiteY38" fmla="*/ 594360 h 5257800"/>
              <a:gd name="connsiteX39" fmla="*/ 1082040 w 2453640"/>
              <a:gd name="connsiteY39" fmla="*/ 396240 h 5257800"/>
              <a:gd name="connsiteX40" fmla="*/ 822960 w 2453640"/>
              <a:gd name="connsiteY40" fmla="*/ 457200 h 5257800"/>
              <a:gd name="connsiteX41" fmla="*/ 594360 w 2453640"/>
              <a:gd name="connsiteY41" fmla="*/ 441960 h 5257800"/>
              <a:gd name="connsiteX42" fmla="*/ 670560 w 2453640"/>
              <a:gd name="connsiteY42" fmla="*/ 0 h 5257800"/>
              <a:gd name="connsiteX0" fmla="*/ 670560 w 2453640"/>
              <a:gd name="connsiteY0" fmla="*/ 0 h 5257800"/>
              <a:gd name="connsiteX1" fmla="*/ 304800 w 2453640"/>
              <a:gd name="connsiteY1" fmla="*/ 213360 h 5257800"/>
              <a:gd name="connsiteX2" fmla="*/ 0 w 2453640"/>
              <a:gd name="connsiteY2" fmla="*/ 502920 h 5257800"/>
              <a:gd name="connsiteX3" fmla="*/ 518160 w 2453640"/>
              <a:gd name="connsiteY3" fmla="*/ 960120 h 5257800"/>
              <a:gd name="connsiteX4" fmla="*/ 624840 w 2453640"/>
              <a:gd name="connsiteY4" fmla="*/ 1280160 h 5257800"/>
              <a:gd name="connsiteX5" fmla="*/ 457200 w 2453640"/>
              <a:gd name="connsiteY5" fmla="*/ 1554480 h 5257800"/>
              <a:gd name="connsiteX6" fmla="*/ 396240 w 2453640"/>
              <a:gd name="connsiteY6" fmla="*/ 1752600 h 5257800"/>
              <a:gd name="connsiteX7" fmla="*/ 274320 w 2453640"/>
              <a:gd name="connsiteY7" fmla="*/ 1996440 h 5257800"/>
              <a:gd name="connsiteX8" fmla="*/ 304800 w 2453640"/>
              <a:gd name="connsiteY8" fmla="*/ 2194560 h 5257800"/>
              <a:gd name="connsiteX9" fmla="*/ 304800 w 2453640"/>
              <a:gd name="connsiteY9" fmla="*/ 2194560 h 5257800"/>
              <a:gd name="connsiteX10" fmla="*/ 441960 w 2453640"/>
              <a:gd name="connsiteY10" fmla="*/ 2575560 h 5257800"/>
              <a:gd name="connsiteX11" fmla="*/ 518160 w 2453640"/>
              <a:gd name="connsiteY11" fmla="*/ 2697480 h 5257800"/>
              <a:gd name="connsiteX12" fmla="*/ 670560 w 2453640"/>
              <a:gd name="connsiteY12" fmla="*/ 3063240 h 5257800"/>
              <a:gd name="connsiteX13" fmla="*/ 670560 w 2453640"/>
              <a:gd name="connsiteY13" fmla="*/ 3261360 h 5257800"/>
              <a:gd name="connsiteX14" fmla="*/ 731520 w 2453640"/>
              <a:gd name="connsiteY14" fmla="*/ 3672840 h 5257800"/>
              <a:gd name="connsiteX15" fmla="*/ 731520 w 2453640"/>
              <a:gd name="connsiteY15" fmla="*/ 3916680 h 5257800"/>
              <a:gd name="connsiteX16" fmla="*/ 1051560 w 2453640"/>
              <a:gd name="connsiteY16" fmla="*/ 4160520 h 5257800"/>
              <a:gd name="connsiteX17" fmla="*/ 1051560 w 2453640"/>
              <a:gd name="connsiteY17" fmla="*/ 4160520 h 5257800"/>
              <a:gd name="connsiteX18" fmla="*/ 1615440 w 2453640"/>
              <a:gd name="connsiteY18" fmla="*/ 4511040 h 5257800"/>
              <a:gd name="connsiteX19" fmla="*/ 1615440 w 2453640"/>
              <a:gd name="connsiteY19" fmla="*/ 4709160 h 5257800"/>
              <a:gd name="connsiteX20" fmla="*/ 1737360 w 2453640"/>
              <a:gd name="connsiteY20" fmla="*/ 4724400 h 5257800"/>
              <a:gd name="connsiteX21" fmla="*/ 1783080 w 2453640"/>
              <a:gd name="connsiteY21" fmla="*/ 5013960 h 5257800"/>
              <a:gd name="connsiteX22" fmla="*/ 1950720 w 2453640"/>
              <a:gd name="connsiteY22" fmla="*/ 5257800 h 5257800"/>
              <a:gd name="connsiteX23" fmla="*/ 2148840 w 2453640"/>
              <a:gd name="connsiteY23" fmla="*/ 5181600 h 5257800"/>
              <a:gd name="connsiteX24" fmla="*/ 2286000 w 2453640"/>
              <a:gd name="connsiteY24" fmla="*/ 4678680 h 5257800"/>
              <a:gd name="connsiteX25" fmla="*/ 2423160 w 2453640"/>
              <a:gd name="connsiteY25" fmla="*/ 4389120 h 5257800"/>
              <a:gd name="connsiteX26" fmla="*/ 2453640 w 2453640"/>
              <a:gd name="connsiteY26" fmla="*/ 4099560 h 5257800"/>
              <a:gd name="connsiteX27" fmla="*/ 2240280 w 2453640"/>
              <a:gd name="connsiteY27" fmla="*/ 3337560 h 5257800"/>
              <a:gd name="connsiteX28" fmla="*/ 1798320 w 2453640"/>
              <a:gd name="connsiteY28" fmla="*/ 3413760 h 5257800"/>
              <a:gd name="connsiteX29" fmla="*/ 1356360 w 2453640"/>
              <a:gd name="connsiteY29" fmla="*/ 3505200 h 5257800"/>
              <a:gd name="connsiteX30" fmla="*/ 1143000 w 2453640"/>
              <a:gd name="connsiteY30" fmla="*/ 3337560 h 5257800"/>
              <a:gd name="connsiteX31" fmla="*/ 1036320 w 2453640"/>
              <a:gd name="connsiteY31" fmla="*/ 2895600 h 5257800"/>
              <a:gd name="connsiteX32" fmla="*/ 960120 w 2453640"/>
              <a:gd name="connsiteY32" fmla="*/ 2667000 h 5257800"/>
              <a:gd name="connsiteX33" fmla="*/ 975360 w 2453640"/>
              <a:gd name="connsiteY33" fmla="*/ 2468880 h 5257800"/>
              <a:gd name="connsiteX34" fmla="*/ 1127760 w 2453640"/>
              <a:gd name="connsiteY34" fmla="*/ 2179320 h 5257800"/>
              <a:gd name="connsiteX35" fmla="*/ 1249680 w 2453640"/>
              <a:gd name="connsiteY35" fmla="*/ 1889760 h 5257800"/>
              <a:gd name="connsiteX36" fmla="*/ 1356360 w 2453640"/>
              <a:gd name="connsiteY36" fmla="*/ 1478280 h 5257800"/>
              <a:gd name="connsiteX37" fmla="*/ 1386840 w 2453640"/>
              <a:gd name="connsiteY37" fmla="*/ 746760 h 5257800"/>
              <a:gd name="connsiteX38" fmla="*/ 1264920 w 2453640"/>
              <a:gd name="connsiteY38" fmla="*/ 594360 h 5257800"/>
              <a:gd name="connsiteX39" fmla="*/ 1082040 w 2453640"/>
              <a:gd name="connsiteY39" fmla="*/ 396240 h 5257800"/>
              <a:gd name="connsiteX40" fmla="*/ 868680 w 2453640"/>
              <a:gd name="connsiteY40" fmla="*/ 198120 h 5257800"/>
              <a:gd name="connsiteX41" fmla="*/ 594360 w 2453640"/>
              <a:gd name="connsiteY41" fmla="*/ 441960 h 5257800"/>
              <a:gd name="connsiteX42" fmla="*/ 670560 w 2453640"/>
              <a:gd name="connsiteY42" fmla="*/ 0 h 5257800"/>
              <a:gd name="connsiteX0" fmla="*/ 670560 w 2453640"/>
              <a:gd name="connsiteY0" fmla="*/ 0 h 5257800"/>
              <a:gd name="connsiteX1" fmla="*/ 304800 w 2453640"/>
              <a:gd name="connsiteY1" fmla="*/ 213360 h 5257800"/>
              <a:gd name="connsiteX2" fmla="*/ 0 w 2453640"/>
              <a:gd name="connsiteY2" fmla="*/ 502920 h 5257800"/>
              <a:gd name="connsiteX3" fmla="*/ 518160 w 2453640"/>
              <a:gd name="connsiteY3" fmla="*/ 960120 h 5257800"/>
              <a:gd name="connsiteX4" fmla="*/ 624840 w 2453640"/>
              <a:gd name="connsiteY4" fmla="*/ 1280160 h 5257800"/>
              <a:gd name="connsiteX5" fmla="*/ 457200 w 2453640"/>
              <a:gd name="connsiteY5" fmla="*/ 1554480 h 5257800"/>
              <a:gd name="connsiteX6" fmla="*/ 396240 w 2453640"/>
              <a:gd name="connsiteY6" fmla="*/ 1752600 h 5257800"/>
              <a:gd name="connsiteX7" fmla="*/ 274320 w 2453640"/>
              <a:gd name="connsiteY7" fmla="*/ 1996440 h 5257800"/>
              <a:gd name="connsiteX8" fmla="*/ 304800 w 2453640"/>
              <a:gd name="connsiteY8" fmla="*/ 2194560 h 5257800"/>
              <a:gd name="connsiteX9" fmla="*/ 304800 w 2453640"/>
              <a:gd name="connsiteY9" fmla="*/ 2194560 h 5257800"/>
              <a:gd name="connsiteX10" fmla="*/ 441960 w 2453640"/>
              <a:gd name="connsiteY10" fmla="*/ 2575560 h 5257800"/>
              <a:gd name="connsiteX11" fmla="*/ 518160 w 2453640"/>
              <a:gd name="connsiteY11" fmla="*/ 2697480 h 5257800"/>
              <a:gd name="connsiteX12" fmla="*/ 670560 w 2453640"/>
              <a:gd name="connsiteY12" fmla="*/ 3063240 h 5257800"/>
              <a:gd name="connsiteX13" fmla="*/ 670560 w 2453640"/>
              <a:gd name="connsiteY13" fmla="*/ 3261360 h 5257800"/>
              <a:gd name="connsiteX14" fmla="*/ 731520 w 2453640"/>
              <a:gd name="connsiteY14" fmla="*/ 3672840 h 5257800"/>
              <a:gd name="connsiteX15" fmla="*/ 731520 w 2453640"/>
              <a:gd name="connsiteY15" fmla="*/ 3916680 h 5257800"/>
              <a:gd name="connsiteX16" fmla="*/ 1051560 w 2453640"/>
              <a:gd name="connsiteY16" fmla="*/ 4160520 h 5257800"/>
              <a:gd name="connsiteX17" fmla="*/ 1051560 w 2453640"/>
              <a:gd name="connsiteY17" fmla="*/ 4160520 h 5257800"/>
              <a:gd name="connsiteX18" fmla="*/ 1615440 w 2453640"/>
              <a:gd name="connsiteY18" fmla="*/ 4511040 h 5257800"/>
              <a:gd name="connsiteX19" fmla="*/ 1615440 w 2453640"/>
              <a:gd name="connsiteY19" fmla="*/ 4709160 h 5257800"/>
              <a:gd name="connsiteX20" fmla="*/ 1737360 w 2453640"/>
              <a:gd name="connsiteY20" fmla="*/ 4724400 h 5257800"/>
              <a:gd name="connsiteX21" fmla="*/ 1783080 w 2453640"/>
              <a:gd name="connsiteY21" fmla="*/ 5013960 h 5257800"/>
              <a:gd name="connsiteX22" fmla="*/ 1950720 w 2453640"/>
              <a:gd name="connsiteY22" fmla="*/ 5257800 h 5257800"/>
              <a:gd name="connsiteX23" fmla="*/ 2148840 w 2453640"/>
              <a:gd name="connsiteY23" fmla="*/ 5181600 h 5257800"/>
              <a:gd name="connsiteX24" fmla="*/ 2286000 w 2453640"/>
              <a:gd name="connsiteY24" fmla="*/ 4678680 h 5257800"/>
              <a:gd name="connsiteX25" fmla="*/ 2423160 w 2453640"/>
              <a:gd name="connsiteY25" fmla="*/ 4389120 h 5257800"/>
              <a:gd name="connsiteX26" fmla="*/ 2453640 w 2453640"/>
              <a:gd name="connsiteY26" fmla="*/ 4099560 h 5257800"/>
              <a:gd name="connsiteX27" fmla="*/ 2240280 w 2453640"/>
              <a:gd name="connsiteY27" fmla="*/ 3337560 h 5257800"/>
              <a:gd name="connsiteX28" fmla="*/ 1798320 w 2453640"/>
              <a:gd name="connsiteY28" fmla="*/ 3413760 h 5257800"/>
              <a:gd name="connsiteX29" fmla="*/ 1356360 w 2453640"/>
              <a:gd name="connsiteY29" fmla="*/ 3505200 h 5257800"/>
              <a:gd name="connsiteX30" fmla="*/ 1143000 w 2453640"/>
              <a:gd name="connsiteY30" fmla="*/ 3337560 h 5257800"/>
              <a:gd name="connsiteX31" fmla="*/ 1036320 w 2453640"/>
              <a:gd name="connsiteY31" fmla="*/ 2895600 h 5257800"/>
              <a:gd name="connsiteX32" fmla="*/ 960120 w 2453640"/>
              <a:gd name="connsiteY32" fmla="*/ 2667000 h 5257800"/>
              <a:gd name="connsiteX33" fmla="*/ 975360 w 2453640"/>
              <a:gd name="connsiteY33" fmla="*/ 2468880 h 5257800"/>
              <a:gd name="connsiteX34" fmla="*/ 1127760 w 2453640"/>
              <a:gd name="connsiteY34" fmla="*/ 2179320 h 5257800"/>
              <a:gd name="connsiteX35" fmla="*/ 1249680 w 2453640"/>
              <a:gd name="connsiteY35" fmla="*/ 1889760 h 5257800"/>
              <a:gd name="connsiteX36" fmla="*/ 1356360 w 2453640"/>
              <a:gd name="connsiteY36" fmla="*/ 1478280 h 5257800"/>
              <a:gd name="connsiteX37" fmla="*/ 1386840 w 2453640"/>
              <a:gd name="connsiteY37" fmla="*/ 746760 h 5257800"/>
              <a:gd name="connsiteX38" fmla="*/ 1264920 w 2453640"/>
              <a:gd name="connsiteY38" fmla="*/ 594360 h 5257800"/>
              <a:gd name="connsiteX39" fmla="*/ 1082040 w 2453640"/>
              <a:gd name="connsiteY39" fmla="*/ 396240 h 5257800"/>
              <a:gd name="connsiteX40" fmla="*/ 868680 w 2453640"/>
              <a:gd name="connsiteY40" fmla="*/ 198120 h 5257800"/>
              <a:gd name="connsiteX41" fmla="*/ 838200 w 2453640"/>
              <a:gd name="connsiteY41" fmla="*/ 0 h 5257800"/>
              <a:gd name="connsiteX42" fmla="*/ 670560 w 2453640"/>
              <a:gd name="connsiteY42" fmla="*/ 0 h 5257800"/>
              <a:gd name="connsiteX0" fmla="*/ 533400 w 2453640"/>
              <a:gd name="connsiteY0" fmla="*/ 0 h 5334000"/>
              <a:gd name="connsiteX1" fmla="*/ 304800 w 2453640"/>
              <a:gd name="connsiteY1" fmla="*/ 28956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615440 w 2453640"/>
              <a:gd name="connsiteY18" fmla="*/ 4587240 h 5334000"/>
              <a:gd name="connsiteX19" fmla="*/ 1615440 w 2453640"/>
              <a:gd name="connsiteY19" fmla="*/ 4785360 h 5334000"/>
              <a:gd name="connsiteX20" fmla="*/ 1737360 w 2453640"/>
              <a:gd name="connsiteY20" fmla="*/ 48006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615440 w 2453640"/>
              <a:gd name="connsiteY18" fmla="*/ 4587240 h 5334000"/>
              <a:gd name="connsiteX19" fmla="*/ 1615440 w 2453640"/>
              <a:gd name="connsiteY19" fmla="*/ 4785360 h 5334000"/>
              <a:gd name="connsiteX20" fmla="*/ 1737360 w 2453640"/>
              <a:gd name="connsiteY20" fmla="*/ 48006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615440 w 2453640"/>
              <a:gd name="connsiteY19" fmla="*/ 4785360 h 5334000"/>
              <a:gd name="connsiteX20" fmla="*/ 1737360 w 2453640"/>
              <a:gd name="connsiteY20" fmla="*/ 48006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737360 w 2453640"/>
              <a:gd name="connsiteY20" fmla="*/ 48006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47244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47244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47244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47244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164080 w 2453640"/>
              <a:gd name="connsiteY27" fmla="*/ 36423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47244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164080 w 2453640"/>
              <a:gd name="connsiteY27" fmla="*/ 3642360 h 5334000"/>
              <a:gd name="connsiteX28" fmla="*/ 1783080 w 2453640"/>
              <a:gd name="connsiteY28" fmla="*/ 36423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47244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194560 w 2453640"/>
              <a:gd name="connsiteY27" fmla="*/ 3794760 h 5334000"/>
              <a:gd name="connsiteX28" fmla="*/ 1783080 w 2453640"/>
              <a:gd name="connsiteY28" fmla="*/ 36423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47244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14800 h 5334000"/>
              <a:gd name="connsiteX27" fmla="*/ 2194560 w 2453640"/>
              <a:gd name="connsiteY27" fmla="*/ 3794760 h 5334000"/>
              <a:gd name="connsiteX28" fmla="*/ 1783080 w 2453640"/>
              <a:gd name="connsiteY28" fmla="*/ 36423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453640" h="5334000">
                <a:moveTo>
                  <a:pt x="533400" y="0"/>
                </a:moveTo>
                <a:lnTo>
                  <a:pt x="137160" y="152400"/>
                </a:lnTo>
                <a:cubicBezTo>
                  <a:pt x="91440" y="259080"/>
                  <a:pt x="30480" y="198120"/>
                  <a:pt x="0" y="472440"/>
                </a:cubicBezTo>
                <a:cubicBezTo>
                  <a:pt x="203200" y="843280"/>
                  <a:pt x="345440" y="848360"/>
                  <a:pt x="518160" y="1036320"/>
                </a:cubicBezTo>
                <a:lnTo>
                  <a:pt x="624840" y="1356360"/>
                </a:lnTo>
                <a:lnTo>
                  <a:pt x="457200" y="1630680"/>
                </a:lnTo>
                <a:lnTo>
                  <a:pt x="396240" y="1828800"/>
                </a:lnTo>
                <a:lnTo>
                  <a:pt x="274320" y="2072640"/>
                </a:lnTo>
                <a:lnTo>
                  <a:pt x="304800" y="2270760"/>
                </a:lnTo>
                <a:lnTo>
                  <a:pt x="304800" y="2270760"/>
                </a:lnTo>
                <a:lnTo>
                  <a:pt x="441960" y="2651760"/>
                </a:lnTo>
                <a:lnTo>
                  <a:pt x="518160" y="2773680"/>
                </a:lnTo>
                <a:lnTo>
                  <a:pt x="670560" y="3139440"/>
                </a:lnTo>
                <a:lnTo>
                  <a:pt x="670560" y="3337560"/>
                </a:lnTo>
                <a:lnTo>
                  <a:pt x="731520" y="3749040"/>
                </a:lnTo>
                <a:lnTo>
                  <a:pt x="731520" y="3992880"/>
                </a:lnTo>
                <a:lnTo>
                  <a:pt x="1051560" y="4236720"/>
                </a:lnTo>
                <a:lnTo>
                  <a:pt x="1051560" y="4236720"/>
                </a:lnTo>
                <a:lnTo>
                  <a:pt x="1203960" y="4770120"/>
                </a:lnTo>
                <a:lnTo>
                  <a:pt x="1447800" y="4983480"/>
                </a:lnTo>
                <a:lnTo>
                  <a:pt x="1691640" y="4953000"/>
                </a:lnTo>
                <a:lnTo>
                  <a:pt x="1783080" y="5090160"/>
                </a:lnTo>
                <a:lnTo>
                  <a:pt x="1950720" y="5334000"/>
                </a:lnTo>
                <a:lnTo>
                  <a:pt x="2148840" y="5257800"/>
                </a:lnTo>
                <a:lnTo>
                  <a:pt x="2286000" y="4754880"/>
                </a:lnTo>
                <a:lnTo>
                  <a:pt x="2423160" y="4465320"/>
                </a:lnTo>
                <a:lnTo>
                  <a:pt x="2453640" y="4114800"/>
                </a:lnTo>
                <a:lnTo>
                  <a:pt x="2194560" y="3794760"/>
                </a:lnTo>
                <a:lnTo>
                  <a:pt x="1783080" y="3642360"/>
                </a:lnTo>
                <a:lnTo>
                  <a:pt x="1356360" y="3581400"/>
                </a:lnTo>
                <a:lnTo>
                  <a:pt x="1143000" y="3413760"/>
                </a:lnTo>
                <a:lnTo>
                  <a:pt x="1036320" y="2971800"/>
                </a:lnTo>
                <a:lnTo>
                  <a:pt x="960120" y="2743200"/>
                </a:lnTo>
                <a:lnTo>
                  <a:pt x="975360" y="2545080"/>
                </a:lnTo>
                <a:lnTo>
                  <a:pt x="1127760" y="2255520"/>
                </a:lnTo>
                <a:lnTo>
                  <a:pt x="1249680" y="1965960"/>
                </a:lnTo>
                <a:lnTo>
                  <a:pt x="1356360" y="1554480"/>
                </a:lnTo>
                <a:lnTo>
                  <a:pt x="1386840" y="822960"/>
                </a:lnTo>
                <a:lnTo>
                  <a:pt x="1264920" y="670560"/>
                </a:lnTo>
                <a:lnTo>
                  <a:pt x="1082040" y="472440"/>
                </a:lnTo>
                <a:lnTo>
                  <a:pt x="868680" y="274320"/>
                </a:lnTo>
                <a:lnTo>
                  <a:pt x="838200" y="76200"/>
                </a:lnTo>
                <a:lnTo>
                  <a:pt x="533400" y="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BBB44565-954D-4034-9606-D4B5DB27A2EE}"/>
              </a:ext>
            </a:extLst>
          </p:cNvPr>
          <p:cNvSpPr/>
          <p:nvPr/>
        </p:nvSpPr>
        <p:spPr>
          <a:xfrm>
            <a:off x="7045300" y="-106680"/>
            <a:ext cx="2235859" cy="7067550"/>
          </a:xfrm>
          <a:custGeom>
            <a:avLst/>
            <a:gdLst>
              <a:gd name="connsiteX0" fmla="*/ 638109 w 639475"/>
              <a:gd name="connsiteY0" fmla="*/ 0 h 2410034"/>
              <a:gd name="connsiteX1" fmla="*/ 634299 w 639475"/>
              <a:gd name="connsiteY1" fmla="*/ 156210 h 2410034"/>
              <a:gd name="connsiteX2" fmla="*/ 596199 w 639475"/>
              <a:gd name="connsiteY2" fmla="*/ 327660 h 2410034"/>
              <a:gd name="connsiteX3" fmla="*/ 550479 w 639475"/>
              <a:gd name="connsiteY3" fmla="*/ 384810 h 2410034"/>
              <a:gd name="connsiteX4" fmla="*/ 478089 w 639475"/>
              <a:gd name="connsiteY4" fmla="*/ 445770 h 2410034"/>
              <a:gd name="connsiteX5" fmla="*/ 382839 w 639475"/>
              <a:gd name="connsiteY5" fmla="*/ 548640 h 2410034"/>
              <a:gd name="connsiteX6" fmla="*/ 306639 w 639475"/>
              <a:gd name="connsiteY6" fmla="*/ 613410 h 2410034"/>
              <a:gd name="connsiteX7" fmla="*/ 211389 w 639475"/>
              <a:gd name="connsiteY7" fmla="*/ 762000 h 2410034"/>
              <a:gd name="connsiteX8" fmla="*/ 116139 w 639475"/>
              <a:gd name="connsiteY8" fmla="*/ 937260 h 2410034"/>
              <a:gd name="connsiteX9" fmla="*/ 58989 w 639475"/>
              <a:gd name="connsiteY9" fmla="*/ 1082040 h 2410034"/>
              <a:gd name="connsiteX10" fmla="*/ 9459 w 639475"/>
              <a:gd name="connsiteY10" fmla="*/ 1272540 h 2410034"/>
              <a:gd name="connsiteX11" fmla="*/ 1839 w 639475"/>
              <a:gd name="connsiteY11" fmla="*/ 1325880 h 2410034"/>
              <a:gd name="connsiteX12" fmla="*/ 32319 w 639475"/>
              <a:gd name="connsiteY12" fmla="*/ 1421130 h 2410034"/>
              <a:gd name="connsiteX13" fmla="*/ 74229 w 639475"/>
              <a:gd name="connsiteY13" fmla="*/ 1558290 h 2410034"/>
              <a:gd name="connsiteX14" fmla="*/ 119949 w 639475"/>
              <a:gd name="connsiteY14" fmla="*/ 1592580 h 2410034"/>
              <a:gd name="connsiteX15" fmla="*/ 260919 w 639475"/>
              <a:gd name="connsiteY15" fmla="*/ 1680210 h 2410034"/>
              <a:gd name="connsiteX16" fmla="*/ 348549 w 639475"/>
              <a:gd name="connsiteY16" fmla="*/ 1729740 h 2410034"/>
              <a:gd name="connsiteX17" fmla="*/ 390459 w 639475"/>
              <a:gd name="connsiteY17" fmla="*/ 1824990 h 2410034"/>
              <a:gd name="connsiteX18" fmla="*/ 424749 w 639475"/>
              <a:gd name="connsiteY18" fmla="*/ 2068830 h 2410034"/>
              <a:gd name="connsiteX19" fmla="*/ 439989 w 639475"/>
              <a:gd name="connsiteY19" fmla="*/ 2286000 h 2410034"/>
              <a:gd name="connsiteX0" fmla="*/ 638109 w 639475"/>
              <a:gd name="connsiteY0" fmla="*/ 0 h 2727925"/>
              <a:gd name="connsiteX1" fmla="*/ 634299 w 639475"/>
              <a:gd name="connsiteY1" fmla="*/ 156210 h 2727925"/>
              <a:gd name="connsiteX2" fmla="*/ 596199 w 639475"/>
              <a:gd name="connsiteY2" fmla="*/ 327660 h 2727925"/>
              <a:gd name="connsiteX3" fmla="*/ 550479 w 639475"/>
              <a:gd name="connsiteY3" fmla="*/ 384810 h 2727925"/>
              <a:gd name="connsiteX4" fmla="*/ 478089 w 639475"/>
              <a:gd name="connsiteY4" fmla="*/ 445770 h 2727925"/>
              <a:gd name="connsiteX5" fmla="*/ 382839 w 639475"/>
              <a:gd name="connsiteY5" fmla="*/ 548640 h 2727925"/>
              <a:gd name="connsiteX6" fmla="*/ 306639 w 639475"/>
              <a:gd name="connsiteY6" fmla="*/ 613410 h 2727925"/>
              <a:gd name="connsiteX7" fmla="*/ 211389 w 639475"/>
              <a:gd name="connsiteY7" fmla="*/ 762000 h 2727925"/>
              <a:gd name="connsiteX8" fmla="*/ 116139 w 639475"/>
              <a:gd name="connsiteY8" fmla="*/ 937260 h 2727925"/>
              <a:gd name="connsiteX9" fmla="*/ 58989 w 639475"/>
              <a:gd name="connsiteY9" fmla="*/ 1082040 h 2727925"/>
              <a:gd name="connsiteX10" fmla="*/ 9459 w 639475"/>
              <a:gd name="connsiteY10" fmla="*/ 1272540 h 2727925"/>
              <a:gd name="connsiteX11" fmla="*/ 1839 w 639475"/>
              <a:gd name="connsiteY11" fmla="*/ 1325880 h 2727925"/>
              <a:gd name="connsiteX12" fmla="*/ 32319 w 639475"/>
              <a:gd name="connsiteY12" fmla="*/ 1421130 h 2727925"/>
              <a:gd name="connsiteX13" fmla="*/ 74229 w 639475"/>
              <a:gd name="connsiteY13" fmla="*/ 1558290 h 2727925"/>
              <a:gd name="connsiteX14" fmla="*/ 119949 w 639475"/>
              <a:gd name="connsiteY14" fmla="*/ 1592580 h 2727925"/>
              <a:gd name="connsiteX15" fmla="*/ 260919 w 639475"/>
              <a:gd name="connsiteY15" fmla="*/ 1680210 h 2727925"/>
              <a:gd name="connsiteX16" fmla="*/ 348549 w 639475"/>
              <a:gd name="connsiteY16" fmla="*/ 1729740 h 2727925"/>
              <a:gd name="connsiteX17" fmla="*/ 390459 w 639475"/>
              <a:gd name="connsiteY17" fmla="*/ 1824990 h 2727925"/>
              <a:gd name="connsiteX18" fmla="*/ 424749 w 639475"/>
              <a:gd name="connsiteY18" fmla="*/ 2068830 h 2727925"/>
              <a:gd name="connsiteX19" fmla="*/ 451419 w 639475"/>
              <a:gd name="connsiteY19" fmla="*/ 2644140 h 2727925"/>
              <a:gd name="connsiteX0" fmla="*/ 638109 w 639475"/>
              <a:gd name="connsiteY0" fmla="*/ 0 h 2644140"/>
              <a:gd name="connsiteX1" fmla="*/ 634299 w 639475"/>
              <a:gd name="connsiteY1" fmla="*/ 156210 h 2644140"/>
              <a:gd name="connsiteX2" fmla="*/ 596199 w 639475"/>
              <a:gd name="connsiteY2" fmla="*/ 327660 h 2644140"/>
              <a:gd name="connsiteX3" fmla="*/ 550479 w 639475"/>
              <a:gd name="connsiteY3" fmla="*/ 384810 h 2644140"/>
              <a:gd name="connsiteX4" fmla="*/ 478089 w 639475"/>
              <a:gd name="connsiteY4" fmla="*/ 445770 h 2644140"/>
              <a:gd name="connsiteX5" fmla="*/ 382839 w 639475"/>
              <a:gd name="connsiteY5" fmla="*/ 548640 h 2644140"/>
              <a:gd name="connsiteX6" fmla="*/ 306639 w 639475"/>
              <a:gd name="connsiteY6" fmla="*/ 613410 h 2644140"/>
              <a:gd name="connsiteX7" fmla="*/ 211389 w 639475"/>
              <a:gd name="connsiteY7" fmla="*/ 762000 h 2644140"/>
              <a:gd name="connsiteX8" fmla="*/ 116139 w 639475"/>
              <a:gd name="connsiteY8" fmla="*/ 937260 h 2644140"/>
              <a:gd name="connsiteX9" fmla="*/ 58989 w 639475"/>
              <a:gd name="connsiteY9" fmla="*/ 1082040 h 2644140"/>
              <a:gd name="connsiteX10" fmla="*/ 9459 w 639475"/>
              <a:gd name="connsiteY10" fmla="*/ 1272540 h 2644140"/>
              <a:gd name="connsiteX11" fmla="*/ 1839 w 639475"/>
              <a:gd name="connsiteY11" fmla="*/ 1325880 h 2644140"/>
              <a:gd name="connsiteX12" fmla="*/ 32319 w 639475"/>
              <a:gd name="connsiteY12" fmla="*/ 1421130 h 2644140"/>
              <a:gd name="connsiteX13" fmla="*/ 74229 w 639475"/>
              <a:gd name="connsiteY13" fmla="*/ 1558290 h 2644140"/>
              <a:gd name="connsiteX14" fmla="*/ 119949 w 639475"/>
              <a:gd name="connsiteY14" fmla="*/ 1592580 h 2644140"/>
              <a:gd name="connsiteX15" fmla="*/ 260919 w 639475"/>
              <a:gd name="connsiteY15" fmla="*/ 1680210 h 2644140"/>
              <a:gd name="connsiteX16" fmla="*/ 348549 w 639475"/>
              <a:gd name="connsiteY16" fmla="*/ 1729740 h 2644140"/>
              <a:gd name="connsiteX17" fmla="*/ 390459 w 639475"/>
              <a:gd name="connsiteY17" fmla="*/ 1824990 h 2644140"/>
              <a:gd name="connsiteX18" fmla="*/ 424749 w 639475"/>
              <a:gd name="connsiteY18" fmla="*/ 2068830 h 2644140"/>
              <a:gd name="connsiteX19" fmla="*/ 451419 w 639475"/>
              <a:gd name="connsiteY19" fmla="*/ 2644140 h 2644140"/>
              <a:gd name="connsiteX0" fmla="*/ 638109 w 639475"/>
              <a:gd name="connsiteY0" fmla="*/ 0 h 2286000"/>
              <a:gd name="connsiteX1" fmla="*/ 634299 w 639475"/>
              <a:gd name="connsiteY1" fmla="*/ 156210 h 2286000"/>
              <a:gd name="connsiteX2" fmla="*/ 596199 w 639475"/>
              <a:gd name="connsiteY2" fmla="*/ 327660 h 2286000"/>
              <a:gd name="connsiteX3" fmla="*/ 550479 w 639475"/>
              <a:gd name="connsiteY3" fmla="*/ 384810 h 2286000"/>
              <a:gd name="connsiteX4" fmla="*/ 478089 w 639475"/>
              <a:gd name="connsiteY4" fmla="*/ 445770 h 2286000"/>
              <a:gd name="connsiteX5" fmla="*/ 382839 w 639475"/>
              <a:gd name="connsiteY5" fmla="*/ 548640 h 2286000"/>
              <a:gd name="connsiteX6" fmla="*/ 306639 w 639475"/>
              <a:gd name="connsiteY6" fmla="*/ 613410 h 2286000"/>
              <a:gd name="connsiteX7" fmla="*/ 211389 w 639475"/>
              <a:gd name="connsiteY7" fmla="*/ 762000 h 2286000"/>
              <a:gd name="connsiteX8" fmla="*/ 116139 w 639475"/>
              <a:gd name="connsiteY8" fmla="*/ 937260 h 2286000"/>
              <a:gd name="connsiteX9" fmla="*/ 58989 w 639475"/>
              <a:gd name="connsiteY9" fmla="*/ 1082040 h 2286000"/>
              <a:gd name="connsiteX10" fmla="*/ 9459 w 639475"/>
              <a:gd name="connsiteY10" fmla="*/ 1272540 h 2286000"/>
              <a:gd name="connsiteX11" fmla="*/ 1839 w 639475"/>
              <a:gd name="connsiteY11" fmla="*/ 1325880 h 2286000"/>
              <a:gd name="connsiteX12" fmla="*/ 32319 w 639475"/>
              <a:gd name="connsiteY12" fmla="*/ 1421130 h 2286000"/>
              <a:gd name="connsiteX13" fmla="*/ 74229 w 639475"/>
              <a:gd name="connsiteY13" fmla="*/ 1558290 h 2286000"/>
              <a:gd name="connsiteX14" fmla="*/ 119949 w 639475"/>
              <a:gd name="connsiteY14" fmla="*/ 1592580 h 2286000"/>
              <a:gd name="connsiteX15" fmla="*/ 260919 w 639475"/>
              <a:gd name="connsiteY15" fmla="*/ 1680210 h 2286000"/>
              <a:gd name="connsiteX16" fmla="*/ 348549 w 639475"/>
              <a:gd name="connsiteY16" fmla="*/ 1729740 h 2286000"/>
              <a:gd name="connsiteX17" fmla="*/ 390459 w 639475"/>
              <a:gd name="connsiteY17" fmla="*/ 1824990 h 2286000"/>
              <a:gd name="connsiteX18" fmla="*/ 424749 w 639475"/>
              <a:gd name="connsiteY18" fmla="*/ 2068830 h 2286000"/>
              <a:gd name="connsiteX19" fmla="*/ 443799 w 639475"/>
              <a:gd name="connsiteY19" fmla="*/ 2286000 h 2286000"/>
              <a:gd name="connsiteX0" fmla="*/ 638109 w 639475"/>
              <a:gd name="connsiteY0" fmla="*/ 0 h 2286000"/>
              <a:gd name="connsiteX1" fmla="*/ 634299 w 639475"/>
              <a:gd name="connsiteY1" fmla="*/ 156210 h 2286000"/>
              <a:gd name="connsiteX2" fmla="*/ 596199 w 639475"/>
              <a:gd name="connsiteY2" fmla="*/ 327660 h 2286000"/>
              <a:gd name="connsiteX3" fmla="*/ 550479 w 639475"/>
              <a:gd name="connsiteY3" fmla="*/ 384810 h 2286000"/>
              <a:gd name="connsiteX4" fmla="*/ 478089 w 639475"/>
              <a:gd name="connsiteY4" fmla="*/ 445770 h 2286000"/>
              <a:gd name="connsiteX5" fmla="*/ 382839 w 639475"/>
              <a:gd name="connsiteY5" fmla="*/ 548640 h 2286000"/>
              <a:gd name="connsiteX6" fmla="*/ 306639 w 639475"/>
              <a:gd name="connsiteY6" fmla="*/ 613410 h 2286000"/>
              <a:gd name="connsiteX7" fmla="*/ 211389 w 639475"/>
              <a:gd name="connsiteY7" fmla="*/ 762000 h 2286000"/>
              <a:gd name="connsiteX8" fmla="*/ 116139 w 639475"/>
              <a:gd name="connsiteY8" fmla="*/ 937260 h 2286000"/>
              <a:gd name="connsiteX9" fmla="*/ 58989 w 639475"/>
              <a:gd name="connsiteY9" fmla="*/ 1082040 h 2286000"/>
              <a:gd name="connsiteX10" fmla="*/ 9459 w 639475"/>
              <a:gd name="connsiteY10" fmla="*/ 1272540 h 2286000"/>
              <a:gd name="connsiteX11" fmla="*/ 1839 w 639475"/>
              <a:gd name="connsiteY11" fmla="*/ 1325880 h 2286000"/>
              <a:gd name="connsiteX12" fmla="*/ 32319 w 639475"/>
              <a:gd name="connsiteY12" fmla="*/ 1421130 h 2286000"/>
              <a:gd name="connsiteX13" fmla="*/ 74229 w 639475"/>
              <a:gd name="connsiteY13" fmla="*/ 1558290 h 2286000"/>
              <a:gd name="connsiteX14" fmla="*/ 119949 w 639475"/>
              <a:gd name="connsiteY14" fmla="*/ 1592580 h 2286000"/>
              <a:gd name="connsiteX15" fmla="*/ 260919 w 639475"/>
              <a:gd name="connsiteY15" fmla="*/ 1680210 h 2286000"/>
              <a:gd name="connsiteX16" fmla="*/ 348549 w 639475"/>
              <a:gd name="connsiteY16" fmla="*/ 1729740 h 2286000"/>
              <a:gd name="connsiteX17" fmla="*/ 390459 w 639475"/>
              <a:gd name="connsiteY17" fmla="*/ 1824990 h 2286000"/>
              <a:gd name="connsiteX18" fmla="*/ 424749 w 639475"/>
              <a:gd name="connsiteY18" fmla="*/ 2068830 h 2286000"/>
              <a:gd name="connsiteX19" fmla="*/ 443799 w 639475"/>
              <a:gd name="connsiteY19" fmla="*/ 2286000 h 2286000"/>
              <a:gd name="connsiteX0" fmla="*/ 638109 w 639475"/>
              <a:gd name="connsiteY0" fmla="*/ 0 h 2308860"/>
              <a:gd name="connsiteX1" fmla="*/ 634299 w 639475"/>
              <a:gd name="connsiteY1" fmla="*/ 156210 h 2308860"/>
              <a:gd name="connsiteX2" fmla="*/ 596199 w 639475"/>
              <a:gd name="connsiteY2" fmla="*/ 327660 h 2308860"/>
              <a:gd name="connsiteX3" fmla="*/ 550479 w 639475"/>
              <a:gd name="connsiteY3" fmla="*/ 384810 h 2308860"/>
              <a:gd name="connsiteX4" fmla="*/ 478089 w 639475"/>
              <a:gd name="connsiteY4" fmla="*/ 445770 h 2308860"/>
              <a:gd name="connsiteX5" fmla="*/ 382839 w 639475"/>
              <a:gd name="connsiteY5" fmla="*/ 548640 h 2308860"/>
              <a:gd name="connsiteX6" fmla="*/ 306639 w 639475"/>
              <a:gd name="connsiteY6" fmla="*/ 613410 h 2308860"/>
              <a:gd name="connsiteX7" fmla="*/ 211389 w 639475"/>
              <a:gd name="connsiteY7" fmla="*/ 762000 h 2308860"/>
              <a:gd name="connsiteX8" fmla="*/ 116139 w 639475"/>
              <a:gd name="connsiteY8" fmla="*/ 937260 h 2308860"/>
              <a:gd name="connsiteX9" fmla="*/ 58989 w 639475"/>
              <a:gd name="connsiteY9" fmla="*/ 1082040 h 2308860"/>
              <a:gd name="connsiteX10" fmla="*/ 9459 w 639475"/>
              <a:gd name="connsiteY10" fmla="*/ 1272540 h 2308860"/>
              <a:gd name="connsiteX11" fmla="*/ 1839 w 639475"/>
              <a:gd name="connsiteY11" fmla="*/ 1325880 h 2308860"/>
              <a:gd name="connsiteX12" fmla="*/ 32319 w 639475"/>
              <a:gd name="connsiteY12" fmla="*/ 1421130 h 2308860"/>
              <a:gd name="connsiteX13" fmla="*/ 74229 w 639475"/>
              <a:gd name="connsiteY13" fmla="*/ 1558290 h 2308860"/>
              <a:gd name="connsiteX14" fmla="*/ 119949 w 639475"/>
              <a:gd name="connsiteY14" fmla="*/ 1592580 h 2308860"/>
              <a:gd name="connsiteX15" fmla="*/ 260919 w 639475"/>
              <a:gd name="connsiteY15" fmla="*/ 1680210 h 2308860"/>
              <a:gd name="connsiteX16" fmla="*/ 348549 w 639475"/>
              <a:gd name="connsiteY16" fmla="*/ 1729740 h 2308860"/>
              <a:gd name="connsiteX17" fmla="*/ 390459 w 639475"/>
              <a:gd name="connsiteY17" fmla="*/ 1824990 h 2308860"/>
              <a:gd name="connsiteX18" fmla="*/ 424749 w 639475"/>
              <a:gd name="connsiteY18" fmla="*/ 2068830 h 2308860"/>
              <a:gd name="connsiteX19" fmla="*/ 428559 w 639475"/>
              <a:gd name="connsiteY19" fmla="*/ 2308860 h 2308860"/>
              <a:gd name="connsiteX0" fmla="*/ 638109 w 639475"/>
              <a:gd name="connsiteY0" fmla="*/ 0 h 2320290"/>
              <a:gd name="connsiteX1" fmla="*/ 634299 w 639475"/>
              <a:gd name="connsiteY1" fmla="*/ 156210 h 2320290"/>
              <a:gd name="connsiteX2" fmla="*/ 596199 w 639475"/>
              <a:gd name="connsiteY2" fmla="*/ 327660 h 2320290"/>
              <a:gd name="connsiteX3" fmla="*/ 550479 w 639475"/>
              <a:gd name="connsiteY3" fmla="*/ 384810 h 2320290"/>
              <a:gd name="connsiteX4" fmla="*/ 478089 w 639475"/>
              <a:gd name="connsiteY4" fmla="*/ 445770 h 2320290"/>
              <a:gd name="connsiteX5" fmla="*/ 382839 w 639475"/>
              <a:gd name="connsiteY5" fmla="*/ 548640 h 2320290"/>
              <a:gd name="connsiteX6" fmla="*/ 306639 w 639475"/>
              <a:gd name="connsiteY6" fmla="*/ 613410 h 2320290"/>
              <a:gd name="connsiteX7" fmla="*/ 211389 w 639475"/>
              <a:gd name="connsiteY7" fmla="*/ 762000 h 2320290"/>
              <a:gd name="connsiteX8" fmla="*/ 116139 w 639475"/>
              <a:gd name="connsiteY8" fmla="*/ 937260 h 2320290"/>
              <a:gd name="connsiteX9" fmla="*/ 58989 w 639475"/>
              <a:gd name="connsiteY9" fmla="*/ 1082040 h 2320290"/>
              <a:gd name="connsiteX10" fmla="*/ 9459 w 639475"/>
              <a:gd name="connsiteY10" fmla="*/ 1272540 h 2320290"/>
              <a:gd name="connsiteX11" fmla="*/ 1839 w 639475"/>
              <a:gd name="connsiteY11" fmla="*/ 1325880 h 2320290"/>
              <a:gd name="connsiteX12" fmla="*/ 32319 w 639475"/>
              <a:gd name="connsiteY12" fmla="*/ 1421130 h 2320290"/>
              <a:gd name="connsiteX13" fmla="*/ 74229 w 639475"/>
              <a:gd name="connsiteY13" fmla="*/ 1558290 h 2320290"/>
              <a:gd name="connsiteX14" fmla="*/ 119949 w 639475"/>
              <a:gd name="connsiteY14" fmla="*/ 1592580 h 2320290"/>
              <a:gd name="connsiteX15" fmla="*/ 260919 w 639475"/>
              <a:gd name="connsiteY15" fmla="*/ 1680210 h 2320290"/>
              <a:gd name="connsiteX16" fmla="*/ 348549 w 639475"/>
              <a:gd name="connsiteY16" fmla="*/ 1729740 h 2320290"/>
              <a:gd name="connsiteX17" fmla="*/ 390459 w 639475"/>
              <a:gd name="connsiteY17" fmla="*/ 1824990 h 2320290"/>
              <a:gd name="connsiteX18" fmla="*/ 424749 w 639475"/>
              <a:gd name="connsiteY18" fmla="*/ 2068830 h 2320290"/>
              <a:gd name="connsiteX19" fmla="*/ 443799 w 639475"/>
              <a:gd name="connsiteY19" fmla="*/ 2320290 h 2320290"/>
              <a:gd name="connsiteX0" fmla="*/ 638109 w 639475"/>
              <a:gd name="connsiteY0" fmla="*/ 0 h 2331720"/>
              <a:gd name="connsiteX1" fmla="*/ 634299 w 639475"/>
              <a:gd name="connsiteY1" fmla="*/ 156210 h 2331720"/>
              <a:gd name="connsiteX2" fmla="*/ 596199 w 639475"/>
              <a:gd name="connsiteY2" fmla="*/ 327660 h 2331720"/>
              <a:gd name="connsiteX3" fmla="*/ 550479 w 639475"/>
              <a:gd name="connsiteY3" fmla="*/ 384810 h 2331720"/>
              <a:gd name="connsiteX4" fmla="*/ 478089 w 639475"/>
              <a:gd name="connsiteY4" fmla="*/ 445770 h 2331720"/>
              <a:gd name="connsiteX5" fmla="*/ 382839 w 639475"/>
              <a:gd name="connsiteY5" fmla="*/ 548640 h 2331720"/>
              <a:gd name="connsiteX6" fmla="*/ 306639 w 639475"/>
              <a:gd name="connsiteY6" fmla="*/ 613410 h 2331720"/>
              <a:gd name="connsiteX7" fmla="*/ 211389 w 639475"/>
              <a:gd name="connsiteY7" fmla="*/ 762000 h 2331720"/>
              <a:gd name="connsiteX8" fmla="*/ 116139 w 639475"/>
              <a:gd name="connsiteY8" fmla="*/ 937260 h 2331720"/>
              <a:gd name="connsiteX9" fmla="*/ 58989 w 639475"/>
              <a:gd name="connsiteY9" fmla="*/ 1082040 h 2331720"/>
              <a:gd name="connsiteX10" fmla="*/ 9459 w 639475"/>
              <a:gd name="connsiteY10" fmla="*/ 1272540 h 2331720"/>
              <a:gd name="connsiteX11" fmla="*/ 1839 w 639475"/>
              <a:gd name="connsiteY11" fmla="*/ 1325880 h 2331720"/>
              <a:gd name="connsiteX12" fmla="*/ 32319 w 639475"/>
              <a:gd name="connsiteY12" fmla="*/ 1421130 h 2331720"/>
              <a:gd name="connsiteX13" fmla="*/ 74229 w 639475"/>
              <a:gd name="connsiteY13" fmla="*/ 1558290 h 2331720"/>
              <a:gd name="connsiteX14" fmla="*/ 119949 w 639475"/>
              <a:gd name="connsiteY14" fmla="*/ 1592580 h 2331720"/>
              <a:gd name="connsiteX15" fmla="*/ 260919 w 639475"/>
              <a:gd name="connsiteY15" fmla="*/ 1680210 h 2331720"/>
              <a:gd name="connsiteX16" fmla="*/ 348549 w 639475"/>
              <a:gd name="connsiteY16" fmla="*/ 1729740 h 2331720"/>
              <a:gd name="connsiteX17" fmla="*/ 390459 w 639475"/>
              <a:gd name="connsiteY17" fmla="*/ 1824990 h 2331720"/>
              <a:gd name="connsiteX18" fmla="*/ 424749 w 639475"/>
              <a:gd name="connsiteY18" fmla="*/ 2068830 h 2331720"/>
              <a:gd name="connsiteX19" fmla="*/ 432369 w 639475"/>
              <a:gd name="connsiteY19" fmla="*/ 2331720 h 2331720"/>
              <a:gd name="connsiteX0" fmla="*/ 638109 w 639475"/>
              <a:gd name="connsiteY0" fmla="*/ 0 h 2331720"/>
              <a:gd name="connsiteX1" fmla="*/ 634299 w 639475"/>
              <a:gd name="connsiteY1" fmla="*/ 156210 h 2331720"/>
              <a:gd name="connsiteX2" fmla="*/ 596199 w 639475"/>
              <a:gd name="connsiteY2" fmla="*/ 327660 h 2331720"/>
              <a:gd name="connsiteX3" fmla="*/ 550479 w 639475"/>
              <a:gd name="connsiteY3" fmla="*/ 384810 h 2331720"/>
              <a:gd name="connsiteX4" fmla="*/ 478089 w 639475"/>
              <a:gd name="connsiteY4" fmla="*/ 445770 h 2331720"/>
              <a:gd name="connsiteX5" fmla="*/ 382839 w 639475"/>
              <a:gd name="connsiteY5" fmla="*/ 548640 h 2331720"/>
              <a:gd name="connsiteX6" fmla="*/ 306639 w 639475"/>
              <a:gd name="connsiteY6" fmla="*/ 613410 h 2331720"/>
              <a:gd name="connsiteX7" fmla="*/ 211389 w 639475"/>
              <a:gd name="connsiteY7" fmla="*/ 762000 h 2331720"/>
              <a:gd name="connsiteX8" fmla="*/ 116139 w 639475"/>
              <a:gd name="connsiteY8" fmla="*/ 937260 h 2331720"/>
              <a:gd name="connsiteX9" fmla="*/ 58989 w 639475"/>
              <a:gd name="connsiteY9" fmla="*/ 1082040 h 2331720"/>
              <a:gd name="connsiteX10" fmla="*/ 9459 w 639475"/>
              <a:gd name="connsiteY10" fmla="*/ 1272540 h 2331720"/>
              <a:gd name="connsiteX11" fmla="*/ 1839 w 639475"/>
              <a:gd name="connsiteY11" fmla="*/ 1325880 h 2331720"/>
              <a:gd name="connsiteX12" fmla="*/ 32319 w 639475"/>
              <a:gd name="connsiteY12" fmla="*/ 1421130 h 2331720"/>
              <a:gd name="connsiteX13" fmla="*/ 74229 w 639475"/>
              <a:gd name="connsiteY13" fmla="*/ 1558290 h 2331720"/>
              <a:gd name="connsiteX14" fmla="*/ 119949 w 639475"/>
              <a:gd name="connsiteY14" fmla="*/ 1592580 h 2331720"/>
              <a:gd name="connsiteX15" fmla="*/ 260919 w 639475"/>
              <a:gd name="connsiteY15" fmla="*/ 1680210 h 2331720"/>
              <a:gd name="connsiteX16" fmla="*/ 348549 w 639475"/>
              <a:gd name="connsiteY16" fmla="*/ 1729740 h 2331720"/>
              <a:gd name="connsiteX17" fmla="*/ 390459 w 639475"/>
              <a:gd name="connsiteY17" fmla="*/ 1824990 h 2331720"/>
              <a:gd name="connsiteX18" fmla="*/ 424749 w 639475"/>
              <a:gd name="connsiteY18" fmla="*/ 2068830 h 2331720"/>
              <a:gd name="connsiteX19" fmla="*/ 432369 w 639475"/>
              <a:gd name="connsiteY19" fmla="*/ 2331720 h 2331720"/>
              <a:gd name="connsiteX0" fmla="*/ 638109 w 639475"/>
              <a:gd name="connsiteY0" fmla="*/ 0 h 2331720"/>
              <a:gd name="connsiteX1" fmla="*/ 634299 w 639475"/>
              <a:gd name="connsiteY1" fmla="*/ 156210 h 2331720"/>
              <a:gd name="connsiteX2" fmla="*/ 596199 w 639475"/>
              <a:gd name="connsiteY2" fmla="*/ 327660 h 2331720"/>
              <a:gd name="connsiteX3" fmla="*/ 550479 w 639475"/>
              <a:gd name="connsiteY3" fmla="*/ 384810 h 2331720"/>
              <a:gd name="connsiteX4" fmla="*/ 478089 w 639475"/>
              <a:gd name="connsiteY4" fmla="*/ 445770 h 2331720"/>
              <a:gd name="connsiteX5" fmla="*/ 382839 w 639475"/>
              <a:gd name="connsiteY5" fmla="*/ 548640 h 2331720"/>
              <a:gd name="connsiteX6" fmla="*/ 306639 w 639475"/>
              <a:gd name="connsiteY6" fmla="*/ 613410 h 2331720"/>
              <a:gd name="connsiteX7" fmla="*/ 211389 w 639475"/>
              <a:gd name="connsiteY7" fmla="*/ 762000 h 2331720"/>
              <a:gd name="connsiteX8" fmla="*/ 116139 w 639475"/>
              <a:gd name="connsiteY8" fmla="*/ 937260 h 2331720"/>
              <a:gd name="connsiteX9" fmla="*/ 58989 w 639475"/>
              <a:gd name="connsiteY9" fmla="*/ 1082040 h 2331720"/>
              <a:gd name="connsiteX10" fmla="*/ 9459 w 639475"/>
              <a:gd name="connsiteY10" fmla="*/ 1272540 h 2331720"/>
              <a:gd name="connsiteX11" fmla="*/ 1839 w 639475"/>
              <a:gd name="connsiteY11" fmla="*/ 1325880 h 2331720"/>
              <a:gd name="connsiteX12" fmla="*/ 32319 w 639475"/>
              <a:gd name="connsiteY12" fmla="*/ 1421130 h 2331720"/>
              <a:gd name="connsiteX13" fmla="*/ 74229 w 639475"/>
              <a:gd name="connsiteY13" fmla="*/ 1558290 h 2331720"/>
              <a:gd name="connsiteX14" fmla="*/ 119949 w 639475"/>
              <a:gd name="connsiteY14" fmla="*/ 1592580 h 2331720"/>
              <a:gd name="connsiteX15" fmla="*/ 260919 w 639475"/>
              <a:gd name="connsiteY15" fmla="*/ 1680210 h 2331720"/>
              <a:gd name="connsiteX16" fmla="*/ 348549 w 639475"/>
              <a:gd name="connsiteY16" fmla="*/ 1729740 h 2331720"/>
              <a:gd name="connsiteX17" fmla="*/ 390459 w 639475"/>
              <a:gd name="connsiteY17" fmla="*/ 1824990 h 2331720"/>
              <a:gd name="connsiteX18" fmla="*/ 424749 w 639475"/>
              <a:gd name="connsiteY18" fmla="*/ 2068830 h 2331720"/>
              <a:gd name="connsiteX19" fmla="*/ 432369 w 639475"/>
              <a:gd name="connsiteY19" fmla="*/ 2331720 h 2331720"/>
              <a:gd name="connsiteX0" fmla="*/ 638109 w 639475"/>
              <a:gd name="connsiteY0" fmla="*/ 0 h 2331720"/>
              <a:gd name="connsiteX1" fmla="*/ 634299 w 639475"/>
              <a:gd name="connsiteY1" fmla="*/ 156210 h 2331720"/>
              <a:gd name="connsiteX2" fmla="*/ 596199 w 639475"/>
              <a:gd name="connsiteY2" fmla="*/ 327660 h 2331720"/>
              <a:gd name="connsiteX3" fmla="*/ 550479 w 639475"/>
              <a:gd name="connsiteY3" fmla="*/ 384810 h 2331720"/>
              <a:gd name="connsiteX4" fmla="*/ 478089 w 639475"/>
              <a:gd name="connsiteY4" fmla="*/ 445770 h 2331720"/>
              <a:gd name="connsiteX5" fmla="*/ 382839 w 639475"/>
              <a:gd name="connsiteY5" fmla="*/ 548640 h 2331720"/>
              <a:gd name="connsiteX6" fmla="*/ 306639 w 639475"/>
              <a:gd name="connsiteY6" fmla="*/ 613410 h 2331720"/>
              <a:gd name="connsiteX7" fmla="*/ 211389 w 639475"/>
              <a:gd name="connsiteY7" fmla="*/ 762000 h 2331720"/>
              <a:gd name="connsiteX8" fmla="*/ 116139 w 639475"/>
              <a:gd name="connsiteY8" fmla="*/ 937260 h 2331720"/>
              <a:gd name="connsiteX9" fmla="*/ 58989 w 639475"/>
              <a:gd name="connsiteY9" fmla="*/ 1082040 h 2331720"/>
              <a:gd name="connsiteX10" fmla="*/ 9459 w 639475"/>
              <a:gd name="connsiteY10" fmla="*/ 1272540 h 2331720"/>
              <a:gd name="connsiteX11" fmla="*/ 1839 w 639475"/>
              <a:gd name="connsiteY11" fmla="*/ 1325880 h 2331720"/>
              <a:gd name="connsiteX12" fmla="*/ 32319 w 639475"/>
              <a:gd name="connsiteY12" fmla="*/ 1421130 h 2331720"/>
              <a:gd name="connsiteX13" fmla="*/ 74229 w 639475"/>
              <a:gd name="connsiteY13" fmla="*/ 1558290 h 2331720"/>
              <a:gd name="connsiteX14" fmla="*/ 119949 w 639475"/>
              <a:gd name="connsiteY14" fmla="*/ 1592580 h 2331720"/>
              <a:gd name="connsiteX15" fmla="*/ 260919 w 639475"/>
              <a:gd name="connsiteY15" fmla="*/ 1680210 h 2331720"/>
              <a:gd name="connsiteX16" fmla="*/ 348549 w 639475"/>
              <a:gd name="connsiteY16" fmla="*/ 1729740 h 2331720"/>
              <a:gd name="connsiteX17" fmla="*/ 390459 w 639475"/>
              <a:gd name="connsiteY17" fmla="*/ 1824990 h 2331720"/>
              <a:gd name="connsiteX18" fmla="*/ 424749 w 639475"/>
              <a:gd name="connsiteY18" fmla="*/ 2068830 h 2331720"/>
              <a:gd name="connsiteX19" fmla="*/ 432369 w 639475"/>
              <a:gd name="connsiteY19" fmla="*/ 2331720 h 2331720"/>
              <a:gd name="connsiteX0" fmla="*/ 638109 w 639475"/>
              <a:gd name="connsiteY0" fmla="*/ 0 h 2331720"/>
              <a:gd name="connsiteX1" fmla="*/ 634299 w 639475"/>
              <a:gd name="connsiteY1" fmla="*/ 156210 h 2331720"/>
              <a:gd name="connsiteX2" fmla="*/ 596199 w 639475"/>
              <a:gd name="connsiteY2" fmla="*/ 327660 h 2331720"/>
              <a:gd name="connsiteX3" fmla="*/ 550479 w 639475"/>
              <a:gd name="connsiteY3" fmla="*/ 384810 h 2331720"/>
              <a:gd name="connsiteX4" fmla="*/ 478089 w 639475"/>
              <a:gd name="connsiteY4" fmla="*/ 445770 h 2331720"/>
              <a:gd name="connsiteX5" fmla="*/ 382839 w 639475"/>
              <a:gd name="connsiteY5" fmla="*/ 548640 h 2331720"/>
              <a:gd name="connsiteX6" fmla="*/ 306639 w 639475"/>
              <a:gd name="connsiteY6" fmla="*/ 613410 h 2331720"/>
              <a:gd name="connsiteX7" fmla="*/ 211389 w 639475"/>
              <a:gd name="connsiteY7" fmla="*/ 762000 h 2331720"/>
              <a:gd name="connsiteX8" fmla="*/ 116139 w 639475"/>
              <a:gd name="connsiteY8" fmla="*/ 937260 h 2331720"/>
              <a:gd name="connsiteX9" fmla="*/ 58989 w 639475"/>
              <a:gd name="connsiteY9" fmla="*/ 1082040 h 2331720"/>
              <a:gd name="connsiteX10" fmla="*/ 9459 w 639475"/>
              <a:gd name="connsiteY10" fmla="*/ 1272540 h 2331720"/>
              <a:gd name="connsiteX11" fmla="*/ 1839 w 639475"/>
              <a:gd name="connsiteY11" fmla="*/ 1325880 h 2331720"/>
              <a:gd name="connsiteX12" fmla="*/ 32319 w 639475"/>
              <a:gd name="connsiteY12" fmla="*/ 1421130 h 2331720"/>
              <a:gd name="connsiteX13" fmla="*/ 74229 w 639475"/>
              <a:gd name="connsiteY13" fmla="*/ 1558290 h 2331720"/>
              <a:gd name="connsiteX14" fmla="*/ 119949 w 639475"/>
              <a:gd name="connsiteY14" fmla="*/ 1592580 h 2331720"/>
              <a:gd name="connsiteX15" fmla="*/ 260919 w 639475"/>
              <a:gd name="connsiteY15" fmla="*/ 1680210 h 2331720"/>
              <a:gd name="connsiteX16" fmla="*/ 348549 w 639475"/>
              <a:gd name="connsiteY16" fmla="*/ 1729740 h 2331720"/>
              <a:gd name="connsiteX17" fmla="*/ 390459 w 639475"/>
              <a:gd name="connsiteY17" fmla="*/ 1824990 h 2331720"/>
              <a:gd name="connsiteX18" fmla="*/ 424749 w 639475"/>
              <a:gd name="connsiteY18" fmla="*/ 2068830 h 2331720"/>
              <a:gd name="connsiteX19" fmla="*/ 432369 w 639475"/>
              <a:gd name="connsiteY19" fmla="*/ 2331720 h 2331720"/>
              <a:gd name="connsiteX0" fmla="*/ 638109 w 639475"/>
              <a:gd name="connsiteY0" fmla="*/ 0 h 2331720"/>
              <a:gd name="connsiteX1" fmla="*/ 634299 w 639475"/>
              <a:gd name="connsiteY1" fmla="*/ 156210 h 2331720"/>
              <a:gd name="connsiteX2" fmla="*/ 596199 w 639475"/>
              <a:gd name="connsiteY2" fmla="*/ 327660 h 2331720"/>
              <a:gd name="connsiteX3" fmla="*/ 550479 w 639475"/>
              <a:gd name="connsiteY3" fmla="*/ 384810 h 2331720"/>
              <a:gd name="connsiteX4" fmla="*/ 478089 w 639475"/>
              <a:gd name="connsiteY4" fmla="*/ 445770 h 2331720"/>
              <a:gd name="connsiteX5" fmla="*/ 382839 w 639475"/>
              <a:gd name="connsiteY5" fmla="*/ 548640 h 2331720"/>
              <a:gd name="connsiteX6" fmla="*/ 306639 w 639475"/>
              <a:gd name="connsiteY6" fmla="*/ 613410 h 2331720"/>
              <a:gd name="connsiteX7" fmla="*/ 211389 w 639475"/>
              <a:gd name="connsiteY7" fmla="*/ 762000 h 2331720"/>
              <a:gd name="connsiteX8" fmla="*/ 116139 w 639475"/>
              <a:gd name="connsiteY8" fmla="*/ 937260 h 2331720"/>
              <a:gd name="connsiteX9" fmla="*/ 58989 w 639475"/>
              <a:gd name="connsiteY9" fmla="*/ 1082040 h 2331720"/>
              <a:gd name="connsiteX10" fmla="*/ 9459 w 639475"/>
              <a:gd name="connsiteY10" fmla="*/ 1272540 h 2331720"/>
              <a:gd name="connsiteX11" fmla="*/ 1839 w 639475"/>
              <a:gd name="connsiteY11" fmla="*/ 1325880 h 2331720"/>
              <a:gd name="connsiteX12" fmla="*/ 32319 w 639475"/>
              <a:gd name="connsiteY12" fmla="*/ 1421130 h 2331720"/>
              <a:gd name="connsiteX13" fmla="*/ 74229 w 639475"/>
              <a:gd name="connsiteY13" fmla="*/ 1558290 h 2331720"/>
              <a:gd name="connsiteX14" fmla="*/ 119949 w 639475"/>
              <a:gd name="connsiteY14" fmla="*/ 1592580 h 2331720"/>
              <a:gd name="connsiteX15" fmla="*/ 260919 w 639475"/>
              <a:gd name="connsiteY15" fmla="*/ 1680210 h 2331720"/>
              <a:gd name="connsiteX16" fmla="*/ 348549 w 639475"/>
              <a:gd name="connsiteY16" fmla="*/ 1729740 h 2331720"/>
              <a:gd name="connsiteX17" fmla="*/ 390459 w 639475"/>
              <a:gd name="connsiteY17" fmla="*/ 1824990 h 2331720"/>
              <a:gd name="connsiteX18" fmla="*/ 424749 w 639475"/>
              <a:gd name="connsiteY18" fmla="*/ 2068830 h 2331720"/>
              <a:gd name="connsiteX19" fmla="*/ 420939 w 639475"/>
              <a:gd name="connsiteY19" fmla="*/ 2084070 h 2331720"/>
              <a:gd name="connsiteX20" fmla="*/ 432369 w 639475"/>
              <a:gd name="connsiteY20" fmla="*/ 2331720 h 2331720"/>
              <a:gd name="connsiteX0" fmla="*/ 638109 w 639475"/>
              <a:gd name="connsiteY0" fmla="*/ 0 h 2331720"/>
              <a:gd name="connsiteX1" fmla="*/ 634299 w 639475"/>
              <a:gd name="connsiteY1" fmla="*/ 156210 h 2331720"/>
              <a:gd name="connsiteX2" fmla="*/ 596199 w 639475"/>
              <a:gd name="connsiteY2" fmla="*/ 327660 h 2331720"/>
              <a:gd name="connsiteX3" fmla="*/ 550479 w 639475"/>
              <a:gd name="connsiteY3" fmla="*/ 384810 h 2331720"/>
              <a:gd name="connsiteX4" fmla="*/ 478089 w 639475"/>
              <a:gd name="connsiteY4" fmla="*/ 445770 h 2331720"/>
              <a:gd name="connsiteX5" fmla="*/ 382839 w 639475"/>
              <a:gd name="connsiteY5" fmla="*/ 548640 h 2331720"/>
              <a:gd name="connsiteX6" fmla="*/ 306639 w 639475"/>
              <a:gd name="connsiteY6" fmla="*/ 613410 h 2331720"/>
              <a:gd name="connsiteX7" fmla="*/ 211389 w 639475"/>
              <a:gd name="connsiteY7" fmla="*/ 762000 h 2331720"/>
              <a:gd name="connsiteX8" fmla="*/ 116139 w 639475"/>
              <a:gd name="connsiteY8" fmla="*/ 937260 h 2331720"/>
              <a:gd name="connsiteX9" fmla="*/ 58989 w 639475"/>
              <a:gd name="connsiteY9" fmla="*/ 1082040 h 2331720"/>
              <a:gd name="connsiteX10" fmla="*/ 9459 w 639475"/>
              <a:gd name="connsiteY10" fmla="*/ 1272540 h 2331720"/>
              <a:gd name="connsiteX11" fmla="*/ 1839 w 639475"/>
              <a:gd name="connsiteY11" fmla="*/ 1325880 h 2331720"/>
              <a:gd name="connsiteX12" fmla="*/ 32319 w 639475"/>
              <a:gd name="connsiteY12" fmla="*/ 1421130 h 2331720"/>
              <a:gd name="connsiteX13" fmla="*/ 74229 w 639475"/>
              <a:gd name="connsiteY13" fmla="*/ 1558290 h 2331720"/>
              <a:gd name="connsiteX14" fmla="*/ 119949 w 639475"/>
              <a:gd name="connsiteY14" fmla="*/ 1592580 h 2331720"/>
              <a:gd name="connsiteX15" fmla="*/ 260919 w 639475"/>
              <a:gd name="connsiteY15" fmla="*/ 1680210 h 2331720"/>
              <a:gd name="connsiteX16" fmla="*/ 348549 w 639475"/>
              <a:gd name="connsiteY16" fmla="*/ 1729740 h 2331720"/>
              <a:gd name="connsiteX17" fmla="*/ 390459 w 639475"/>
              <a:gd name="connsiteY17" fmla="*/ 1824990 h 2331720"/>
              <a:gd name="connsiteX18" fmla="*/ 424749 w 639475"/>
              <a:gd name="connsiteY18" fmla="*/ 2068830 h 2331720"/>
              <a:gd name="connsiteX19" fmla="*/ 447609 w 639475"/>
              <a:gd name="connsiteY19" fmla="*/ 2194560 h 2331720"/>
              <a:gd name="connsiteX20" fmla="*/ 432369 w 639475"/>
              <a:gd name="connsiteY20" fmla="*/ 2331720 h 2331720"/>
              <a:gd name="connsiteX0" fmla="*/ 638109 w 639475"/>
              <a:gd name="connsiteY0" fmla="*/ 0 h 2331720"/>
              <a:gd name="connsiteX1" fmla="*/ 634299 w 639475"/>
              <a:gd name="connsiteY1" fmla="*/ 156210 h 2331720"/>
              <a:gd name="connsiteX2" fmla="*/ 596199 w 639475"/>
              <a:gd name="connsiteY2" fmla="*/ 327660 h 2331720"/>
              <a:gd name="connsiteX3" fmla="*/ 550479 w 639475"/>
              <a:gd name="connsiteY3" fmla="*/ 384810 h 2331720"/>
              <a:gd name="connsiteX4" fmla="*/ 478089 w 639475"/>
              <a:gd name="connsiteY4" fmla="*/ 445770 h 2331720"/>
              <a:gd name="connsiteX5" fmla="*/ 382839 w 639475"/>
              <a:gd name="connsiteY5" fmla="*/ 548640 h 2331720"/>
              <a:gd name="connsiteX6" fmla="*/ 306639 w 639475"/>
              <a:gd name="connsiteY6" fmla="*/ 613410 h 2331720"/>
              <a:gd name="connsiteX7" fmla="*/ 211389 w 639475"/>
              <a:gd name="connsiteY7" fmla="*/ 762000 h 2331720"/>
              <a:gd name="connsiteX8" fmla="*/ 116139 w 639475"/>
              <a:gd name="connsiteY8" fmla="*/ 937260 h 2331720"/>
              <a:gd name="connsiteX9" fmla="*/ 58989 w 639475"/>
              <a:gd name="connsiteY9" fmla="*/ 1082040 h 2331720"/>
              <a:gd name="connsiteX10" fmla="*/ 9459 w 639475"/>
              <a:gd name="connsiteY10" fmla="*/ 1272540 h 2331720"/>
              <a:gd name="connsiteX11" fmla="*/ 1839 w 639475"/>
              <a:gd name="connsiteY11" fmla="*/ 1325880 h 2331720"/>
              <a:gd name="connsiteX12" fmla="*/ 32319 w 639475"/>
              <a:gd name="connsiteY12" fmla="*/ 1421130 h 2331720"/>
              <a:gd name="connsiteX13" fmla="*/ 74229 w 639475"/>
              <a:gd name="connsiteY13" fmla="*/ 1558290 h 2331720"/>
              <a:gd name="connsiteX14" fmla="*/ 119949 w 639475"/>
              <a:gd name="connsiteY14" fmla="*/ 1592580 h 2331720"/>
              <a:gd name="connsiteX15" fmla="*/ 260919 w 639475"/>
              <a:gd name="connsiteY15" fmla="*/ 1680210 h 2331720"/>
              <a:gd name="connsiteX16" fmla="*/ 348549 w 639475"/>
              <a:gd name="connsiteY16" fmla="*/ 1729740 h 2331720"/>
              <a:gd name="connsiteX17" fmla="*/ 390459 w 639475"/>
              <a:gd name="connsiteY17" fmla="*/ 1824990 h 2331720"/>
              <a:gd name="connsiteX18" fmla="*/ 424749 w 639475"/>
              <a:gd name="connsiteY18" fmla="*/ 2068830 h 2331720"/>
              <a:gd name="connsiteX19" fmla="*/ 420939 w 639475"/>
              <a:gd name="connsiteY19" fmla="*/ 2255520 h 2331720"/>
              <a:gd name="connsiteX20" fmla="*/ 432369 w 639475"/>
              <a:gd name="connsiteY20" fmla="*/ 2331720 h 2331720"/>
              <a:gd name="connsiteX0" fmla="*/ 638109 w 639475"/>
              <a:gd name="connsiteY0" fmla="*/ 0 h 2560320"/>
              <a:gd name="connsiteX1" fmla="*/ 634299 w 639475"/>
              <a:gd name="connsiteY1" fmla="*/ 156210 h 2560320"/>
              <a:gd name="connsiteX2" fmla="*/ 596199 w 639475"/>
              <a:gd name="connsiteY2" fmla="*/ 327660 h 2560320"/>
              <a:gd name="connsiteX3" fmla="*/ 550479 w 639475"/>
              <a:gd name="connsiteY3" fmla="*/ 384810 h 2560320"/>
              <a:gd name="connsiteX4" fmla="*/ 478089 w 639475"/>
              <a:gd name="connsiteY4" fmla="*/ 445770 h 2560320"/>
              <a:gd name="connsiteX5" fmla="*/ 382839 w 639475"/>
              <a:gd name="connsiteY5" fmla="*/ 548640 h 2560320"/>
              <a:gd name="connsiteX6" fmla="*/ 306639 w 639475"/>
              <a:gd name="connsiteY6" fmla="*/ 613410 h 2560320"/>
              <a:gd name="connsiteX7" fmla="*/ 211389 w 639475"/>
              <a:gd name="connsiteY7" fmla="*/ 762000 h 2560320"/>
              <a:gd name="connsiteX8" fmla="*/ 116139 w 639475"/>
              <a:gd name="connsiteY8" fmla="*/ 937260 h 2560320"/>
              <a:gd name="connsiteX9" fmla="*/ 58989 w 639475"/>
              <a:gd name="connsiteY9" fmla="*/ 1082040 h 2560320"/>
              <a:gd name="connsiteX10" fmla="*/ 9459 w 639475"/>
              <a:gd name="connsiteY10" fmla="*/ 1272540 h 2560320"/>
              <a:gd name="connsiteX11" fmla="*/ 1839 w 639475"/>
              <a:gd name="connsiteY11" fmla="*/ 1325880 h 2560320"/>
              <a:gd name="connsiteX12" fmla="*/ 32319 w 639475"/>
              <a:gd name="connsiteY12" fmla="*/ 1421130 h 2560320"/>
              <a:gd name="connsiteX13" fmla="*/ 74229 w 639475"/>
              <a:gd name="connsiteY13" fmla="*/ 1558290 h 2560320"/>
              <a:gd name="connsiteX14" fmla="*/ 119949 w 639475"/>
              <a:gd name="connsiteY14" fmla="*/ 1592580 h 2560320"/>
              <a:gd name="connsiteX15" fmla="*/ 260919 w 639475"/>
              <a:gd name="connsiteY15" fmla="*/ 1680210 h 2560320"/>
              <a:gd name="connsiteX16" fmla="*/ 348549 w 639475"/>
              <a:gd name="connsiteY16" fmla="*/ 1729740 h 2560320"/>
              <a:gd name="connsiteX17" fmla="*/ 390459 w 639475"/>
              <a:gd name="connsiteY17" fmla="*/ 1824990 h 2560320"/>
              <a:gd name="connsiteX18" fmla="*/ 424749 w 639475"/>
              <a:gd name="connsiteY18" fmla="*/ 2068830 h 2560320"/>
              <a:gd name="connsiteX19" fmla="*/ 420939 w 639475"/>
              <a:gd name="connsiteY19" fmla="*/ 2255520 h 2560320"/>
              <a:gd name="connsiteX20" fmla="*/ 405699 w 639475"/>
              <a:gd name="connsiteY20" fmla="*/ 2560320 h 2560320"/>
              <a:gd name="connsiteX0" fmla="*/ 638109 w 639475"/>
              <a:gd name="connsiteY0" fmla="*/ 0 h 2560320"/>
              <a:gd name="connsiteX1" fmla="*/ 634299 w 639475"/>
              <a:gd name="connsiteY1" fmla="*/ 156210 h 2560320"/>
              <a:gd name="connsiteX2" fmla="*/ 596199 w 639475"/>
              <a:gd name="connsiteY2" fmla="*/ 327660 h 2560320"/>
              <a:gd name="connsiteX3" fmla="*/ 550479 w 639475"/>
              <a:gd name="connsiteY3" fmla="*/ 384810 h 2560320"/>
              <a:gd name="connsiteX4" fmla="*/ 478089 w 639475"/>
              <a:gd name="connsiteY4" fmla="*/ 445770 h 2560320"/>
              <a:gd name="connsiteX5" fmla="*/ 382839 w 639475"/>
              <a:gd name="connsiteY5" fmla="*/ 548640 h 2560320"/>
              <a:gd name="connsiteX6" fmla="*/ 306639 w 639475"/>
              <a:gd name="connsiteY6" fmla="*/ 613410 h 2560320"/>
              <a:gd name="connsiteX7" fmla="*/ 211389 w 639475"/>
              <a:gd name="connsiteY7" fmla="*/ 762000 h 2560320"/>
              <a:gd name="connsiteX8" fmla="*/ 116139 w 639475"/>
              <a:gd name="connsiteY8" fmla="*/ 937260 h 2560320"/>
              <a:gd name="connsiteX9" fmla="*/ 58989 w 639475"/>
              <a:gd name="connsiteY9" fmla="*/ 1082040 h 2560320"/>
              <a:gd name="connsiteX10" fmla="*/ 9459 w 639475"/>
              <a:gd name="connsiteY10" fmla="*/ 1272540 h 2560320"/>
              <a:gd name="connsiteX11" fmla="*/ 1839 w 639475"/>
              <a:gd name="connsiteY11" fmla="*/ 1325880 h 2560320"/>
              <a:gd name="connsiteX12" fmla="*/ 32319 w 639475"/>
              <a:gd name="connsiteY12" fmla="*/ 1421130 h 2560320"/>
              <a:gd name="connsiteX13" fmla="*/ 74229 w 639475"/>
              <a:gd name="connsiteY13" fmla="*/ 1558290 h 2560320"/>
              <a:gd name="connsiteX14" fmla="*/ 119949 w 639475"/>
              <a:gd name="connsiteY14" fmla="*/ 1592580 h 2560320"/>
              <a:gd name="connsiteX15" fmla="*/ 260919 w 639475"/>
              <a:gd name="connsiteY15" fmla="*/ 1680210 h 2560320"/>
              <a:gd name="connsiteX16" fmla="*/ 348549 w 639475"/>
              <a:gd name="connsiteY16" fmla="*/ 1729740 h 2560320"/>
              <a:gd name="connsiteX17" fmla="*/ 390459 w 639475"/>
              <a:gd name="connsiteY17" fmla="*/ 1824990 h 2560320"/>
              <a:gd name="connsiteX18" fmla="*/ 424749 w 639475"/>
              <a:gd name="connsiteY18" fmla="*/ 2068830 h 2560320"/>
              <a:gd name="connsiteX19" fmla="*/ 420939 w 639475"/>
              <a:gd name="connsiteY19" fmla="*/ 2255520 h 2560320"/>
              <a:gd name="connsiteX20" fmla="*/ 420939 w 639475"/>
              <a:gd name="connsiteY20" fmla="*/ 2251710 h 2560320"/>
              <a:gd name="connsiteX21" fmla="*/ 405699 w 639475"/>
              <a:gd name="connsiteY21" fmla="*/ 2560320 h 2560320"/>
              <a:gd name="connsiteX0" fmla="*/ 638109 w 639475"/>
              <a:gd name="connsiteY0" fmla="*/ 0 h 2560320"/>
              <a:gd name="connsiteX1" fmla="*/ 634299 w 639475"/>
              <a:gd name="connsiteY1" fmla="*/ 156210 h 2560320"/>
              <a:gd name="connsiteX2" fmla="*/ 596199 w 639475"/>
              <a:gd name="connsiteY2" fmla="*/ 327660 h 2560320"/>
              <a:gd name="connsiteX3" fmla="*/ 550479 w 639475"/>
              <a:gd name="connsiteY3" fmla="*/ 384810 h 2560320"/>
              <a:gd name="connsiteX4" fmla="*/ 478089 w 639475"/>
              <a:gd name="connsiteY4" fmla="*/ 445770 h 2560320"/>
              <a:gd name="connsiteX5" fmla="*/ 382839 w 639475"/>
              <a:gd name="connsiteY5" fmla="*/ 548640 h 2560320"/>
              <a:gd name="connsiteX6" fmla="*/ 306639 w 639475"/>
              <a:gd name="connsiteY6" fmla="*/ 613410 h 2560320"/>
              <a:gd name="connsiteX7" fmla="*/ 211389 w 639475"/>
              <a:gd name="connsiteY7" fmla="*/ 762000 h 2560320"/>
              <a:gd name="connsiteX8" fmla="*/ 116139 w 639475"/>
              <a:gd name="connsiteY8" fmla="*/ 937260 h 2560320"/>
              <a:gd name="connsiteX9" fmla="*/ 58989 w 639475"/>
              <a:gd name="connsiteY9" fmla="*/ 1082040 h 2560320"/>
              <a:gd name="connsiteX10" fmla="*/ 9459 w 639475"/>
              <a:gd name="connsiteY10" fmla="*/ 1272540 h 2560320"/>
              <a:gd name="connsiteX11" fmla="*/ 1839 w 639475"/>
              <a:gd name="connsiteY11" fmla="*/ 1325880 h 2560320"/>
              <a:gd name="connsiteX12" fmla="*/ 32319 w 639475"/>
              <a:gd name="connsiteY12" fmla="*/ 1421130 h 2560320"/>
              <a:gd name="connsiteX13" fmla="*/ 74229 w 639475"/>
              <a:gd name="connsiteY13" fmla="*/ 1558290 h 2560320"/>
              <a:gd name="connsiteX14" fmla="*/ 119949 w 639475"/>
              <a:gd name="connsiteY14" fmla="*/ 1592580 h 2560320"/>
              <a:gd name="connsiteX15" fmla="*/ 260919 w 639475"/>
              <a:gd name="connsiteY15" fmla="*/ 1680210 h 2560320"/>
              <a:gd name="connsiteX16" fmla="*/ 348549 w 639475"/>
              <a:gd name="connsiteY16" fmla="*/ 1729740 h 2560320"/>
              <a:gd name="connsiteX17" fmla="*/ 390459 w 639475"/>
              <a:gd name="connsiteY17" fmla="*/ 1824990 h 2560320"/>
              <a:gd name="connsiteX18" fmla="*/ 424749 w 639475"/>
              <a:gd name="connsiteY18" fmla="*/ 2068830 h 2560320"/>
              <a:gd name="connsiteX19" fmla="*/ 420939 w 639475"/>
              <a:gd name="connsiteY19" fmla="*/ 2255520 h 2560320"/>
              <a:gd name="connsiteX20" fmla="*/ 478089 w 639475"/>
              <a:gd name="connsiteY20" fmla="*/ 2400300 h 2560320"/>
              <a:gd name="connsiteX21" fmla="*/ 405699 w 639475"/>
              <a:gd name="connsiteY21" fmla="*/ 2560320 h 2560320"/>
              <a:gd name="connsiteX0" fmla="*/ 638109 w 639475"/>
              <a:gd name="connsiteY0" fmla="*/ 0 h 2560320"/>
              <a:gd name="connsiteX1" fmla="*/ 634299 w 639475"/>
              <a:gd name="connsiteY1" fmla="*/ 156210 h 2560320"/>
              <a:gd name="connsiteX2" fmla="*/ 596199 w 639475"/>
              <a:gd name="connsiteY2" fmla="*/ 327660 h 2560320"/>
              <a:gd name="connsiteX3" fmla="*/ 550479 w 639475"/>
              <a:gd name="connsiteY3" fmla="*/ 384810 h 2560320"/>
              <a:gd name="connsiteX4" fmla="*/ 478089 w 639475"/>
              <a:gd name="connsiteY4" fmla="*/ 445770 h 2560320"/>
              <a:gd name="connsiteX5" fmla="*/ 382839 w 639475"/>
              <a:gd name="connsiteY5" fmla="*/ 548640 h 2560320"/>
              <a:gd name="connsiteX6" fmla="*/ 306639 w 639475"/>
              <a:gd name="connsiteY6" fmla="*/ 613410 h 2560320"/>
              <a:gd name="connsiteX7" fmla="*/ 211389 w 639475"/>
              <a:gd name="connsiteY7" fmla="*/ 762000 h 2560320"/>
              <a:gd name="connsiteX8" fmla="*/ 116139 w 639475"/>
              <a:gd name="connsiteY8" fmla="*/ 937260 h 2560320"/>
              <a:gd name="connsiteX9" fmla="*/ 58989 w 639475"/>
              <a:gd name="connsiteY9" fmla="*/ 1082040 h 2560320"/>
              <a:gd name="connsiteX10" fmla="*/ 9459 w 639475"/>
              <a:gd name="connsiteY10" fmla="*/ 1272540 h 2560320"/>
              <a:gd name="connsiteX11" fmla="*/ 1839 w 639475"/>
              <a:gd name="connsiteY11" fmla="*/ 1325880 h 2560320"/>
              <a:gd name="connsiteX12" fmla="*/ 32319 w 639475"/>
              <a:gd name="connsiteY12" fmla="*/ 1421130 h 2560320"/>
              <a:gd name="connsiteX13" fmla="*/ 74229 w 639475"/>
              <a:gd name="connsiteY13" fmla="*/ 1558290 h 2560320"/>
              <a:gd name="connsiteX14" fmla="*/ 119949 w 639475"/>
              <a:gd name="connsiteY14" fmla="*/ 1592580 h 2560320"/>
              <a:gd name="connsiteX15" fmla="*/ 260919 w 639475"/>
              <a:gd name="connsiteY15" fmla="*/ 1680210 h 2560320"/>
              <a:gd name="connsiteX16" fmla="*/ 348549 w 639475"/>
              <a:gd name="connsiteY16" fmla="*/ 1729740 h 2560320"/>
              <a:gd name="connsiteX17" fmla="*/ 390459 w 639475"/>
              <a:gd name="connsiteY17" fmla="*/ 1824990 h 2560320"/>
              <a:gd name="connsiteX18" fmla="*/ 424749 w 639475"/>
              <a:gd name="connsiteY18" fmla="*/ 2068830 h 2560320"/>
              <a:gd name="connsiteX19" fmla="*/ 420939 w 639475"/>
              <a:gd name="connsiteY19" fmla="*/ 2255520 h 2560320"/>
              <a:gd name="connsiteX20" fmla="*/ 428559 w 639475"/>
              <a:gd name="connsiteY20" fmla="*/ 2506980 h 2560320"/>
              <a:gd name="connsiteX21" fmla="*/ 405699 w 639475"/>
              <a:gd name="connsiteY21" fmla="*/ 2560320 h 256032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11480 w 702406"/>
              <a:gd name="connsiteY16" fmla="*/ 1729740 h 3368040"/>
              <a:gd name="connsiteX17" fmla="*/ 453390 w 702406"/>
              <a:gd name="connsiteY17" fmla="*/ 1824990 h 3368040"/>
              <a:gd name="connsiteX18" fmla="*/ 487680 w 702406"/>
              <a:gd name="connsiteY18" fmla="*/ 2068830 h 3368040"/>
              <a:gd name="connsiteX19" fmla="*/ 483870 w 702406"/>
              <a:gd name="connsiteY19" fmla="*/ 2255520 h 3368040"/>
              <a:gd name="connsiteX20" fmla="*/ 491490 w 702406"/>
              <a:gd name="connsiteY20" fmla="*/ 2506980 h 3368040"/>
              <a:gd name="connsiteX21" fmla="*/ 0 w 702406"/>
              <a:gd name="connsiteY21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24990 h 3368040"/>
              <a:gd name="connsiteX18" fmla="*/ 487680 w 702406"/>
              <a:gd name="connsiteY18" fmla="*/ 2068830 h 3368040"/>
              <a:gd name="connsiteX19" fmla="*/ 483870 w 702406"/>
              <a:gd name="connsiteY19" fmla="*/ 2255520 h 3368040"/>
              <a:gd name="connsiteX20" fmla="*/ 491490 w 702406"/>
              <a:gd name="connsiteY20" fmla="*/ 2506980 h 3368040"/>
              <a:gd name="connsiteX21" fmla="*/ 0 w 702406"/>
              <a:gd name="connsiteY21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83870 w 702406"/>
              <a:gd name="connsiteY19" fmla="*/ 2255520 h 3368040"/>
              <a:gd name="connsiteX20" fmla="*/ 491490 w 702406"/>
              <a:gd name="connsiteY20" fmla="*/ 2506980 h 3368040"/>
              <a:gd name="connsiteX21" fmla="*/ 0 w 702406"/>
              <a:gd name="connsiteY21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510540 w 702406"/>
              <a:gd name="connsiteY19" fmla="*/ 2289810 h 3368040"/>
              <a:gd name="connsiteX20" fmla="*/ 491490 w 702406"/>
              <a:gd name="connsiteY20" fmla="*/ 2506980 h 3368040"/>
              <a:gd name="connsiteX21" fmla="*/ 0 w 702406"/>
              <a:gd name="connsiteY21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0 w 702406"/>
              <a:gd name="connsiteY21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0 w 702406"/>
              <a:gd name="connsiteY21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438150 w 702406"/>
              <a:gd name="connsiteY21" fmla="*/ 2613660 h 3368040"/>
              <a:gd name="connsiteX22" fmla="*/ 0 w 702406"/>
              <a:gd name="connsiteY22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384810 w 702406"/>
              <a:gd name="connsiteY21" fmla="*/ 2773680 h 3368040"/>
              <a:gd name="connsiteX22" fmla="*/ 0 w 702406"/>
              <a:gd name="connsiteY22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384810 w 702406"/>
              <a:gd name="connsiteY21" fmla="*/ 2773680 h 3368040"/>
              <a:gd name="connsiteX22" fmla="*/ 0 w 702406"/>
              <a:gd name="connsiteY22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384810 w 702406"/>
              <a:gd name="connsiteY21" fmla="*/ 2773680 h 3368040"/>
              <a:gd name="connsiteX22" fmla="*/ 0 w 702406"/>
              <a:gd name="connsiteY22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384810 w 702406"/>
              <a:gd name="connsiteY21" fmla="*/ 2773680 h 3368040"/>
              <a:gd name="connsiteX22" fmla="*/ 228600 w 702406"/>
              <a:gd name="connsiteY22" fmla="*/ 2990850 h 3368040"/>
              <a:gd name="connsiteX23" fmla="*/ 0 w 702406"/>
              <a:gd name="connsiteY23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384810 w 702406"/>
              <a:gd name="connsiteY21" fmla="*/ 2773680 h 3368040"/>
              <a:gd name="connsiteX22" fmla="*/ 171450 w 702406"/>
              <a:gd name="connsiteY22" fmla="*/ 3074670 h 3368040"/>
              <a:gd name="connsiteX23" fmla="*/ 0 w 702406"/>
              <a:gd name="connsiteY23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384810 w 702406"/>
              <a:gd name="connsiteY21" fmla="*/ 2773680 h 3368040"/>
              <a:gd name="connsiteX22" fmla="*/ 171450 w 702406"/>
              <a:gd name="connsiteY22" fmla="*/ 3074670 h 3368040"/>
              <a:gd name="connsiteX23" fmla="*/ 0 w 702406"/>
              <a:gd name="connsiteY23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384810 w 702406"/>
              <a:gd name="connsiteY21" fmla="*/ 2773680 h 3368040"/>
              <a:gd name="connsiteX22" fmla="*/ 171450 w 702406"/>
              <a:gd name="connsiteY22" fmla="*/ 3074670 h 3368040"/>
              <a:gd name="connsiteX23" fmla="*/ 0 w 702406"/>
              <a:gd name="connsiteY23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384810 w 702406"/>
              <a:gd name="connsiteY21" fmla="*/ 2773680 h 3368040"/>
              <a:gd name="connsiteX22" fmla="*/ 171450 w 702406"/>
              <a:gd name="connsiteY22" fmla="*/ 3074670 h 3368040"/>
              <a:gd name="connsiteX23" fmla="*/ 91440 w 702406"/>
              <a:gd name="connsiteY23" fmla="*/ 3196590 h 3368040"/>
              <a:gd name="connsiteX24" fmla="*/ 0 w 702406"/>
              <a:gd name="connsiteY24" fmla="*/ 3368040 h 3368040"/>
              <a:gd name="connsiteX0" fmla="*/ 704850 w 706216"/>
              <a:gd name="connsiteY0" fmla="*/ 0 h 4229100"/>
              <a:gd name="connsiteX1" fmla="*/ 701040 w 706216"/>
              <a:gd name="connsiteY1" fmla="*/ 156210 h 4229100"/>
              <a:gd name="connsiteX2" fmla="*/ 662940 w 706216"/>
              <a:gd name="connsiteY2" fmla="*/ 327660 h 4229100"/>
              <a:gd name="connsiteX3" fmla="*/ 617220 w 706216"/>
              <a:gd name="connsiteY3" fmla="*/ 384810 h 4229100"/>
              <a:gd name="connsiteX4" fmla="*/ 544830 w 706216"/>
              <a:gd name="connsiteY4" fmla="*/ 445770 h 4229100"/>
              <a:gd name="connsiteX5" fmla="*/ 449580 w 706216"/>
              <a:gd name="connsiteY5" fmla="*/ 548640 h 4229100"/>
              <a:gd name="connsiteX6" fmla="*/ 373380 w 706216"/>
              <a:gd name="connsiteY6" fmla="*/ 613410 h 4229100"/>
              <a:gd name="connsiteX7" fmla="*/ 278130 w 706216"/>
              <a:gd name="connsiteY7" fmla="*/ 762000 h 4229100"/>
              <a:gd name="connsiteX8" fmla="*/ 182880 w 706216"/>
              <a:gd name="connsiteY8" fmla="*/ 937260 h 4229100"/>
              <a:gd name="connsiteX9" fmla="*/ 125730 w 706216"/>
              <a:gd name="connsiteY9" fmla="*/ 1082040 h 4229100"/>
              <a:gd name="connsiteX10" fmla="*/ 76200 w 706216"/>
              <a:gd name="connsiteY10" fmla="*/ 1272540 h 4229100"/>
              <a:gd name="connsiteX11" fmla="*/ 68580 w 706216"/>
              <a:gd name="connsiteY11" fmla="*/ 1325880 h 4229100"/>
              <a:gd name="connsiteX12" fmla="*/ 99060 w 706216"/>
              <a:gd name="connsiteY12" fmla="*/ 1421130 h 4229100"/>
              <a:gd name="connsiteX13" fmla="*/ 140970 w 706216"/>
              <a:gd name="connsiteY13" fmla="*/ 1558290 h 4229100"/>
              <a:gd name="connsiteX14" fmla="*/ 186690 w 706216"/>
              <a:gd name="connsiteY14" fmla="*/ 1592580 h 4229100"/>
              <a:gd name="connsiteX15" fmla="*/ 327660 w 706216"/>
              <a:gd name="connsiteY15" fmla="*/ 1680210 h 4229100"/>
              <a:gd name="connsiteX16" fmla="*/ 407670 w 706216"/>
              <a:gd name="connsiteY16" fmla="*/ 1752600 h 4229100"/>
              <a:gd name="connsiteX17" fmla="*/ 457200 w 706216"/>
              <a:gd name="connsiteY17" fmla="*/ 1866900 h 4229100"/>
              <a:gd name="connsiteX18" fmla="*/ 491490 w 706216"/>
              <a:gd name="connsiteY18" fmla="*/ 2068830 h 4229100"/>
              <a:gd name="connsiteX19" fmla="*/ 502920 w 706216"/>
              <a:gd name="connsiteY19" fmla="*/ 2289810 h 4229100"/>
              <a:gd name="connsiteX20" fmla="*/ 495300 w 706216"/>
              <a:gd name="connsiteY20" fmla="*/ 2506980 h 4229100"/>
              <a:gd name="connsiteX21" fmla="*/ 388620 w 706216"/>
              <a:gd name="connsiteY21" fmla="*/ 2773680 h 4229100"/>
              <a:gd name="connsiteX22" fmla="*/ 175260 w 706216"/>
              <a:gd name="connsiteY22" fmla="*/ 3074670 h 4229100"/>
              <a:gd name="connsiteX23" fmla="*/ 95250 w 706216"/>
              <a:gd name="connsiteY23" fmla="*/ 3196590 h 4229100"/>
              <a:gd name="connsiteX24" fmla="*/ 0 w 706216"/>
              <a:gd name="connsiteY24" fmla="*/ 4229100 h 4229100"/>
              <a:gd name="connsiteX0" fmla="*/ 704850 w 706216"/>
              <a:gd name="connsiteY0" fmla="*/ 0 h 4229100"/>
              <a:gd name="connsiteX1" fmla="*/ 701040 w 706216"/>
              <a:gd name="connsiteY1" fmla="*/ 156210 h 4229100"/>
              <a:gd name="connsiteX2" fmla="*/ 662940 w 706216"/>
              <a:gd name="connsiteY2" fmla="*/ 327660 h 4229100"/>
              <a:gd name="connsiteX3" fmla="*/ 617220 w 706216"/>
              <a:gd name="connsiteY3" fmla="*/ 384810 h 4229100"/>
              <a:gd name="connsiteX4" fmla="*/ 544830 w 706216"/>
              <a:gd name="connsiteY4" fmla="*/ 445770 h 4229100"/>
              <a:gd name="connsiteX5" fmla="*/ 449580 w 706216"/>
              <a:gd name="connsiteY5" fmla="*/ 548640 h 4229100"/>
              <a:gd name="connsiteX6" fmla="*/ 373380 w 706216"/>
              <a:gd name="connsiteY6" fmla="*/ 613410 h 4229100"/>
              <a:gd name="connsiteX7" fmla="*/ 278130 w 706216"/>
              <a:gd name="connsiteY7" fmla="*/ 762000 h 4229100"/>
              <a:gd name="connsiteX8" fmla="*/ 182880 w 706216"/>
              <a:gd name="connsiteY8" fmla="*/ 937260 h 4229100"/>
              <a:gd name="connsiteX9" fmla="*/ 125730 w 706216"/>
              <a:gd name="connsiteY9" fmla="*/ 1082040 h 4229100"/>
              <a:gd name="connsiteX10" fmla="*/ 76200 w 706216"/>
              <a:gd name="connsiteY10" fmla="*/ 1272540 h 4229100"/>
              <a:gd name="connsiteX11" fmla="*/ 68580 w 706216"/>
              <a:gd name="connsiteY11" fmla="*/ 1325880 h 4229100"/>
              <a:gd name="connsiteX12" fmla="*/ 99060 w 706216"/>
              <a:gd name="connsiteY12" fmla="*/ 1421130 h 4229100"/>
              <a:gd name="connsiteX13" fmla="*/ 140970 w 706216"/>
              <a:gd name="connsiteY13" fmla="*/ 1558290 h 4229100"/>
              <a:gd name="connsiteX14" fmla="*/ 186690 w 706216"/>
              <a:gd name="connsiteY14" fmla="*/ 1592580 h 4229100"/>
              <a:gd name="connsiteX15" fmla="*/ 327660 w 706216"/>
              <a:gd name="connsiteY15" fmla="*/ 1680210 h 4229100"/>
              <a:gd name="connsiteX16" fmla="*/ 407670 w 706216"/>
              <a:gd name="connsiteY16" fmla="*/ 1752600 h 4229100"/>
              <a:gd name="connsiteX17" fmla="*/ 457200 w 706216"/>
              <a:gd name="connsiteY17" fmla="*/ 1866900 h 4229100"/>
              <a:gd name="connsiteX18" fmla="*/ 491490 w 706216"/>
              <a:gd name="connsiteY18" fmla="*/ 2068830 h 4229100"/>
              <a:gd name="connsiteX19" fmla="*/ 502920 w 706216"/>
              <a:gd name="connsiteY19" fmla="*/ 2289810 h 4229100"/>
              <a:gd name="connsiteX20" fmla="*/ 495300 w 706216"/>
              <a:gd name="connsiteY20" fmla="*/ 2506980 h 4229100"/>
              <a:gd name="connsiteX21" fmla="*/ 388620 w 706216"/>
              <a:gd name="connsiteY21" fmla="*/ 2773680 h 4229100"/>
              <a:gd name="connsiteX22" fmla="*/ 175260 w 706216"/>
              <a:gd name="connsiteY22" fmla="*/ 3074670 h 4229100"/>
              <a:gd name="connsiteX23" fmla="*/ 95250 w 706216"/>
              <a:gd name="connsiteY23" fmla="*/ 3196590 h 4229100"/>
              <a:gd name="connsiteX24" fmla="*/ 49530 w 706216"/>
              <a:gd name="connsiteY24" fmla="*/ 3608070 h 4229100"/>
              <a:gd name="connsiteX25" fmla="*/ 0 w 706216"/>
              <a:gd name="connsiteY25" fmla="*/ 4229100 h 4229100"/>
              <a:gd name="connsiteX0" fmla="*/ 752926 w 754292"/>
              <a:gd name="connsiteY0" fmla="*/ 0 h 4229100"/>
              <a:gd name="connsiteX1" fmla="*/ 749116 w 754292"/>
              <a:gd name="connsiteY1" fmla="*/ 156210 h 4229100"/>
              <a:gd name="connsiteX2" fmla="*/ 711016 w 754292"/>
              <a:gd name="connsiteY2" fmla="*/ 327660 h 4229100"/>
              <a:gd name="connsiteX3" fmla="*/ 665296 w 754292"/>
              <a:gd name="connsiteY3" fmla="*/ 384810 h 4229100"/>
              <a:gd name="connsiteX4" fmla="*/ 592906 w 754292"/>
              <a:gd name="connsiteY4" fmla="*/ 445770 h 4229100"/>
              <a:gd name="connsiteX5" fmla="*/ 497656 w 754292"/>
              <a:gd name="connsiteY5" fmla="*/ 548640 h 4229100"/>
              <a:gd name="connsiteX6" fmla="*/ 421456 w 754292"/>
              <a:gd name="connsiteY6" fmla="*/ 613410 h 4229100"/>
              <a:gd name="connsiteX7" fmla="*/ 326206 w 754292"/>
              <a:gd name="connsiteY7" fmla="*/ 762000 h 4229100"/>
              <a:gd name="connsiteX8" fmla="*/ 230956 w 754292"/>
              <a:gd name="connsiteY8" fmla="*/ 937260 h 4229100"/>
              <a:gd name="connsiteX9" fmla="*/ 173806 w 754292"/>
              <a:gd name="connsiteY9" fmla="*/ 1082040 h 4229100"/>
              <a:gd name="connsiteX10" fmla="*/ 124276 w 754292"/>
              <a:gd name="connsiteY10" fmla="*/ 1272540 h 4229100"/>
              <a:gd name="connsiteX11" fmla="*/ 116656 w 754292"/>
              <a:gd name="connsiteY11" fmla="*/ 1325880 h 4229100"/>
              <a:gd name="connsiteX12" fmla="*/ 147136 w 754292"/>
              <a:gd name="connsiteY12" fmla="*/ 1421130 h 4229100"/>
              <a:gd name="connsiteX13" fmla="*/ 189046 w 754292"/>
              <a:gd name="connsiteY13" fmla="*/ 1558290 h 4229100"/>
              <a:gd name="connsiteX14" fmla="*/ 234766 w 754292"/>
              <a:gd name="connsiteY14" fmla="*/ 1592580 h 4229100"/>
              <a:gd name="connsiteX15" fmla="*/ 375736 w 754292"/>
              <a:gd name="connsiteY15" fmla="*/ 1680210 h 4229100"/>
              <a:gd name="connsiteX16" fmla="*/ 455746 w 754292"/>
              <a:gd name="connsiteY16" fmla="*/ 1752600 h 4229100"/>
              <a:gd name="connsiteX17" fmla="*/ 505276 w 754292"/>
              <a:gd name="connsiteY17" fmla="*/ 1866900 h 4229100"/>
              <a:gd name="connsiteX18" fmla="*/ 539566 w 754292"/>
              <a:gd name="connsiteY18" fmla="*/ 2068830 h 4229100"/>
              <a:gd name="connsiteX19" fmla="*/ 550996 w 754292"/>
              <a:gd name="connsiteY19" fmla="*/ 2289810 h 4229100"/>
              <a:gd name="connsiteX20" fmla="*/ 543376 w 754292"/>
              <a:gd name="connsiteY20" fmla="*/ 2506980 h 4229100"/>
              <a:gd name="connsiteX21" fmla="*/ 436696 w 754292"/>
              <a:gd name="connsiteY21" fmla="*/ 2773680 h 4229100"/>
              <a:gd name="connsiteX22" fmla="*/ 223336 w 754292"/>
              <a:gd name="connsiteY22" fmla="*/ 3074670 h 4229100"/>
              <a:gd name="connsiteX23" fmla="*/ 143326 w 754292"/>
              <a:gd name="connsiteY23" fmla="*/ 3196590 h 4229100"/>
              <a:gd name="connsiteX24" fmla="*/ 2356 w 754292"/>
              <a:gd name="connsiteY24" fmla="*/ 3501390 h 4229100"/>
              <a:gd name="connsiteX25" fmla="*/ 48076 w 754292"/>
              <a:gd name="connsiteY25" fmla="*/ 4229100 h 4229100"/>
              <a:gd name="connsiteX0" fmla="*/ 752926 w 754292"/>
              <a:gd name="connsiteY0" fmla="*/ 0 h 4229100"/>
              <a:gd name="connsiteX1" fmla="*/ 749116 w 754292"/>
              <a:gd name="connsiteY1" fmla="*/ 156210 h 4229100"/>
              <a:gd name="connsiteX2" fmla="*/ 711016 w 754292"/>
              <a:gd name="connsiteY2" fmla="*/ 327660 h 4229100"/>
              <a:gd name="connsiteX3" fmla="*/ 665296 w 754292"/>
              <a:gd name="connsiteY3" fmla="*/ 384810 h 4229100"/>
              <a:gd name="connsiteX4" fmla="*/ 592906 w 754292"/>
              <a:gd name="connsiteY4" fmla="*/ 445770 h 4229100"/>
              <a:gd name="connsiteX5" fmla="*/ 497656 w 754292"/>
              <a:gd name="connsiteY5" fmla="*/ 548640 h 4229100"/>
              <a:gd name="connsiteX6" fmla="*/ 421456 w 754292"/>
              <a:gd name="connsiteY6" fmla="*/ 613410 h 4229100"/>
              <a:gd name="connsiteX7" fmla="*/ 326206 w 754292"/>
              <a:gd name="connsiteY7" fmla="*/ 762000 h 4229100"/>
              <a:gd name="connsiteX8" fmla="*/ 230956 w 754292"/>
              <a:gd name="connsiteY8" fmla="*/ 937260 h 4229100"/>
              <a:gd name="connsiteX9" fmla="*/ 173806 w 754292"/>
              <a:gd name="connsiteY9" fmla="*/ 1082040 h 4229100"/>
              <a:gd name="connsiteX10" fmla="*/ 124276 w 754292"/>
              <a:gd name="connsiteY10" fmla="*/ 1272540 h 4229100"/>
              <a:gd name="connsiteX11" fmla="*/ 116656 w 754292"/>
              <a:gd name="connsiteY11" fmla="*/ 1325880 h 4229100"/>
              <a:gd name="connsiteX12" fmla="*/ 147136 w 754292"/>
              <a:gd name="connsiteY12" fmla="*/ 1421130 h 4229100"/>
              <a:gd name="connsiteX13" fmla="*/ 189046 w 754292"/>
              <a:gd name="connsiteY13" fmla="*/ 1558290 h 4229100"/>
              <a:gd name="connsiteX14" fmla="*/ 234766 w 754292"/>
              <a:gd name="connsiteY14" fmla="*/ 1592580 h 4229100"/>
              <a:gd name="connsiteX15" fmla="*/ 375736 w 754292"/>
              <a:gd name="connsiteY15" fmla="*/ 1680210 h 4229100"/>
              <a:gd name="connsiteX16" fmla="*/ 455746 w 754292"/>
              <a:gd name="connsiteY16" fmla="*/ 1752600 h 4229100"/>
              <a:gd name="connsiteX17" fmla="*/ 505276 w 754292"/>
              <a:gd name="connsiteY17" fmla="*/ 1866900 h 4229100"/>
              <a:gd name="connsiteX18" fmla="*/ 539566 w 754292"/>
              <a:gd name="connsiteY18" fmla="*/ 2068830 h 4229100"/>
              <a:gd name="connsiteX19" fmla="*/ 550996 w 754292"/>
              <a:gd name="connsiteY19" fmla="*/ 2289810 h 4229100"/>
              <a:gd name="connsiteX20" fmla="*/ 543376 w 754292"/>
              <a:gd name="connsiteY20" fmla="*/ 2506980 h 4229100"/>
              <a:gd name="connsiteX21" fmla="*/ 436696 w 754292"/>
              <a:gd name="connsiteY21" fmla="*/ 2773680 h 4229100"/>
              <a:gd name="connsiteX22" fmla="*/ 223336 w 754292"/>
              <a:gd name="connsiteY22" fmla="*/ 3074670 h 4229100"/>
              <a:gd name="connsiteX23" fmla="*/ 101416 w 754292"/>
              <a:gd name="connsiteY23" fmla="*/ 3249930 h 4229100"/>
              <a:gd name="connsiteX24" fmla="*/ 2356 w 754292"/>
              <a:gd name="connsiteY24" fmla="*/ 3501390 h 4229100"/>
              <a:gd name="connsiteX25" fmla="*/ 48076 w 754292"/>
              <a:gd name="connsiteY25" fmla="*/ 4229100 h 4229100"/>
              <a:gd name="connsiteX0" fmla="*/ 752926 w 754292"/>
              <a:gd name="connsiteY0" fmla="*/ 0 h 4229100"/>
              <a:gd name="connsiteX1" fmla="*/ 749116 w 754292"/>
              <a:gd name="connsiteY1" fmla="*/ 156210 h 4229100"/>
              <a:gd name="connsiteX2" fmla="*/ 711016 w 754292"/>
              <a:gd name="connsiteY2" fmla="*/ 327660 h 4229100"/>
              <a:gd name="connsiteX3" fmla="*/ 665296 w 754292"/>
              <a:gd name="connsiteY3" fmla="*/ 384810 h 4229100"/>
              <a:gd name="connsiteX4" fmla="*/ 592906 w 754292"/>
              <a:gd name="connsiteY4" fmla="*/ 445770 h 4229100"/>
              <a:gd name="connsiteX5" fmla="*/ 497656 w 754292"/>
              <a:gd name="connsiteY5" fmla="*/ 548640 h 4229100"/>
              <a:gd name="connsiteX6" fmla="*/ 421456 w 754292"/>
              <a:gd name="connsiteY6" fmla="*/ 613410 h 4229100"/>
              <a:gd name="connsiteX7" fmla="*/ 326206 w 754292"/>
              <a:gd name="connsiteY7" fmla="*/ 762000 h 4229100"/>
              <a:gd name="connsiteX8" fmla="*/ 230956 w 754292"/>
              <a:gd name="connsiteY8" fmla="*/ 937260 h 4229100"/>
              <a:gd name="connsiteX9" fmla="*/ 173806 w 754292"/>
              <a:gd name="connsiteY9" fmla="*/ 1082040 h 4229100"/>
              <a:gd name="connsiteX10" fmla="*/ 124276 w 754292"/>
              <a:gd name="connsiteY10" fmla="*/ 1272540 h 4229100"/>
              <a:gd name="connsiteX11" fmla="*/ 116656 w 754292"/>
              <a:gd name="connsiteY11" fmla="*/ 1325880 h 4229100"/>
              <a:gd name="connsiteX12" fmla="*/ 147136 w 754292"/>
              <a:gd name="connsiteY12" fmla="*/ 1421130 h 4229100"/>
              <a:gd name="connsiteX13" fmla="*/ 189046 w 754292"/>
              <a:gd name="connsiteY13" fmla="*/ 1558290 h 4229100"/>
              <a:gd name="connsiteX14" fmla="*/ 234766 w 754292"/>
              <a:gd name="connsiteY14" fmla="*/ 1592580 h 4229100"/>
              <a:gd name="connsiteX15" fmla="*/ 375736 w 754292"/>
              <a:gd name="connsiteY15" fmla="*/ 1680210 h 4229100"/>
              <a:gd name="connsiteX16" fmla="*/ 455746 w 754292"/>
              <a:gd name="connsiteY16" fmla="*/ 1752600 h 4229100"/>
              <a:gd name="connsiteX17" fmla="*/ 505276 w 754292"/>
              <a:gd name="connsiteY17" fmla="*/ 1866900 h 4229100"/>
              <a:gd name="connsiteX18" fmla="*/ 539566 w 754292"/>
              <a:gd name="connsiteY18" fmla="*/ 2068830 h 4229100"/>
              <a:gd name="connsiteX19" fmla="*/ 550996 w 754292"/>
              <a:gd name="connsiteY19" fmla="*/ 2289810 h 4229100"/>
              <a:gd name="connsiteX20" fmla="*/ 543376 w 754292"/>
              <a:gd name="connsiteY20" fmla="*/ 2506980 h 4229100"/>
              <a:gd name="connsiteX21" fmla="*/ 436696 w 754292"/>
              <a:gd name="connsiteY21" fmla="*/ 2773680 h 4229100"/>
              <a:gd name="connsiteX22" fmla="*/ 223336 w 754292"/>
              <a:gd name="connsiteY22" fmla="*/ 3074670 h 4229100"/>
              <a:gd name="connsiteX23" fmla="*/ 101416 w 754292"/>
              <a:gd name="connsiteY23" fmla="*/ 3249930 h 4229100"/>
              <a:gd name="connsiteX24" fmla="*/ 2356 w 754292"/>
              <a:gd name="connsiteY24" fmla="*/ 3501390 h 4229100"/>
              <a:gd name="connsiteX25" fmla="*/ 48076 w 754292"/>
              <a:gd name="connsiteY25" fmla="*/ 4229100 h 4229100"/>
              <a:gd name="connsiteX0" fmla="*/ 752926 w 754292"/>
              <a:gd name="connsiteY0" fmla="*/ 0 h 4229100"/>
              <a:gd name="connsiteX1" fmla="*/ 749116 w 754292"/>
              <a:gd name="connsiteY1" fmla="*/ 156210 h 4229100"/>
              <a:gd name="connsiteX2" fmla="*/ 711016 w 754292"/>
              <a:gd name="connsiteY2" fmla="*/ 327660 h 4229100"/>
              <a:gd name="connsiteX3" fmla="*/ 665296 w 754292"/>
              <a:gd name="connsiteY3" fmla="*/ 384810 h 4229100"/>
              <a:gd name="connsiteX4" fmla="*/ 592906 w 754292"/>
              <a:gd name="connsiteY4" fmla="*/ 445770 h 4229100"/>
              <a:gd name="connsiteX5" fmla="*/ 497656 w 754292"/>
              <a:gd name="connsiteY5" fmla="*/ 548640 h 4229100"/>
              <a:gd name="connsiteX6" fmla="*/ 421456 w 754292"/>
              <a:gd name="connsiteY6" fmla="*/ 613410 h 4229100"/>
              <a:gd name="connsiteX7" fmla="*/ 326206 w 754292"/>
              <a:gd name="connsiteY7" fmla="*/ 762000 h 4229100"/>
              <a:gd name="connsiteX8" fmla="*/ 230956 w 754292"/>
              <a:gd name="connsiteY8" fmla="*/ 937260 h 4229100"/>
              <a:gd name="connsiteX9" fmla="*/ 173806 w 754292"/>
              <a:gd name="connsiteY9" fmla="*/ 1082040 h 4229100"/>
              <a:gd name="connsiteX10" fmla="*/ 124276 w 754292"/>
              <a:gd name="connsiteY10" fmla="*/ 1272540 h 4229100"/>
              <a:gd name="connsiteX11" fmla="*/ 116656 w 754292"/>
              <a:gd name="connsiteY11" fmla="*/ 1325880 h 4229100"/>
              <a:gd name="connsiteX12" fmla="*/ 147136 w 754292"/>
              <a:gd name="connsiteY12" fmla="*/ 1421130 h 4229100"/>
              <a:gd name="connsiteX13" fmla="*/ 189046 w 754292"/>
              <a:gd name="connsiteY13" fmla="*/ 1558290 h 4229100"/>
              <a:gd name="connsiteX14" fmla="*/ 234766 w 754292"/>
              <a:gd name="connsiteY14" fmla="*/ 1592580 h 4229100"/>
              <a:gd name="connsiteX15" fmla="*/ 375736 w 754292"/>
              <a:gd name="connsiteY15" fmla="*/ 1680210 h 4229100"/>
              <a:gd name="connsiteX16" fmla="*/ 455746 w 754292"/>
              <a:gd name="connsiteY16" fmla="*/ 1752600 h 4229100"/>
              <a:gd name="connsiteX17" fmla="*/ 505276 w 754292"/>
              <a:gd name="connsiteY17" fmla="*/ 1866900 h 4229100"/>
              <a:gd name="connsiteX18" fmla="*/ 539566 w 754292"/>
              <a:gd name="connsiteY18" fmla="*/ 2068830 h 4229100"/>
              <a:gd name="connsiteX19" fmla="*/ 550996 w 754292"/>
              <a:gd name="connsiteY19" fmla="*/ 2289810 h 4229100"/>
              <a:gd name="connsiteX20" fmla="*/ 543376 w 754292"/>
              <a:gd name="connsiteY20" fmla="*/ 2506980 h 4229100"/>
              <a:gd name="connsiteX21" fmla="*/ 436696 w 754292"/>
              <a:gd name="connsiteY21" fmla="*/ 2773680 h 4229100"/>
              <a:gd name="connsiteX22" fmla="*/ 223336 w 754292"/>
              <a:gd name="connsiteY22" fmla="*/ 3074670 h 4229100"/>
              <a:gd name="connsiteX23" fmla="*/ 101416 w 754292"/>
              <a:gd name="connsiteY23" fmla="*/ 3249930 h 4229100"/>
              <a:gd name="connsiteX24" fmla="*/ 2356 w 754292"/>
              <a:gd name="connsiteY24" fmla="*/ 3501390 h 4229100"/>
              <a:gd name="connsiteX25" fmla="*/ 48076 w 754292"/>
              <a:gd name="connsiteY25" fmla="*/ 4229100 h 4229100"/>
              <a:gd name="connsiteX0" fmla="*/ 752926 w 754292"/>
              <a:gd name="connsiteY0" fmla="*/ 0 h 4229100"/>
              <a:gd name="connsiteX1" fmla="*/ 749116 w 754292"/>
              <a:gd name="connsiteY1" fmla="*/ 156210 h 4229100"/>
              <a:gd name="connsiteX2" fmla="*/ 711016 w 754292"/>
              <a:gd name="connsiteY2" fmla="*/ 327660 h 4229100"/>
              <a:gd name="connsiteX3" fmla="*/ 665296 w 754292"/>
              <a:gd name="connsiteY3" fmla="*/ 384810 h 4229100"/>
              <a:gd name="connsiteX4" fmla="*/ 592906 w 754292"/>
              <a:gd name="connsiteY4" fmla="*/ 445770 h 4229100"/>
              <a:gd name="connsiteX5" fmla="*/ 497656 w 754292"/>
              <a:gd name="connsiteY5" fmla="*/ 548640 h 4229100"/>
              <a:gd name="connsiteX6" fmla="*/ 421456 w 754292"/>
              <a:gd name="connsiteY6" fmla="*/ 613410 h 4229100"/>
              <a:gd name="connsiteX7" fmla="*/ 326206 w 754292"/>
              <a:gd name="connsiteY7" fmla="*/ 762000 h 4229100"/>
              <a:gd name="connsiteX8" fmla="*/ 230956 w 754292"/>
              <a:gd name="connsiteY8" fmla="*/ 937260 h 4229100"/>
              <a:gd name="connsiteX9" fmla="*/ 173806 w 754292"/>
              <a:gd name="connsiteY9" fmla="*/ 1082040 h 4229100"/>
              <a:gd name="connsiteX10" fmla="*/ 124276 w 754292"/>
              <a:gd name="connsiteY10" fmla="*/ 1272540 h 4229100"/>
              <a:gd name="connsiteX11" fmla="*/ 116656 w 754292"/>
              <a:gd name="connsiteY11" fmla="*/ 1325880 h 4229100"/>
              <a:gd name="connsiteX12" fmla="*/ 147136 w 754292"/>
              <a:gd name="connsiteY12" fmla="*/ 1421130 h 4229100"/>
              <a:gd name="connsiteX13" fmla="*/ 189046 w 754292"/>
              <a:gd name="connsiteY13" fmla="*/ 1558290 h 4229100"/>
              <a:gd name="connsiteX14" fmla="*/ 234766 w 754292"/>
              <a:gd name="connsiteY14" fmla="*/ 1592580 h 4229100"/>
              <a:gd name="connsiteX15" fmla="*/ 375736 w 754292"/>
              <a:gd name="connsiteY15" fmla="*/ 1680210 h 4229100"/>
              <a:gd name="connsiteX16" fmla="*/ 455746 w 754292"/>
              <a:gd name="connsiteY16" fmla="*/ 1752600 h 4229100"/>
              <a:gd name="connsiteX17" fmla="*/ 505276 w 754292"/>
              <a:gd name="connsiteY17" fmla="*/ 1866900 h 4229100"/>
              <a:gd name="connsiteX18" fmla="*/ 539566 w 754292"/>
              <a:gd name="connsiteY18" fmla="*/ 2068830 h 4229100"/>
              <a:gd name="connsiteX19" fmla="*/ 550996 w 754292"/>
              <a:gd name="connsiteY19" fmla="*/ 2289810 h 4229100"/>
              <a:gd name="connsiteX20" fmla="*/ 543376 w 754292"/>
              <a:gd name="connsiteY20" fmla="*/ 2506980 h 4229100"/>
              <a:gd name="connsiteX21" fmla="*/ 436696 w 754292"/>
              <a:gd name="connsiteY21" fmla="*/ 2773680 h 4229100"/>
              <a:gd name="connsiteX22" fmla="*/ 223336 w 754292"/>
              <a:gd name="connsiteY22" fmla="*/ 3074670 h 4229100"/>
              <a:gd name="connsiteX23" fmla="*/ 101416 w 754292"/>
              <a:gd name="connsiteY23" fmla="*/ 3249930 h 4229100"/>
              <a:gd name="connsiteX24" fmla="*/ 2356 w 754292"/>
              <a:gd name="connsiteY24" fmla="*/ 3501390 h 4229100"/>
              <a:gd name="connsiteX25" fmla="*/ 48076 w 754292"/>
              <a:gd name="connsiteY25" fmla="*/ 4229100 h 4229100"/>
              <a:gd name="connsiteX0" fmla="*/ 759907 w 761273"/>
              <a:gd name="connsiteY0" fmla="*/ 0 h 4229100"/>
              <a:gd name="connsiteX1" fmla="*/ 756097 w 761273"/>
              <a:gd name="connsiteY1" fmla="*/ 156210 h 4229100"/>
              <a:gd name="connsiteX2" fmla="*/ 717997 w 761273"/>
              <a:gd name="connsiteY2" fmla="*/ 327660 h 4229100"/>
              <a:gd name="connsiteX3" fmla="*/ 672277 w 761273"/>
              <a:gd name="connsiteY3" fmla="*/ 384810 h 4229100"/>
              <a:gd name="connsiteX4" fmla="*/ 599887 w 761273"/>
              <a:gd name="connsiteY4" fmla="*/ 445770 h 4229100"/>
              <a:gd name="connsiteX5" fmla="*/ 504637 w 761273"/>
              <a:gd name="connsiteY5" fmla="*/ 548640 h 4229100"/>
              <a:gd name="connsiteX6" fmla="*/ 428437 w 761273"/>
              <a:gd name="connsiteY6" fmla="*/ 613410 h 4229100"/>
              <a:gd name="connsiteX7" fmla="*/ 333187 w 761273"/>
              <a:gd name="connsiteY7" fmla="*/ 762000 h 4229100"/>
              <a:gd name="connsiteX8" fmla="*/ 237937 w 761273"/>
              <a:gd name="connsiteY8" fmla="*/ 937260 h 4229100"/>
              <a:gd name="connsiteX9" fmla="*/ 180787 w 761273"/>
              <a:gd name="connsiteY9" fmla="*/ 1082040 h 4229100"/>
              <a:gd name="connsiteX10" fmla="*/ 131257 w 761273"/>
              <a:gd name="connsiteY10" fmla="*/ 1272540 h 4229100"/>
              <a:gd name="connsiteX11" fmla="*/ 123637 w 761273"/>
              <a:gd name="connsiteY11" fmla="*/ 1325880 h 4229100"/>
              <a:gd name="connsiteX12" fmla="*/ 154117 w 761273"/>
              <a:gd name="connsiteY12" fmla="*/ 1421130 h 4229100"/>
              <a:gd name="connsiteX13" fmla="*/ 196027 w 761273"/>
              <a:gd name="connsiteY13" fmla="*/ 1558290 h 4229100"/>
              <a:gd name="connsiteX14" fmla="*/ 241747 w 761273"/>
              <a:gd name="connsiteY14" fmla="*/ 1592580 h 4229100"/>
              <a:gd name="connsiteX15" fmla="*/ 382717 w 761273"/>
              <a:gd name="connsiteY15" fmla="*/ 1680210 h 4229100"/>
              <a:gd name="connsiteX16" fmla="*/ 462727 w 761273"/>
              <a:gd name="connsiteY16" fmla="*/ 1752600 h 4229100"/>
              <a:gd name="connsiteX17" fmla="*/ 512257 w 761273"/>
              <a:gd name="connsiteY17" fmla="*/ 1866900 h 4229100"/>
              <a:gd name="connsiteX18" fmla="*/ 546547 w 761273"/>
              <a:gd name="connsiteY18" fmla="*/ 2068830 h 4229100"/>
              <a:gd name="connsiteX19" fmla="*/ 557977 w 761273"/>
              <a:gd name="connsiteY19" fmla="*/ 2289810 h 4229100"/>
              <a:gd name="connsiteX20" fmla="*/ 550357 w 761273"/>
              <a:gd name="connsiteY20" fmla="*/ 2506980 h 4229100"/>
              <a:gd name="connsiteX21" fmla="*/ 443677 w 761273"/>
              <a:gd name="connsiteY21" fmla="*/ 2773680 h 4229100"/>
              <a:gd name="connsiteX22" fmla="*/ 230317 w 761273"/>
              <a:gd name="connsiteY22" fmla="*/ 3074670 h 4229100"/>
              <a:gd name="connsiteX23" fmla="*/ 108397 w 761273"/>
              <a:gd name="connsiteY23" fmla="*/ 3249930 h 4229100"/>
              <a:gd name="connsiteX24" fmla="*/ 9337 w 761273"/>
              <a:gd name="connsiteY24" fmla="*/ 3501390 h 4229100"/>
              <a:gd name="connsiteX25" fmla="*/ 9337 w 761273"/>
              <a:gd name="connsiteY25" fmla="*/ 3752850 h 4229100"/>
              <a:gd name="connsiteX26" fmla="*/ 55057 w 761273"/>
              <a:gd name="connsiteY26" fmla="*/ 4229100 h 4229100"/>
              <a:gd name="connsiteX0" fmla="*/ 769009 w 770375"/>
              <a:gd name="connsiteY0" fmla="*/ 0 h 4229100"/>
              <a:gd name="connsiteX1" fmla="*/ 765199 w 770375"/>
              <a:gd name="connsiteY1" fmla="*/ 156210 h 4229100"/>
              <a:gd name="connsiteX2" fmla="*/ 727099 w 770375"/>
              <a:gd name="connsiteY2" fmla="*/ 327660 h 4229100"/>
              <a:gd name="connsiteX3" fmla="*/ 681379 w 770375"/>
              <a:gd name="connsiteY3" fmla="*/ 384810 h 4229100"/>
              <a:gd name="connsiteX4" fmla="*/ 608989 w 770375"/>
              <a:gd name="connsiteY4" fmla="*/ 445770 h 4229100"/>
              <a:gd name="connsiteX5" fmla="*/ 513739 w 770375"/>
              <a:gd name="connsiteY5" fmla="*/ 548640 h 4229100"/>
              <a:gd name="connsiteX6" fmla="*/ 437539 w 770375"/>
              <a:gd name="connsiteY6" fmla="*/ 613410 h 4229100"/>
              <a:gd name="connsiteX7" fmla="*/ 342289 w 770375"/>
              <a:gd name="connsiteY7" fmla="*/ 762000 h 4229100"/>
              <a:gd name="connsiteX8" fmla="*/ 247039 w 770375"/>
              <a:gd name="connsiteY8" fmla="*/ 937260 h 4229100"/>
              <a:gd name="connsiteX9" fmla="*/ 189889 w 770375"/>
              <a:gd name="connsiteY9" fmla="*/ 1082040 h 4229100"/>
              <a:gd name="connsiteX10" fmla="*/ 140359 w 770375"/>
              <a:gd name="connsiteY10" fmla="*/ 1272540 h 4229100"/>
              <a:gd name="connsiteX11" fmla="*/ 132739 w 770375"/>
              <a:gd name="connsiteY11" fmla="*/ 1325880 h 4229100"/>
              <a:gd name="connsiteX12" fmla="*/ 163219 w 770375"/>
              <a:gd name="connsiteY12" fmla="*/ 1421130 h 4229100"/>
              <a:gd name="connsiteX13" fmla="*/ 205129 w 770375"/>
              <a:gd name="connsiteY13" fmla="*/ 1558290 h 4229100"/>
              <a:gd name="connsiteX14" fmla="*/ 250849 w 770375"/>
              <a:gd name="connsiteY14" fmla="*/ 1592580 h 4229100"/>
              <a:gd name="connsiteX15" fmla="*/ 391819 w 770375"/>
              <a:gd name="connsiteY15" fmla="*/ 1680210 h 4229100"/>
              <a:gd name="connsiteX16" fmla="*/ 471829 w 770375"/>
              <a:gd name="connsiteY16" fmla="*/ 1752600 h 4229100"/>
              <a:gd name="connsiteX17" fmla="*/ 521359 w 770375"/>
              <a:gd name="connsiteY17" fmla="*/ 1866900 h 4229100"/>
              <a:gd name="connsiteX18" fmla="*/ 555649 w 770375"/>
              <a:gd name="connsiteY18" fmla="*/ 2068830 h 4229100"/>
              <a:gd name="connsiteX19" fmla="*/ 567079 w 770375"/>
              <a:gd name="connsiteY19" fmla="*/ 2289810 h 4229100"/>
              <a:gd name="connsiteX20" fmla="*/ 559459 w 770375"/>
              <a:gd name="connsiteY20" fmla="*/ 2506980 h 4229100"/>
              <a:gd name="connsiteX21" fmla="*/ 452779 w 770375"/>
              <a:gd name="connsiteY21" fmla="*/ 2773680 h 4229100"/>
              <a:gd name="connsiteX22" fmla="*/ 239419 w 770375"/>
              <a:gd name="connsiteY22" fmla="*/ 3074670 h 4229100"/>
              <a:gd name="connsiteX23" fmla="*/ 117499 w 770375"/>
              <a:gd name="connsiteY23" fmla="*/ 3249930 h 4229100"/>
              <a:gd name="connsiteX24" fmla="*/ 18439 w 770375"/>
              <a:gd name="connsiteY24" fmla="*/ 3501390 h 4229100"/>
              <a:gd name="connsiteX25" fmla="*/ 3199 w 770375"/>
              <a:gd name="connsiteY25" fmla="*/ 3787140 h 4229100"/>
              <a:gd name="connsiteX26" fmla="*/ 64159 w 770375"/>
              <a:gd name="connsiteY26" fmla="*/ 4229100 h 4229100"/>
              <a:gd name="connsiteX0" fmla="*/ 769009 w 770375"/>
              <a:gd name="connsiteY0" fmla="*/ 0 h 4229100"/>
              <a:gd name="connsiteX1" fmla="*/ 765199 w 770375"/>
              <a:gd name="connsiteY1" fmla="*/ 156210 h 4229100"/>
              <a:gd name="connsiteX2" fmla="*/ 727099 w 770375"/>
              <a:gd name="connsiteY2" fmla="*/ 327660 h 4229100"/>
              <a:gd name="connsiteX3" fmla="*/ 681379 w 770375"/>
              <a:gd name="connsiteY3" fmla="*/ 384810 h 4229100"/>
              <a:gd name="connsiteX4" fmla="*/ 608989 w 770375"/>
              <a:gd name="connsiteY4" fmla="*/ 445770 h 4229100"/>
              <a:gd name="connsiteX5" fmla="*/ 513739 w 770375"/>
              <a:gd name="connsiteY5" fmla="*/ 548640 h 4229100"/>
              <a:gd name="connsiteX6" fmla="*/ 437539 w 770375"/>
              <a:gd name="connsiteY6" fmla="*/ 613410 h 4229100"/>
              <a:gd name="connsiteX7" fmla="*/ 342289 w 770375"/>
              <a:gd name="connsiteY7" fmla="*/ 762000 h 4229100"/>
              <a:gd name="connsiteX8" fmla="*/ 247039 w 770375"/>
              <a:gd name="connsiteY8" fmla="*/ 937260 h 4229100"/>
              <a:gd name="connsiteX9" fmla="*/ 189889 w 770375"/>
              <a:gd name="connsiteY9" fmla="*/ 1082040 h 4229100"/>
              <a:gd name="connsiteX10" fmla="*/ 140359 w 770375"/>
              <a:gd name="connsiteY10" fmla="*/ 1272540 h 4229100"/>
              <a:gd name="connsiteX11" fmla="*/ 132739 w 770375"/>
              <a:gd name="connsiteY11" fmla="*/ 1325880 h 4229100"/>
              <a:gd name="connsiteX12" fmla="*/ 163219 w 770375"/>
              <a:gd name="connsiteY12" fmla="*/ 1421130 h 4229100"/>
              <a:gd name="connsiteX13" fmla="*/ 205129 w 770375"/>
              <a:gd name="connsiteY13" fmla="*/ 1558290 h 4229100"/>
              <a:gd name="connsiteX14" fmla="*/ 250849 w 770375"/>
              <a:gd name="connsiteY14" fmla="*/ 1592580 h 4229100"/>
              <a:gd name="connsiteX15" fmla="*/ 391819 w 770375"/>
              <a:gd name="connsiteY15" fmla="*/ 1680210 h 4229100"/>
              <a:gd name="connsiteX16" fmla="*/ 471829 w 770375"/>
              <a:gd name="connsiteY16" fmla="*/ 1752600 h 4229100"/>
              <a:gd name="connsiteX17" fmla="*/ 521359 w 770375"/>
              <a:gd name="connsiteY17" fmla="*/ 1866900 h 4229100"/>
              <a:gd name="connsiteX18" fmla="*/ 555649 w 770375"/>
              <a:gd name="connsiteY18" fmla="*/ 2068830 h 4229100"/>
              <a:gd name="connsiteX19" fmla="*/ 567079 w 770375"/>
              <a:gd name="connsiteY19" fmla="*/ 2289810 h 4229100"/>
              <a:gd name="connsiteX20" fmla="*/ 559459 w 770375"/>
              <a:gd name="connsiteY20" fmla="*/ 2506980 h 4229100"/>
              <a:gd name="connsiteX21" fmla="*/ 452779 w 770375"/>
              <a:gd name="connsiteY21" fmla="*/ 2773680 h 4229100"/>
              <a:gd name="connsiteX22" fmla="*/ 239419 w 770375"/>
              <a:gd name="connsiteY22" fmla="*/ 3074670 h 4229100"/>
              <a:gd name="connsiteX23" fmla="*/ 117499 w 770375"/>
              <a:gd name="connsiteY23" fmla="*/ 3249930 h 4229100"/>
              <a:gd name="connsiteX24" fmla="*/ 18439 w 770375"/>
              <a:gd name="connsiteY24" fmla="*/ 3501390 h 4229100"/>
              <a:gd name="connsiteX25" fmla="*/ 3199 w 770375"/>
              <a:gd name="connsiteY25" fmla="*/ 3787140 h 4229100"/>
              <a:gd name="connsiteX26" fmla="*/ 52730 w 770375"/>
              <a:gd name="connsiteY26" fmla="*/ 4095750 h 4229100"/>
              <a:gd name="connsiteX27" fmla="*/ 64159 w 770375"/>
              <a:gd name="connsiteY27" fmla="*/ 4229100 h 4229100"/>
              <a:gd name="connsiteX0" fmla="*/ 769009 w 770375"/>
              <a:gd name="connsiteY0" fmla="*/ 0 h 4229100"/>
              <a:gd name="connsiteX1" fmla="*/ 765199 w 770375"/>
              <a:gd name="connsiteY1" fmla="*/ 156210 h 4229100"/>
              <a:gd name="connsiteX2" fmla="*/ 727099 w 770375"/>
              <a:gd name="connsiteY2" fmla="*/ 327660 h 4229100"/>
              <a:gd name="connsiteX3" fmla="*/ 681379 w 770375"/>
              <a:gd name="connsiteY3" fmla="*/ 384810 h 4229100"/>
              <a:gd name="connsiteX4" fmla="*/ 608989 w 770375"/>
              <a:gd name="connsiteY4" fmla="*/ 445770 h 4229100"/>
              <a:gd name="connsiteX5" fmla="*/ 513739 w 770375"/>
              <a:gd name="connsiteY5" fmla="*/ 548640 h 4229100"/>
              <a:gd name="connsiteX6" fmla="*/ 437539 w 770375"/>
              <a:gd name="connsiteY6" fmla="*/ 613410 h 4229100"/>
              <a:gd name="connsiteX7" fmla="*/ 342289 w 770375"/>
              <a:gd name="connsiteY7" fmla="*/ 762000 h 4229100"/>
              <a:gd name="connsiteX8" fmla="*/ 247039 w 770375"/>
              <a:gd name="connsiteY8" fmla="*/ 937260 h 4229100"/>
              <a:gd name="connsiteX9" fmla="*/ 189889 w 770375"/>
              <a:gd name="connsiteY9" fmla="*/ 1082040 h 4229100"/>
              <a:gd name="connsiteX10" fmla="*/ 140359 w 770375"/>
              <a:gd name="connsiteY10" fmla="*/ 1272540 h 4229100"/>
              <a:gd name="connsiteX11" fmla="*/ 132739 w 770375"/>
              <a:gd name="connsiteY11" fmla="*/ 1325880 h 4229100"/>
              <a:gd name="connsiteX12" fmla="*/ 163219 w 770375"/>
              <a:gd name="connsiteY12" fmla="*/ 1421130 h 4229100"/>
              <a:gd name="connsiteX13" fmla="*/ 205129 w 770375"/>
              <a:gd name="connsiteY13" fmla="*/ 1558290 h 4229100"/>
              <a:gd name="connsiteX14" fmla="*/ 250849 w 770375"/>
              <a:gd name="connsiteY14" fmla="*/ 1592580 h 4229100"/>
              <a:gd name="connsiteX15" fmla="*/ 391819 w 770375"/>
              <a:gd name="connsiteY15" fmla="*/ 1680210 h 4229100"/>
              <a:gd name="connsiteX16" fmla="*/ 471829 w 770375"/>
              <a:gd name="connsiteY16" fmla="*/ 1752600 h 4229100"/>
              <a:gd name="connsiteX17" fmla="*/ 521359 w 770375"/>
              <a:gd name="connsiteY17" fmla="*/ 1866900 h 4229100"/>
              <a:gd name="connsiteX18" fmla="*/ 555649 w 770375"/>
              <a:gd name="connsiteY18" fmla="*/ 2068830 h 4229100"/>
              <a:gd name="connsiteX19" fmla="*/ 567079 w 770375"/>
              <a:gd name="connsiteY19" fmla="*/ 2289810 h 4229100"/>
              <a:gd name="connsiteX20" fmla="*/ 559459 w 770375"/>
              <a:gd name="connsiteY20" fmla="*/ 2506980 h 4229100"/>
              <a:gd name="connsiteX21" fmla="*/ 452779 w 770375"/>
              <a:gd name="connsiteY21" fmla="*/ 2773680 h 4229100"/>
              <a:gd name="connsiteX22" fmla="*/ 239419 w 770375"/>
              <a:gd name="connsiteY22" fmla="*/ 3074670 h 4229100"/>
              <a:gd name="connsiteX23" fmla="*/ 117499 w 770375"/>
              <a:gd name="connsiteY23" fmla="*/ 3249930 h 4229100"/>
              <a:gd name="connsiteX24" fmla="*/ 18439 w 770375"/>
              <a:gd name="connsiteY24" fmla="*/ 3501390 h 4229100"/>
              <a:gd name="connsiteX25" fmla="*/ 3199 w 770375"/>
              <a:gd name="connsiteY25" fmla="*/ 3787140 h 4229100"/>
              <a:gd name="connsiteX26" fmla="*/ 26060 w 770375"/>
              <a:gd name="connsiteY26" fmla="*/ 3905250 h 4229100"/>
              <a:gd name="connsiteX27" fmla="*/ 52730 w 770375"/>
              <a:gd name="connsiteY27" fmla="*/ 4095750 h 4229100"/>
              <a:gd name="connsiteX28" fmla="*/ 64159 w 770375"/>
              <a:gd name="connsiteY28" fmla="*/ 4229100 h 4229100"/>
              <a:gd name="connsiteX0" fmla="*/ 769009 w 770375"/>
              <a:gd name="connsiteY0" fmla="*/ 0 h 4857750"/>
              <a:gd name="connsiteX1" fmla="*/ 765199 w 770375"/>
              <a:gd name="connsiteY1" fmla="*/ 156210 h 4857750"/>
              <a:gd name="connsiteX2" fmla="*/ 727099 w 770375"/>
              <a:gd name="connsiteY2" fmla="*/ 327660 h 4857750"/>
              <a:gd name="connsiteX3" fmla="*/ 681379 w 770375"/>
              <a:gd name="connsiteY3" fmla="*/ 384810 h 4857750"/>
              <a:gd name="connsiteX4" fmla="*/ 608989 w 770375"/>
              <a:gd name="connsiteY4" fmla="*/ 445770 h 4857750"/>
              <a:gd name="connsiteX5" fmla="*/ 513739 w 770375"/>
              <a:gd name="connsiteY5" fmla="*/ 548640 h 4857750"/>
              <a:gd name="connsiteX6" fmla="*/ 437539 w 770375"/>
              <a:gd name="connsiteY6" fmla="*/ 613410 h 4857750"/>
              <a:gd name="connsiteX7" fmla="*/ 342289 w 770375"/>
              <a:gd name="connsiteY7" fmla="*/ 762000 h 4857750"/>
              <a:gd name="connsiteX8" fmla="*/ 247039 w 770375"/>
              <a:gd name="connsiteY8" fmla="*/ 937260 h 4857750"/>
              <a:gd name="connsiteX9" fmla="*/ 189889 w 770375"/>
              <a:gd name="connsiteY9" fmla="*/ 1082040 h 4857750"/>
              <a:gd name="connsiteX10" fmla="*/ 140359 w 770375"/>
              <a:gd name="connsiteY10" fmla="*/ 1272540 h 4857750"/>
              <a:gd name="connsiteX11" fmla="*/ 132739 w 770375"/>
              <a:gd name="connsiteY11" fmla="*/ 1325880 h 4857750"/>
              <a:gd name="connsiteX12" fmla="*/ 163219 w 770375"/>
              <a:gd name="connsiteY12" fmla="*/ 1421130 h 4857750"/>
              <a:gd name="connsiteX13" fmla="*/ 205129 w 770375"/>
              <a:gd name="connsiteY13" fmla="*/ 1558290 h 4857750"/>
              <a:gd name="connsiteX14" fmla="*/ 250849 w 770375"/>
              <a:gd name="connsiteY14" fmla="*/ 1592580 h 4857750"/>
              <a:gd name="connsiteX15" fmla="*/ 391819 w 770375"/>
              <a:gd name="connsiteY15" fmla="*/ 1680210 h 4857750"/>
              <a:gd name="connsiteX16" fmla="*/ 471829 w 770375"/>
              <a:gd name="connsiteY16" fmla="*/ 1752600 h 4857750"/>
              <a:gd name="connsiteX17" fmla="*/ 521359 w 770375"/>
              <a:gd name="connsiteY17" fmla="*/ 1866900 h 4857750"/>
              <a:gd name="connsiteX18" fmla="*/ 555649 w 770375"/>
              <a:gd name="connsiteY18" fmla="*/ 2068830 h 4857750"/>
              <a:gd name="connsiteX19" fmla="*/ 567079 w 770375"/>
              <a:gd name="connsiteY19" fmla="*/ 2289810 h 4857750"/>
              <a:gd name="connsiteX20" fmla="*/ 559459 w 770375"/>
              <a:gd name="connsiteY20" fmla="*/ 2506980 h 4857750"/>
              <a:gd name="connsiteX21" fmla="*/ 452779 w 770375"/>
              <a:gd name="connsiteY21" fmla="*/ 2773680 h 4857750"/>
              <a:gd name="connsiteX22" fmla="*/ 239419 w 770375"/>
              <a:gd name="connsiteY22" fmla="*/ 3074670 h 4857750"/>
              <a:gd name="connsiteX23" fmla="*/ 117499 w 770375"/>
              <a:gd name="connsiteY23" fmla="*/ 3249930 h 4857750"/>
              <a:gd name="connsiteX24" fmla="*/ 18439 w 770375"/>
              <a:gd name="connsiteY24" fmla="*/ 3501390 h 4857750"/>
              <a:gd name="connsiteX25" fmla="*/ 3199 w 770375"/>
              <a:gd name="connsiteY25" fmla="*/ 3787140 h 4857750"/>
              <a:gd name="connsiteX26" fmla="*/ 26060 w 770375"/>
              <a:gd name="connsiteY26" fmla="*/ 3905250 h 4857750"/>
              <a:gd name="connsiteX27" fmla="*/ 52730 w 770375"/>
              <a:gd name="connsiteY27" fmla="*/ 4095750 h 4857750"/>
              <a:gd name="connsiteX28" fmla="*/ 487069 w 770375"/>
              <a:gd name="connsiteY28" fmla="*/ 4857750 h 4857750"/>
              <a:gd name="connsiteX0" fmla="*/ 769009 w 770375"/>
              <a:gd name="connsiteY0" fmla="*/ 0 h 4857750"/>
              <a:gd name="connsiteX1" fmla="*/ 765199 w 770375"/>
              <a:gd name="connsiteY1" fmla="*/ 156210 h 4857750"/>
              <a:gd name="connsiteX2" fmla="*/ 727099 w 770375"/>
              <a:gd name="connsiteY2" fmla="*/ 327660 h 4857750"/>
              <a:gd name="connsiteX3" fmla="*/ 681379 w 770375"/>
              <a:gd name="connsiteY3" fmla="*/ 384810 h 4857750"/>
              <a:gd name="connsiteX4" fmla="*/ 608989 w 770375"/>
              <a:gd name="connsiteY4" fmla="*/ 445770 h 4857750"/>
              <a:gd name="connsiteX5" fmla="*/ 513739 w 770375"/>
              <a:gd name="connsiteY5" fmla="*/ 548640 h 4857750"/>
              <a:gd name="connsiteX6" fmla="*/ 437539 w 770375"/>
              <a:gd name="connsiteY6" fmla="*/ 613410 h 4857750"/>
              <a:gd name="connsiteX7" fmla="*/ 342289 w 770375"/>
              <a:gd name="connsiteY7" fmla="*/ 762000 h 4857750"/>
              <a:gd name="connsiteX8" fmla="*/ 247039 w 770375"/>
              <a:gd name="connsiteY8" fmla="*/ 937260 h 4857750"/>
              <a:gd name="connsiteX9" fmla="*/ 189889 w 770375"/>
              <a:gd name="connsiteY9" fmla="*/ 1082040 h 4857750"/>
              <a:gd name="connsiteX10" fmla="*/ 140359 w 770375"/>
              <a:gd name="connsiteY10" fmla="*/ 1272540 h 4857750"/>
              <a:gd name="connsiteX11" fmla="*/ 132739 w 770375"/>
              <a:gd name="connsiteY11" fmla="*/ 1325880 h 4857750"/>
              <a:gd name="connsiteX12" fmla="*/ 163219 w 770375"/>
              <a:gd name="connsiteY12" fmla="*/ 1421130 h 4857750"/>
              <a:gd name="connsiteX13" fmla="*/ 205129 w 770375"/>
              <a:gd name="connsiteY13" fmla="*/ 1558290 h 4857750"/>
              <a:gd name="connsiteX14" fmla="*/ 250849 w 770375"/>
              <a:gd name="connsiteY14" fmla="*/ 1592580 h 4857750"/>
              <a:gd name="connsiteX15" fmla="*/ 391819 w 770375"/>
              <a:gd name="connsiteY15" fmla="*/ 1680210 h 4857750"/>
              <a:gd name="connsiteX16" fmla="*/ 471829 w 770375"/>
              <a:gd name="connsiteY16" fmla="*/ 1752600 h 4857750"/>
              <a:gd name="connsiteX17" fmla="*/ 521359 w 770375"/>
              <a:gd name="connsiteY17" fmla="*/ 1866900 h 4857750"/>
              <a:gd name="connsiteX18" fmla="*/ 555649 w 770375"/>
              <a:gd name="connsiteY18" fmla="*/ 2068830 h 4857750"/>
              <a:gd name="connsiteX19" fmla="*/ 567079 w 770375"/>
              <a:gd name="connsiteY19" fmla="*/ 2289810 h 4857750"/>
              <a:gd name="connsiteX20" fmla="*/ 559459 w 770375"/>
              <a:gd name="connsiteY20" fmla="*/ 2506980 h 4857750"/>
              <a:gd name="connsiteX21" fmla="*/ 452779 w 770375"/>
              <a:gd name="connsiteY21" fmla="*/ 2773680 h 4857750"/>
              <a:gd name="connsiteX22" fmla="*/ 239419 w 770375"/>
              <a:gd name="connsiteY22" fmla="*/ 3074670 h 4857750"/>
              <a:gd name="connsiteX23" fmla="*/ 117499 w 770375"/>
              <a:gd name="connsiteY23" fmla="*/ 3249930 h 4857750"/>
              <a:gd name="connsiteX24" fmla="*/ 18439 w 770375"/>
              <a:gd name="connsiteY24" fmla="*/ 3501390 h 4857750"/>
              <a:gd name="connsiteX25" fmla="*/ 3199 w 770375"/>
              <a:gd name="connsiteY25" fmla="*/ 3787140 h 4857750"/>
              <a:gd name="connsiteX26" fmla="*/ 26060 w 770375"/>
              <a:gd name="connsiteY26" fmla="*/ 3905250 h 4857750"/>
              <a:gd name="connsiteX27" fmla="*/ 227990 w 770375"/>
              <a:gd name="connsiteY27" fmla="*/ 4575810 h 4857750"/>
              <a:gd name="connsiteX28" fmla="*/ 487069 w 770375"/>
              <a:gd name="connsiteY28" fmla="*/ 4857750 h 4857750"/>
              <a:gd name="connsiteX0" fmla="*/ 769009 w 770375"/>
              <a:gd name="connsiteY0" fmla="*/ 0 h 4857750"/>
              <a:gd name="connsiteX1" fmla="*/ 765199 w 770375"/>
              <a:gd name="connsiteY1" fmla="*/ 156210 h 4857750"/>
              <a:gd name="connsiteX2" fmla="*/ 727099 w 770375"/>
              <a:gd name="connsiteY2" fmla="*/ 327660 h 4857750"/>
              <a:gd name="connsiteX3" fmla="*/ 681379 w 770375"/>
              <a:gd name="connsiteY3" fmla="*/ 384810 h 4857750"/>
              <a:gd name="connsiteX4" fmla="*/ 608989 w 770375"/>
              <a:gd name="connsiteY4" fmla="*/ 445770 h 4857750"/>
              <a:gd name="connsiteX5" fmla="*/ 513739 w 770375"/>
              <a:gd name="connsiteY5" fmla="*/ 548640 h 4857750"/>
              <a:gd name="connsiteX6" fmla="*/ 437539 w 770375"/>
              <a:gd name="connsiteY6" fmla="*/ 613410 h 4857750"/>
              <a:gd name="connsiteX7" fmla="*/ 342289 w 770375"/>
              <a:gd name="connsiteY7" fmla="*/ 762000 h 4857750"/>
              <a:gd name="connsiteX8" fmla="*/ 247039 w 770375"/>
              <a:gd name="connsiteY8" fmla="*/ 937260 h 4857750"/>
              <a:gd name="connsiteX9" fmla="*/ 189889 w 770375"/>
              <a:gd name="connsiteY9" fmla="*/ 1082040 h 4857750"/>
              <a:gd name="connsiteX10" fmla="*/ 140359 w 770375"/>
              <a:gd name="connsiteY10" fmla="*/ 1272540 h 4857750"/>
              <a:gd name="connsiteX11" fmla="*/ 132739 w 770375"/>
              <a:gd name="connsiteY11" fmla="*/ 1325880 h 4857750"/>
              <a:gd name="connsiteX12" fmla="*/ 163219 w 770375"/>
              <a:gd name="connsiteY12" fmla="*/ 1421130 h 4857750"/>
              <a:gd name="connsiteX13" fmla="*/ 205129 w 770375"/>
              <a:gd name="connsiteY13" fmla="*/ 1558290 h 4857750"/>
              <a:gd name="connsiteX14" fmla="*/ 250849 w 770375"/>
              <a:gd name="connsiteY14" fmla="*/ 1592580 h 4857750"/>
              <a:gd name="connsiteX15" fmla="*/ 391819 w 770375"/>
              <a:gd name="connsiteY15" fmla="*/ 1680210 h 4857750"/>
              <a:gd name="connsiteX16" fmla="*/ 471829 w 770375"/>
              <a:gd name="connsiteY16" fmla="*/ 1752600 h 4857750"/>
              <a:gd name="connsiteX17" fmla="*/ 521359 w 770375"/>
              <a:gd name="connsiteY17" fmla="*/ 1866900 h 4857750"/>
              <a:gd name="connsiteX18" fmla="*/ 555649 w 770375"/>
              <a:gd name="connsiteY18" fmla="*/ 2068830 h 4857750"/>
              <a:gd name="connsiteX19" fmla="*/ 567079 w 770375"/>
              <a:gd name="connsiteY19" fmla="*/ 2289810 h 4857750"/>
              <a:gd name="connsiteX20" fmla="*/ 559459 w 770375"/>
              <a:gd name="connsiteY20" fmla="*/ 2506980 h 4857750"/>
              <a:gd name="connsiteX21" fmla="*/ 452779 w 770375"/>
              <a:gd name="connsiteY21" fmla="*/ 2773680 h 4857750"/>
              <a:gd name="connsiteX22" fmla="*/ 239419 w 770375"/>
              <a:gd name="connsiteY22" fmla="*/ 3074670 h 4857750"/>
              <a:gd name="connsiteX23" fmla="*/ 117499 w 770375"/>
              <a:gd name="connsiteY23" fmla="*/ 3249930 h 4857750"/>
              <a:gd name="connsiteX24" fmla="*/ 18439 w 770375"/>
              <a:gd name="connsiteY24" fmla="*/ 3501390 h 4857750"/>
              <a:gd name="connsiteX25" fmla="*/ 3199 w 770375"/>
              <a:gd name="connsiteY25" fmla="*/ 3787140 h 4857750"/>
              <a:gd name="connsiteX26" fmla="*/ 37490 w 770375"/>
              <a:gd name="connsiteY26" fmla="*/ 4088130 h 4857750"/>
              <a:gd name="connsiteX27" fmla="*/ 227990 w 770375"/>
              <a:gd name="connsiteY27" fmla="*/ 4575810 h 4857750"/>
              <a:gd name="connsiteX28" fmla="*/ 487069 w 770375"/>
              <a:gd name="connsiteY28" fmla="*/ 4857750 h 4857750"/>
              <a:gd name="connsiteX0" fmla="*/ 769009 w 770375"/>
              <a:gd name="connsiteY0" fmla="*/ 0 h 4857750"/>
              <a:gd name="connsiteX1" fmla="*/ 765199 w 770375"/>
              <a:gd name="connsiteY1" fmla="*/ 156210 h 4857750"/>
              <a:gd name="connsiteX2" fmla="*/ 727099 w 770375"/>
              <a:gd name="connsiteY2" fmla="*/ 327660 h 4857750"/>
              <a:gd name="connsiteX3" fmla="*/ 681379 w 770375"/>
              <a:gd name="connsiteY3" fmla="*/ 384810 h 4857750"/>
              <a:gd name="connsiteX4" fmla="*/ 608989 w 770375"/>
              <a:gd name="connsiteY4" fmla="*/ 445770 h 4857750"/>
              <a:gd name="connsiteX5" fmla="*/ 513739 w 770375"/>
              <a:gd name="connsiteY5" fmla="*/ 548640 h 4857750"/>
              <a:gd name="connsiteX6" fmla="*/ 437539 w 770375"/>
              <a:gd name="connsiteY6" fmla="*/ 613410 h 4857750"/>
              <a:gd name="connsiteX7" fmla="*/ 342289 w 770375"/>
              <a:gd name="connsiteY7" fmla="*/ 762000 h 4857750"/>
              <a:gd name="connsiteX8" fmla="*/ 247039 w 770375"/>
              <a:gd name="connsiteY8" fmla="*/ 937260 h 4857750"/>
              <a:gd name="connsiteX9" fmla="*/ 189889 w 770375"/>
              <a:gd name="connsiteY9" fmla="*/ 1082040 h 4857750"/>
              <a:gd name="connsiteX10" fmla="*/ 140359 w 770375"/>
              <a:gd name="connsiteY10" fmla="*/ 1272540 h 4857750"/>
              <a:gd name="connsiteX11" fmla="*/ 132739 w 770375"/>
              <a:gd name="connsiteY11" fmla="*/ 1325880 h 4857750"/>
              <a:gd name="connsiteX12" fmla="*/ 163219 w 770375"/>
              <a:gd name="connsiteY12" fmla="*/ 1421130 h 4857750"/>
              <a:gd name="connsiteX13" fmla="*/ 205129 w 770375"/>
              <a:gd name="connsiteY13" fmla="*/ 1558290 h 4857750"/>
              <a:gd name="connsiteX14" fmla="*/ 250849 w 770375"/>
              <a:gd name="connsiteY14" fmla="*/ 1592580 h 4857750"/>
              <a:gd name="connsiteX15" fmla="*/ 391819 w 770375"/>
              <a:gd name="connsiteY15" fmla="*/ 1680210 h 4857750"/>
              <a:gd name="connsiteX16" fmla="*/ 471829 w 770375"/>
              <a:gd name="connsiteY16" fmla="*/ 1752600 h 4857750"/>
              <a:gd name="connsiteX17" fmla="*/ 521359 w 770375"/>
              <a:gd name="connsiteY17" fmla="*/ 1866900 h 4857750"/>
              <a:gd name="connsiteX18" fmla="*/ 555649 w 770375"/>
              <a:gd name="connsiteY18" fmla="*/ 2068830 h 4857750"/>
              <a:gd name="connsiteX19" fmla="*/ 567079 w 770375"/>
              <a:gd name="connsiteY19" fmla="*/ 2289810 h 4857750"/>
              <a:gd name="connsiteX20" fmla="*/ 559459 w 770375"/>
              <a:gd name="connsiteY20" fmla="*/ 2506980 h 4857750"/>
              <a:gd name="connsiteX21" fmla="*/ 452779 w 770375"/>
              <a:gd name="connsiteY21" fmla="*/ 2773680 h 4857750"/>
              <a:gd name="connsiteX22" fmla="*/ 239419 w 770375"/>
              <a:gd name="connsiteY22" fmla="*/ 3074670 h 4857750"/>
              <a:gd name="connsiteX23" fmla="*/ 117499 w 770375"/>
              <a:gd name="connsiteY23" fmla="*/ 3249930 h 4857750"/>
              <a:gd name="connsiteX24" fmla="*/ 18439 w 770375"/>
              <a:gd name="connsiteY24" fmla="*/ 3501390 h 4857750"/>
              <a:gd name="connsiteX25" fmla="*/ 3199 w 770375"/>
              <a:gd name="connsiteY25" fmla="*/ 3787140 h 4857750"/>
              <a:gd name="connsiteX26" fmla="*/ 37490 w 770375"/>
              <a:gd name="connsiteY26" fmla="*/ 4088130 h 4857750"/>
              <a:gd name="connsiteX27" fmla="*/ 227990 w 770375"/>
              <a:gd name="connsiteY27" fmla="*/ 4575810 h 4857750"/>
              <a:gd name="connsiteX28" fmla="*/ 410870 w 770375"/>
              <a:gd name="connsiteY28" fmla="*/ 4773930 h 4857750"/>
              <a:gd name="connsiteX29" fmla="*/ 487069 w 770375"/>
              <a:gd name="connsiteY29" fmla="*/ 4857750 h 4857750"/>
              <a:gd name="connsiteX0" fmla="*/ 769009 w 770375"/>
              <a:gd name="connsiteY0" fmla="*/ 0 h 4857750"/>
              <a:gd name="connsiteX1" fmla="*/ 765199 w 770375"/>
              <a:gd name="connsiteY1" fmla="*/ 156210 h 4857750"/>
              <a:gd name="connsiteX2" fmla="*/ 727099 w 770375"/>
              <a:gd name="connsiteY2" fmla="*/ 327660 h 4857750"/>
              <a:gd name="connsiteX3" fmla="*/ 681379 w 770375"/>
              <a:gd name="connsiteY3" fmla="*/ 384810 h 4857750"/>
              <a:gd name="connsiteX4" fmla="*/ 608989 w 770375"/>
              <a:gd name="connsiteY4" fmla="*/ 445770 h 4857750"/>
              <a:gd name="connsiteX5" fmla="*/ 513739 w 770375"/>
              <a:gd name="connsiteY5" fmla="*/ 548640 h 4857750"/>
              <a:gd name="connsiteX6" fmla="*/ 437539 w 770375"/>
              <a:gd name="connsiteY6" fmla="*/ 613410 h 4857750"/>
              <a:gd name="connsiteX7" fmla="*/ 342289 w 770375"/>
              <a:gd name="connsiteY7" fmla="*/ 762000 h 4857750"/>
              <a:gd name="connsiteX8" fmla="*/ 247039 w 770375"/>
              <a:gd name="connsiteY8" fmla="*/ 937260 h 4857750"/>
              <a:gd name="connsiteX9" fmla="*/ 189889 w 770375"/>
              <a:gd name="connsiteY9" fmla="*/ 1082040 h 4857750"/>
              <a:gd name="connsiteX10" fmla="*/ 140359 w 770375"/>
              <a:gd name="connsiteY10" fmla="*/ 1272540 h 4857750"/>
              <a:gd name="connsiteX11" fmla="*/ 132739 w 770375"/>
              <a:gd name="connsiteY11" fmla="*/ 1325880 h 4857750"/>
              <a:gd name="connsiteX12" fmla="*/ 163219 w 770375"/>
              <a:gd name="connsiteY12" fmla="*/ 1421130 h 4857750"/>
              <a:gd name="connsiteX13" fmla="*/ 205129 w 770375"/>
              <a:gd name="connsiteY13" fmla="*/ 1558290 h 4857750"/>
              <a:gd name="connsiteX14" fmla="*/ 250849 w 770375"/>
              <a:gd name="connsiteY14" fmla="*/ 1592580 h 4857750"/>
              <a:gd name="connsiteX15" fmla="*/ 391819 w 770375"/>
              <a:gd name="connsiteY15" fmla="*/ 1680210 h 4857750"/>
              <a:gd name="connsiteX16" fmla="*/ 471829 w 770375"/>
              <a:gd name="connsiteY16" fmla="*/ 1752600 h 4857750"/>
              <a:gd name="connsiteX17" fmla="*/ 521359 w 770375"/>
              <a:gd name="connsiteY17" fmla="*/ 1866900 h 4857750"/>
              <a:gd name="connsiteX18" fmla="*/ 555649 w 770375"/>
              <a:gd name="connsiteY18" fmla="*/ 2068830 h 4857750"/>
              <a:gd name="connsiteX19" fmla="*/ 567079 w 770375"/>
              <a:gd name="connsiteY19" fmla="*/ 2289810 h 4857750"/>
              <a:gd name="connsiteX20" fmla="*/ 559459 w 770375"/>
              <a:gd name="connsiteY20" fmla="*/ 2506980 h 4857750"/>
              <a:gd name="connsiteX21" fmla="*/ 452779 w 770375"/>
              <a:gd name="connsiteY21" fmla="*/ 2773680 h 4857750"/>
              <a:gd name="connsiteX22" fmla="*/ 239419 w 770375"/>
              <a:gd name="connsiteY22" fmla="*/ 3074670 h 4857750"/>
              <a:gd name="connsiteX23" fmla="*/ 117499 w 770375"/>
              <a:gd name="connsiteY23" fmla="*/ 3249930 h 4857750"/>
              <a:gd name="connsiteX24" fmla="*/ 18439 w 770375"/>
              <a:gd name="connsiteY24" fmla="*/ 3501390 h 4857750"/>
              <a:gd name="connsiteX25" fmla="*/ 3199 w 770375"/>
              <a:gd name="connsiteY25" fmla="*/ 3787140 h 4857750"/>
              <a:gd name="connsiteX26" fmla="*/ 37490 w 770375"/>
              <a:gd name="connsiteY26" fmla="*/ 4088130 h 4857750"/>
              <a:gd name="connsiteX27" fmla="*/ 227990 w 770375"/>
              <a:gd name="connsiteY27" fmla="*/ 4575810 h 4857750"/>
              <a:gd name="connsiteX28" fmla="*/ 288950 w 770375"/>
              <a:gd name="connsiteY28" fmla="*/ 4667250 h 4857750"/>
              <a:gd name="connsiteX29" fmla="*/ 410870 w 770375"/>
              <a:gd name="connsiteY29" fmla="*/ 4773930 h 4857750"/>
              <a:gd name="connsiteX30" fmla="*/ 487069 w 770375"/>
              <a:gd name="connsiteY30" fmla="*/ 4857750 h 485775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1462429 w 1462429"/>
              <a:gd name="connsiteY30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883310 w 1462429"/>
              <a:gd name="connsiteY30" fmla="*/ 5025390 h 5330190"/>
              <a:gd name="connsiteX31" fmla="*/ 1462429 w 1462429"/>
              <a:gd name="connsiteY31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1435760 w 1462429"/>
              <a:gd name="connsiteY30" fmla="*/ 5173980 h 5330190"/>
              <a:gd name="connsiteX31" fmla="*/ 1462429 w 1462429"/>
              <a:gd name="connsiteY31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810920 w 1462429"/>
              <a:gd name="connsiteY30" fmla="*/ 492633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9490 w 1462429"/>
              <a:gd name="connsiteY29" fmla="*/ 493395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506120 w 1462429"/>
              <a:gd name="connsiteY28" fmla="*/ 483108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509930 w 1462429"/>
              <a:gd name="connsiteY28" fmla="*/ 483489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509930 w 1462429"/>
              <a:gd name="connsiteY28" fmla="*/ 483489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509930 w 1462429"/>
              <a:gd name="connsiteY28" fmla="*/ 483489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509930 w 1462429"/>
              <a:gd name="connsiteY28" fmla="*/ 483489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509930 w 1462429"/>
              <a:gd name="connsiteY28" fmla="*/ 483489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509930 w 1462429"/>
              <a:gd name="connsiteY28" fmla="*/ 483489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509930 w 1462429"/>
              <a:gd name="connsiteY28" fmla="*/ 483489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40510 w 1515769"/>
              <a:gd name="connsiteY30" fmla="*/ 5029200 h 6332220"/>
              <a:gd name="connsiteX31" fmla="*/ 1435760 w 1515769"/>
              <a:gd name="connsiteY31" fmla="*/ 5173980 h 6332220"/>
              <a:gd name="connsiteX32" fmla="*/ 1515769 w 1515769"/>
              <a:gd name="connsiteY32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435760 w 1515769"/>
              <a:gd name="connsiteY31" fmla="*/ 5173980 h 6332220"/>
              <a:gd name="connsiteX32" fmla="*/ 1515769 w 1515769"/>
              <a:gd name="connsiteY32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397660 w 1515769"/>
              <a:gd name="connsiteY31" fmla="*/ 5208270 h 6332220"/>
              <a:gd name="connsiteX32" fmla="*/ 1515769 w 1515769"/>
              <a:gd name="connsiteY32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397660 w 1515769"/>
              <a:gd name="connsiteY31" fmla="*/ 5208270 h 6332220"/>
              <a:gd name="connsiteX32" fmla="*/ 1447190 w 1515769"/>
              <a:gd name="connsiteY32" fmla="*/ 5654040 h 6332220"/>
              <a:gd name="connsiteX33" fmla="*/ 1515769 w 1515769"/>
              <a:gd name="connsiteY33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397660 w 1515769"/>
              <a:gd name="connsiteY31" fmla="*/ 5208270 h 6332220"/>
              <a:gd name="connsiteX32" fmla="*/ 1397660 w 1515769"/>
              <a:gd name="connsiteY32" fmla="*/ 5745480 h 6332220"/>
              <a:gd name="connsiteX33" fmla="*/ 1515769 w 1515769"/>
              <a:gd name="connsiteY33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397660 w 1515769"/>
              <a:gd name="connsiteY31" fmla="*/ 5208270 h 6332220"/>
              <a:gd name="connsiteX32" fmla="*/ 1397660 w 1515769"/>
              <a:gd name="connsiteY32" fmla="*/ 5745480 h 6332220"/>
              <a:gd name="connsiteX33" fmla="*/ 1466240 w 1515769"/>
              <a:gd name="connsiteY33" fmla="*/ 6061710 h 6332220"/>
              <a:gd name="connsiteX34" fmla="*/ 1515769 w 1515769"/>
              <a:gd name="connsiteY34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397660 w 1515769"/>
              <a:gd name="connsiteY31" fmla="*/ 5208270 h 6332220"/>
              <a:gd name="connsiteX32" fmla="*/ 1397660 w 1515769"/>
              <a:gd name="connsiteY32" fmla="*/ 5745480 h 6332220"/>
              <a:gd name="connsiteX33" fmla="*/ 1351940 w 1515769"/>
              <a:gd name="connsiteY33" fmla="*/ 5901690 h 6332220"/>
              <a:gd name="connsiteX34" fmla="*/ 1515769 w 1515769"/>
              <a:gd name="connsiteY34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397660 w 1515769"/>
              <a:gd name="connsiteY31" fmla="*/ 5208270 h 6332220"/>
              <a:gd name="connsiteX32" fmla="*/ 1397660 w 1515769"/>
              <a:gd name="connsiteY32" fmla="*/ 5745480 h 6332220"/>
              <a:gd name="connsiteX33" fmla="*/ 1351940 w 1515769"/>
              <a:gd name="connsiteY33" fmla="*/ 5901690 h 6332220"/>
              <a:gd name="connsiteX34" fmla="*/ 1451000 w 1515769"/>
              <a:gd name="connsiteY34" fmla="*/ 6145530 h 6332220"/>
              <a:gd name="connsiteX35" fmla="*/ 1515769 w 1515769"/>
              <a:gd name="connsiteY35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397660 w 1515769"/>
              <a:gd name="connsiteY31" fmla="*/ 5208270 h 6332220"/>
              <a:gd name="connsiteX32" fmla="*/ 1397660 w 1515769"/>
              <a:gd name="connsiteY32" fmla="*/ 5745480 h 6332220"/>
              <a:gd name="connsiteX33" fmla="*/ 1351940 w 1515769"/>
              <a:gd name="connsiteY33" fmla="*/ 5901690 h 6332220"/>
              <a:gd name="connsiteX34" fmla="*/ 1382420 w 1515769"/>
              <a:gd name="connsiteY34" fmla="*/ 6236970 h 6332220"/>
              <a:gd name="connsiteX35" fmla="*/ 1515769 w 1515769"/>
              <a:gd name="connsiteY35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397660 w 1515769"/>
              <a:gd name="connsiteY31" fmla="*/ 5208270 h 6332220"/>
              <a:gd name="connsiteX32" fmla="*/ 1397660 w 1515769"/>
              <a:gd name="connsiteY32" fmla="*/ 5745480 h 6332220"/>
              <a:gd name="connsiteX33" fmla="*/ 1351940 w 1515769"/>
              <a:gd name="connsiteY33" fmla="*/ 5901690 h 6332220"/>
              <a:gd name="connsiteX34" fmla="*/ 1382420 w 1515769"/>
              <a:gd name="connsiteY34" fmla="*/ 6236970 h 6332220"/>
              <a:gd name="connsiteX35" fmla="*/ 1481480 w 1515769"/>
              <a:gd name="connsiteY35" fmla="*/ 6294120 h 6332220"/>
              <a:gd name="connsiteX36" fmla="*/ 1515769 w 1515769"/>
              <a:gd name="connsiteY36" fmla="*/ 6332220 h 6332220"/>
              <a:gd name="connsiteX0" fmla="*/ 769009 w 1607209"/>
              <a:gd name="connsiteY0" fmla="*/ 0 h 6294120"/>
              <a:gd name="connsiteX1" fmla="*/ 765199 w 1607209"/>
              <a:gd name="connsiteY1" fmla="*/ 156210 h 6294120"/>
              <a:gd name="connsiteX2" fmla="*/ 727099 w 1607209"/>
              <a:gd name="connsiteY2" fmla="*/ 327660 h 6294120"/>
              <a:gd name="connsiteX3" fmla="*/ 681379 w 1607209"/>
              <a:gd name="connsiteY3" fmla="*/ 384810 h 6294120"/>
              <a:gd name="connsiteX4" fmla="*/ 608989 w 1607209"/>
              <a:gd name="connsiteY4" fmla="*/ 445770 h 6294120"/>
              <a:gd name="connsiteX5" fmla="*/ 513739 w 1607209"/>
              <a:gd name="connsiteY5" fmla="*/ 548640 h 6294120"/>
              <a:gd name="connsiteX6" fmla="*/ 437539 w 1607209"/>
              <a:gd name="connsiteY6" fmla="*/ 613410 h 6294120"/>
              <a:gd name="connsiteX7" fmla="*/ 342289 w 1607209"/>
              <a:gd name="connsiteY7" fmla="*/ 762000 h 6294120"/>
              <a:gd name="connsiteX8" fmla="*/ 247039 w 1607209"/>
              <a:gd name="connsiteY8" fmla="*/ 937260 h 6294120"/>
              <a:gd name="connsiteX9" fmla="*/ 189889 w 1607209"/>
              <a:gd name="connsiteY9" fmla="*/ 1082040 h 6294120"/>
              <a:gd name="connsiteX10" fmla="*/ 140359 w 1607209"/>
              <a:gd name="connsiteY10" fmla="*/ 1272540 h 6294120"/>
              <a:gd name="connsiteX11" fmla="*/ 132739 w 1607209"/>
              <a:gd name="connsiteY11" fmla="*/ 1325880 h 6294120"/>
              <a:gd name="connsiteX12" fmla="*/ 163219 w 1607209"/>
              <a:gd name="connsiteY12" fmla="*/ 1421130 h 6294120"/>
              <a:gd name="connsiteX13" fmla="*/ 205129 w 1607209"/>
              <a:gd name="connsiteY13" fmla="*/ 1558290 h 6294120"/>
              <a:gd name="connsiteX14" fmla="*/ 250849 w 1607209"/>
              <a:gd name="connsiteY14" fmla="*/ 1592580 h 6294120"/>
              <a:gd name="connsiteX15" fmla="*/ 391819 w 1607209"/>
              <a:gd name="connsiteY15" fmla="*/ 1680210 h 6294120"/>
              <a:gd name="connsiteX16" fmla="*/ 471829 w 1607209"/>
              <a:gd name="connsiteY16" fmla="*/ 1752600 h 6294120"/>
              <a:gd name="connsiteX17" fmla="*/ 521359 w 1607209"/>
              <a:gd name="connsiteY17" fmla="*/ 1866900 h 6294120"/>
              <a:gd name="connsiteX18" fmla="*/ 555649 w 1607209"/>
              <a:gd name="connsiteY18" fmla="*/ 2068830 h 6294120"/>
              <a:gd name="connsiteX19" fmla="*/ 567079 w 1607209"/>
              <a:gd name="connsiteY19" fmla="*/ 2289810 h 6294120"/>
              <a:gd name="connsiteX20" fmla="*/ 559459 w 1607209"/>
              <a:gd name="connsiteY20" fmla="*/ 2506980 h 6294120"/>
              <a:gd name="connsiteX21" fmla="*/ 452779 w 1607209"/>
              <a:gd name="connsiteY21" fmla="*/ 2773680 h 6294120"/>
              <a:gd name="connsiteX22" fmla="*/ 239419 w 1607209"/>
              <a:gd name="connsiteY22" fmla="*/ 3074670 h 6294120"/>
              <a:gd name="connsiteX23" fmla="*/ 117499 w 1607209"/>
              <a:gd name="connsiteY23" fmla="*/ 3249930 h 6294120"/>
              <a:gd name="connsiteX24" fmla="*/ 18439 w 1607209"/>
              <a:gd name="connsiteY24" fmla="*/ 3501390 h 6294120"/>
              <a:gd name="connsiteX25" fmla="*/ 3199 w 1607209"/>
              <a:gd name="connsiteY25" fmla="*/ 3787140 h 6294120"/>
              <a:gd name="connsiteX26" fmla="*/ 37490 w 1607209"/>
              <a:gd name="connsiteY26" fmla="*/ 4088130 h 6294120"/>
              <a:gd name="connsiteX27" fmla="*/ 227990 w 1607209"/>
              <a:gd name="connsiteY27" fmla="*/ 4575810 h 6294120"/>
              <a:gd name="connsiteX28" fmla="*/ 509930 w 1607209"/>
              <a:gd name="connsiteY28" fmla="*/ 4834890 h 6294120"/>
              <a:gd name="connsiteX29" fmla="*/ 795680 w 1607209"/>
              <a:gd name="connsiteY29" fmla="*/ 4941570 h 6294120"/>
              <a:gd name="connsiteX30" fmla="*/ 1329080 w 1607209"/>
              <a:gd name="connsiteY30" fmla="*/ 5040630 h 6294120"/>
              <a:gd name="connsiteX31" fmla="*/ 1397660 w 1607209"/>
              <a:gd name="connsiteY31" fmla="*/ 5208270 h 6294120"/>
              <a:gd name="connsiteX32" fmla="*/ 1397660 w 1607209"/>
              <a:gd name="connsiteY32" fmla="*/ 5745480 h 6294120"/>
              <a:gd name="connsiteX33" fmla="*/ 1351940 w 1607209"/>
              <a:gd name="connsiteY33" fmla="*/ 5901690 h 6294120"/>
              <a:gd name="connsiteX34" fmla="*/ 1382420 w 1607209"/>
              <a:gd name="connsiteY34" fmla="*/ 6236970 h 6294120"/>
              <a:gd name="connsiteX35" fmla="*/ 1481480 w 1607209"/>
              <a:gd name="connsiteY35" fmla="*/ 6294120 h 6294120"/>
              <a:gd name="connsiteX36" fmla="*/ 1607209 w 1607209"/>
              <a:gd name="connsiteY36" fmla="*/ 6229350 h 6294120"/>
              <a:gd name="connsiteX0" fmla="*/ 769009 w 1607209"/>
              <a:gd name="connsiteY0" fmla="*/ 0 h 6320790"/>
              <a:gd name="connsiteX1" fmla="*/ 765199 w 1607209"/>
              <a:gd name="connsiteY1" fmla="*/ 156210 h 6320790"/>
              <a:gd name="connsiteX2" fmla="*/ 727099 w 1607209"/>
              <a:gd name="connsiteY2" fmla="*/ 327660 h 6320790"/>
              <a:gd name="connsiteX3" fmla="*/ 681379 w 1607209"/>
              <a:gd name="connsiteY3" fmla="*/ 384810 h 6320790"/>
              <a:gd name="connsiteX4" fmla="*/ 608989 w 1607209"/>
              <a:gd name="connsiteY4" fmla="*/ 445770 h 6320790"/>
              <a:gd name="connsiteX5" fmla="*/ 513739 w 1607209"/>
              <a:gd name="connsiteY5" fmla="*/ 548640 h 6320790"/>
              <a:gd name="connsiteX6" fmla="*/ 437539 w 1607209"/>
              <a:gd name="connsiteY6" fmla="*/ 613410 h 6320790"/>
              <a:gd name="connsiteX7" fmla="*/ 342289 w 1607209"/>
              <a:gd name="connsiteY7" fmla="*/ 762000 h 6320790"/>
              <a:gd name="connsiteX8" fmla="*/ 247039 w 1607209"/>
              <a:gd name="connsiteY8" fmla="*/ 937260 h 6320790"/>
              <a:gd name="connsiteX9" fmla="*/ 189889 w 1607209"/>
              <a:gd name="connsiteY9" fmla="*/ 1082040 h 6320790"/>
              <a:gd name="connsiteX10" fmla="*/ 140359 w 1607209"/>
              <a:gd name="connsiteY10" fmla="*/ 1272540 h 6320790"/>
              <a:gd name="connsiteX11" fmla="*/ 132739 w 1607209"/>
              <a:gd name="connsiteY11" fmla="*/ 1325880 h 6320790"/>
              <a:gd name="connsiteX12" fmla="*/ 163219 w 1607209"/>
              <a:gd name="connsiteY12" fmla="*/ 1421130 h 6320790"/>
              <a:gd name="connsiteX13" fmla="*/ 205129 w 1607209"/>
              <a:gd name="connsiteY13" fmla="*/ 1558290 h 6320790"/>
              <a:gd name="connsiteX14" fmla="*/ 250849 w 1607209"/>
              <a:gd name="connsiteY14" fmla="*/ 1592580 h 6320790"/>
              <a:gd name="connsiteX15" fmla="*/ 391819 w 1607209"/>
              <a:gd name="connsiteY15" fmla="*/ 1680210 h 6320790"/>
              <a:gd name="connsiteX16" fmla="*/ 471829 w 1607209"/>
              <a:gd name="connsiteY16" fmla="*/ 1752600 h 6320790"/>
              <a:gd name="connsiteX17" fmla="*/ 521359 w 1607209"/>
              <a:gd name="connsiteY17" fmla="*/ 1866900 h 6320790"/>
              <a:gd name="connsiteX18" fmla="*/ 555649 w 1607209"/>
              <a:gd name="connsiteY18" fmla="*/ 2068830 h 6320790"/>
              <a:gd name="connsiteX19" fmla="*/ 567079 w 1607209"/>
              <a:gd name="connsiteY19" fmla="*/ 2289810 h 6320790"/>
              <a:gd name="connsiteX20" fmla="*/ 559459 w 1607209"/>
              <a:gd name="connsiteY20" fmla="*/ 2506980 h 6320790"/>
              <a:gd name="connsiteX21" fmla="*/ 452779 w 1607209"/>
              <a:gd name="connsiteY21" fmla="*/ 2773680 h 6320790"/>
              <a:gd name="connsiteX22" fmla="*/ 239419 w 1607209"/>
              <a:gd name="connsiteY22" fmla="*/ 3074670 h 6320790"/>
              <a:gd name="connsiteX23" fmla="*/ 117499 w 1607209"/>
              <a:gd name="connsiteY23" fmla="*/ 3249930 h 6320790"/>
              <a:gd name="connsiteX24" fmla="*/ 18439 w 1607209"/>
              <a:gd name="connsiteY24" fmla="*/ 3501390 h 6320790"/>
              <a:gd name="connsiteX25" fmla="*/ 3199 w 1607209"/>
              <a:gd name="connsiteY25" fmla="*/ 3787140 h 6320790"/>
              <a:gd name="connsiteX26" fmla="*/ 37490 w 1607209"/>
              <a:gd name="connsiteY26" fmla="*/ 4088130 h 6320790"/>
              <a:gd name="connsiteX27" fmla="*/ 227990 w 1607209"/>
              <a:gd name="connsiteY27" fmla="*/ 4575810 h 6320790"/>
              <a:gd name="connsiteX28" fmla="*/ 509930 w 1607209"/>
              <a:gd name="connsiteY28" fmla="*/ 4834890 h 6320790"/>
              <a:gd name="connsiteX29" fmla="*/ 795680 w 1607209"/>
              <a:gd name="connsiteY29" fmla="*/ 4941570 h 6320790"/>
              <a:gd name="connsiteX30" fmla="*/ 1329080 w 1607209"/>
              <a:gd name="connsiteY30" fmla="*/ 5040630 h 6320790"/>
              <a:gd name="connsiteX31" fmla="*/ 1397660 w 1607209"/>
              <a:gd name="connsiteY31" fmla="*/ 5208270 h 6320790"/>
              <a:gd name="connsiteX32" fmla="*/ 1397660 w 1607209"/>
              <a:gd name="connsiteY32" fmla="*/ 5745480 h 6320790"/>
              <a:gd name="connsiteX33" fmla="*/ 1351940 w 1607209"/>
              <a:gd name="connsiteY33" fmla="*/ 5901690 h 6320790"/>
              <a:gd name="connsiteX34" fmla="*/ 1382420 w 1607209"/>
              <a:gd name="connsiteY34" fmla="*/ 6236970 h 6320790"/>
              <a:gd name="connsiteX35" fmla="*/ 1511960 w 1607209"/>
              <a:gd name="connsiteY35" fmla="*/ 6320790 h 6320790"/>
              <a:gd name="connsiteX36" fmla="*/ 1607209 w 1607209"/>
              <a:gd name="connsiteY36" fmla="*/ 6229350 h 6320790"/>
              <a:gd name="connsiteX0" fmla="*/ 769009 w 1839619"/>
              <a:gd name="connsiteY0" fmla="*/ 0 h 6320790"/>
              <a:gd name="connsiteX1" fmla="*/ 765199 w 1839619"/>
              <a:gd name="connsiteY1" fmla="*/ 156210 h 6320790"/>
              <a:gd name="connsiteX2" fmla="*/ 727099 w 1839619"/>
              <a:gd name="connsiteY2" fmla="*/ 327660 h 6320790"/>
              <a:gd name="connsiteX3" fmla="*/ 681379 w 1839619"/>
              <a:gd name="connsiteY3" fmla="*/ 384810 h 6320790"/>
              <a:gd name="connsiteX4" fmla="*/ 608989 w 1839619"/>
              <a:gd name="connsiteY4" fmla="*/ 445770 h 6320790"/>
              <a:gd name="connsiteX5" fmla="*/ 513739 w 1839619"/>
              <a:gd name="connsiteY5" fmla="*/ 548640 h 6320790"/>
              <a:gd name="connsiteX6" fmla="*/ 437539 w 1839619"/>
              <a:gd name="connsiteY6" fmla="*/ 613410 h 6320790"/>
              <a:gd name="connsiteX7" fmla="*/ 342289 w 1839619"/>
              <a:gd name="connsiteY7" fmla="*/ 762000 h 6320790"/>
              <a:gd name="connsiteX8" fmla="*/ 247039 w 1839619"/>
              <a:gd name="connsiteY8" fmla="*/ 937260 h 6320790"/>
              <a:gd name="connsiteX9" fmla="*/ 189889 w 1839619"/>
              <a:gd name="connsiteY9" fmla="*/ 1082040 h 6320790"/>
              <a:gd name="connsiteX10" fmla="*/ 140359 w 1839619"/>
              <a:gd name="connsiteY10" fmla="*/ 1272540 h 6320790"/>
              <a:gd name="connsiteX11" fmla="*/ 132739 w 1839619"/>
              <a:gd name="connsiteY11" fmla="*/ 1325880 h 6320790"/>
              <a:gd name="connsiteX12" fmla="*/ 163219 w 1839619"/>
              <a:gd name="connsiteY12" fmla="*/ 1421130 h 6320790"/>
              <a:gd name="connsiteX13" fmla="*/ 205129 w 1839619"/>
              <a:gd name="connsiteY13" fmla="*/ 1558290 h 6320790"/>
              <a:gd name="connsiteX14" fmla="*/ 250849 w 1839619"/>
              <a:gd name="connsiteY14" fmla="*/ 1592580 h 6320790"/>
              <a:gd name="connsiteX15" fmla="*/ 391819 w 1839619"/>
              <a:gd name="connsiteY15" fmla="*/ 1680210 h 6320790"/>
              <a:gd name="connsiteX16" fmla="*/ 471829 w 1839619"/>
              <a:gd name="connsiteY16" fmla="*/ 1752600 h 6320790"/>
              <a:gd name="connsiteX17" fmla="*/ 521359 w 1839619"/>
              <a:gd name="connsiteY17" fmla="*/ 1866900 h 6320790"/>
              <a:gd name="connsiteX18" fmla="*/ 555649 w 1839619"/>
              <a:gd name="connsiteY18" fmla="*/ 2068830 h 6320790"/>
              <a:gd name="connsiteX19" fmla="*/ 567079 w 1839619"/>
              <a:gd name="connsiteY19" fmla="*/ 2289810 h 6320790"/>
              <a:gd name="connsiteX20" fmla="*/ 559459 w 1839619"/>
              <a:gd name="connsiteY20" fmla="*/ 2506980 h 6320790"/>
              <a:gd name="connsiteX21" fmla="*/ 452779 w 1839619"/>
              <a:gd name="connsiteY21" fmla="*/ 2773680 h 6320790"/>
              <a:gd name="connsiteX22" fmla="*/ 239419 w 1839619"/>
              <a:gd name="connsiteY22" fmla="*/ 3074670 h 6320790"/>
              <a:gd name="connsiteX23" fmla="*/ 117499 w 1839619"/>
              <a:gd name="connsiteY23" fmla="*/ 3249930 h 6320790"/>
              <a:gd name="connsiteX24" fmla="*/ 18439 w 1839619"/>
              <a:gd name="connsiteY24" fmla="*/ 3501390 h 6320790"/>
              <a:gd name="connsiteX25" fmla="*/ 3199 w 1839619"/>
              <a:gd name="connsiteY25" fmla="*/ 3787140 h 6320790"/>
              <a:gd name="connsiteX26" fmla="*/ 37490 w 1839619"/>
              <a:gd name="connsiteY26" fmla="*/ 4088130 h 6320790"/>
              <a:gd name="connsiteX27" fmla="*/ 227990 w 1839619"/>
              <a:gd name="connsiteY27" fmla="*/ 4575810 h 6320790"/>
              <a:gd name="connsiteX28" fmla="*/ 509930 w 1839619"/>
              <a:gd name="connsiteY28" fmla="*/ 4834890 h 6320790"/>
              <a:gd name="connsiteX29" fmla="*/ 795680 w 1839619"/>
              <a:gd name="connsiteY29" fmla="*/ 4941570 h 6320790"/>
              <a:gd name="connsiteX30" fmla="*/ 1329080 w 1839619"/>
              <a:gd name="connsiteY30" fmla="*/ 5040630 h 6320790"/>
              <a:gd name="connsiteX31" fmla="*/ 1397660 w 1839619"/>
              <a:gd name="connsiteY31" fmla="*/ 5208270 h 6320790"/>
              <a:gd name="connsiteX32" fmla="*/ 1397660 w 1839619"/>
              <a:gd name="connsiteY32" fmla="*/ 5745480 h 6320790"/>
              <a:gd name="connsiteX33" fmla="*/ 1351940 w 1839619"/>
              <a:gd name="connsiteY33" fmla="*/ 5901690 h 6320790"/>
              <a:gd name="connsiteX34" fmla="*/ 1382420 w 1839619"/>
              <a:gd name="connsiteY34" fmla="*/ 6236970 h 6320790"/>
              <a:gd name="connsiteX35" fmla="*/ 1511960 w 1839619"/>
              <a:gd name="connsiteY35" fmla="*/ 6320790 h 6320790"/>
              <a:gd name="connsiteX36" fmla="*/ 1839619 w 1839619"/>
              <a:gd name="connsiteY36" fmla="*/ 6073140 h 6320790"/>
              <a:gd name="connsiteX0" fmla="*/ 769009 w 1839619"/>
              <a:gd name="connsiteY0" fmla="*/ 0 h 6320790"/>
              <a:gd name="connsiteX1" fmla="*/ 765199 w 1839619"/>
              <a:gd name="connsiteY1" fmla="*/ 156210 h 6320790"/>
              <a:gd name="connsiteX2" fmla="*/ 727099 w 1839619"/>
              <a:gd name="connsiteY2" fmla="*/ 327660 h 6320790"/>
              <a:gd name="connsiteX3" fmla="*/ 681379 w 1839619"/>
              <a:gd name="connsiteY3" fmla="*/ 384810 h 6320790"/>
              <a:gd name="connsiteX4" fmla="*/ 608989 w 1839619"/>
              <a:gd name="connsiteY4" fmla="*/ 445770 h 6320790"/>
              <a:gd name="connsiteX5" fmla="*/ 513739 w 1839619"/>
              <a:gd name="connsiteY5" fmla="*/ 548640 h 6320790"/>
              <a:gd name="connsiteX6" fmla="*/ 437539 w 1839619"/>
              <a:gd name="connsiteY6" fmla="*/ 613410 h 6320790"/>
              <a:gd name="connsiteX7" fmla="*/ 342289 w 1839619"/>
              <a:gd name="connsiteY7" fmla="*/ 762000 h 6320790"/>
              <a:gd name="connsiteX8" fmla="*/ 247039 w 1839619"/>
              <a:gd name="connsiteY8" fmla="*/ 937260 h 6320790"/>
              <a:gd name="connsiteX9" fmla="*/ 189889 w 1839619"/>
              <a:gd name="connsiteY9" fmla="*/ 1082040 h 6320790"/>
              <a:gd name="connsiteX10" fmla="*/ 140359 w 1839619"/>
              <a:gd name="connsiteY10" fmla="*/ 1272540 h 6320790"/>
              <a:gd name="connsiteX11" fmla="*/ 132739 w 1839619"/>
              <a:gd name="connsiteY11" fmla="*/ 1325880 h 6320790"/>
              <a:gd name="connsiteX12" fmla="*/ 163219 w 1839619"/>
              <a:gd name="connsiteY12" fmla="*/ 1421130 h 6320790"/>
              <a:gd name="connsiteX13" fmla="*/ 205129 w 1839619"/>
              <a:gd name="connsiteY13" fmla="*/ 1558290 h 6320790"/>
              <a:gd name="connsiteX14" fmla="*/ 250849 w 1839619"/>
              <a:gd name="connsiteY14" fmla="*/ 1592580 h 6320790"/>
              <a:gd name="connsiteX15" fmla="*/ 391819 w 1839619"/>
              <a:gd name="connsiteY15" fmla="*/ 1680210 h 6320790"/>
              <a:gd name="connsiteX16" fmla="*/ 471829 w 1839619"/>
              <a:gd name="connsiteY16" fmla="*/ 1752600 h 6320790"/>
              <a:gd name="connsiteX17" fmla="*/ 521359 w 1839619"/>
              <a:gd name="connsiteY17" fmla="*/ 1866900 h 6320790"/>
              <a:gd name="connsiteX18" fmla="*/ 555649 w 1839619"/>
              <a:gd name="connsiteY18" fmla="*/ 2068830 h 6320790"/>
              <a:gd name="connsiteX19" fmla="*/ 567079 w 1839619"/>
              <a:gd name="connsiteY19" fmla="*/ 2289810 h 6320790"/>
              <a:gd name="connsiteX20" fmla="*/ 559459 w 1839619"/>
              <a:gd name="connsiteY20" fmla="*/ 2506980 h 6320790"/>
              <a:gd name="connsiteX21" fmla="*/ 452779 w 1839619"/>
              <a:gd name="connsiteY21" fmla="*/ 2773680 h 6320790"/>
              <a:gd name="connsiteX22" fmla="*/ 239419 w 1839619"/>
              <a:gd name="connsiteY22" fmla="*/ 3074670 h 6320790"/>
              <a:gd name="connsiteX23" fmla="*/ 117499 w 1839619"/>
              <a:gd name="connsiteY23" fmla="*/ 3249930 h 6320790"/>
              <a:gd name="connsiteX24" fmla="*/ 18439 w 1839619"/>
              <a:gd name="connsiteY24" fmla="*/ 3501390 h 6320790"/>
              <a:gd name="connsiteX25" fmla="*/ 3199 w 1839619"/>
              <a:gd name="connsiteY25" fmla="*/ 3787140 h 6320790"/>
              <a:gd name="connsiteX26" fmla="*/ 37490 w 1839619"/>
              <a:gd name="connsiteY26" fmla="*/ 4088130 h 6320790"/>
              <a:gd name="connsiteX27" fmla="*/ 227990 w 1839619"/>
              <a:gd name="connsiteY27" fmla="*/ 4575810 h 6320790"/>
              <a:gd name="connsiteX28" fmla="*/ 509930 w 1839619"/>
              <a:gd name="connsiteY28" fmla="*/ 4834890 h 6320790"/>
              <a:gd name="connsiteX29" fmla="*/ 795680 w 1839619"/>
              <a:gd name="connsiteY29" fmla="*/ 4941570 h 6320790"/>
              <a:gd name="connsiteX30" fmla="*/ 1329080 w 1839619"/>
              <a:gd name="connsiteY30" fmla="*/ 5040630 h 6320790"/>
              <a:gd name="connsiteX31" fmla="*/ 1397660 w 1839619"/>
              <a:gd name="connsiteY31" fmla="*/ 5208270 h 6320790"/>
              <a:gd name="connsiteX32" fmla="*/ 1397660 w 1839619"/>
              <a:gd name="connsiteY32" fmla="*/ 5745480 h 6320790"/>
              <a:gd name="connsiteX33" fmla="*/ 1351940 w 1839619"/>
              <a:gd name="connsiteY33" fmla="*/ 5901690 h 6320790"/>
              <a:gd name="connsiteX34" fmla="*/ 1382420 w 1839619"/>
              <a:gd name="connsiteY34" fmla="*/ 6236970 h 6320790"/>
              <a:gd name="connsiteX35" fmla="*/ 1511960 w 1839619"/>
              <a:gd name="connsiteY35" fmla="*/ 6320790 h 6320790"/>
              <a:gd name="connsiteX36" fmla="*/ 1649120 w 1839619"/>
              <a:gd name="connsiteY36" fmla="*/ 6210300 h 6320790"/>
              <a:gd name="connsiteX37" fmla="*/ 1839619 w 1839619"/>
              <a:gd name="connsiteY37" fmla="*/ 6073140 h 6320790"/>
              <a:gd name="connsiteX0" fmla="*/ 769009 w 1839619"/>
              <a:gd name="connsiteY0" fmla="*/ 0 h 6320790"/>
              <a:gd name="connsiteX1" fmla="*/ 765199 w 1839619"/>
              <a:gd name="connsiteY1" fmla="*/ 156210 h 6320790"/>
              <a:gd name="connsiteX2" fmla="*/ 727099 w 1839619"/>
              <a:gd name="connsiteY2" fmla="*/ 327660 h 6320790"/>
              <a:gd name="connsiteX3" fmla="*/ 681379 w 1839619"/>
              <a:gd name="connsiteY3" fmla="*/ 384810 h 6320790"/>
              <a:gd name="connsiteX4" fmla="*/ 608989 w 1839619"/>
              <a:gd name="connsiteY4" fmla="*/ 445770 h 6320790"/>
              <a:gd name="connsiteX5" fmla="*/ 513739 w 1839619"/>
              <a:gd name="connsiteY5" fmla="*/ 548640 h 6320790"/>
              <a:gd name="connsiteX6" fmla="*/ 437539 w 1839619"/>
              <a:gd name="connsiteY6" fmla="*/ 613410 h 6320790"/>
              <a:gd name="connsiteX7" fmla="*/ 342289 w 1839619"/>
              <a:gd name="connsiteY7" fmla="*/ 762000 h 6320790"/>
              <a:gd name="connsiteX8" fmla="*/ 247039 w 1839619"/>
              <a:gd name="connsiteY8" fmla="*/ 937260 h 6320790"/>
              <a:gd name="connsiteX9" fmla="*/ 189889 w 1839619"/>
              <a:gd name="connsiteY9" fmla="*/ 1082040 h 6320790"/>
              <a:gd name="connsiteX10" fmla="*/ 140359 w 1839619"/>
              <a:gd name="connsiteY10" fmla="*/ 1272540 h 6320790"/>
              <a:gd name="connsiteX11" fmla="*/ 132739 w 1839619"/>
              <a:gd name="connsiteY11" fmla="*/ 1325880 h 6320790"/>
              <a:gd name="connsiteX12" fmla="*/ 163219 w 1839619"/>
              <a:gd name="connsiteY12" fmla="*/ 1421130 h 6320790"/>
              <a:gd name="connsiteX13" fmla="*/ 205129 w 1839619"/>
              <a:gd name="connsiteY13" fmla="*/ 1558290 h 6320790"/>
              <a:gd name="connsiteX14" fmla="*/ 250849 w 1839619"/>
              <a:gd name="connsiteY14" fmla="*/ 1592580 h 6320790"/>
              <a:gd name="connsiteX15" fmla="*/ 391819 w 1839619"/>
              <a:gd name="connsiteY15" fmla="*/ 1680210 h 6320790"/>
              <a:gd name="connsiteX16" fmla="*/ 471829 w 1839619"/>
              <a:gd name="connsiteY16" fmla="*/ 1752600 h 6320790"/>
              <a:gd name="connsiteX17" fmla="*/ 521359 w 1839619"/>
              <a:gd name="connsiteY17" fmla="*/ 1866900 h 6320790"/>
              <a:gd name="connsiteX18" fmla="*/ 555649 w 1839619"/>
              <a:gd name="connsiteY18" fmla="*/ 2068830 h 6320790"/>
              <a:gd name="connsiteX19" fmla="*/ 567079 w 1839619"/>
              <a:gd name="connsiteY19" fmla="*/ 2289810 h 6320790"/>
              <a:gd name="connsiteX20" fmla="*/ 559459 w 1839619"/>
              <a:gd name="connsiteY20" fmla="*/ 2506980 h 6320790"/>
              <a:gd name="connsiteX21" fmla="*/ 452779 w 1839619"/>
              <a:gd name="connsiteY21" fmla="*/ 2773680 h 6320790"/>
              <a:gd name="connsiteX22" fmla="*/ 239419 w 1839619"/>
              <a:gd name="connsiteY22" fmla="*/ 3074670 h 6320790"/>
              <a:gd name="connsiteX23" fmla="*/ 117499 w 1839619"/>
              <a:gd name="connsiteY23" fmla="*/ 3249930 h 6320790"/>
              <a:gd name="connsiteX24" fmla="*/ 18439 w 1839619"/>
              <a:gd name="connsiteY24" fmla="*/ 3501390 h 6320790"/>
              <a:gd name="connsiteX25" fmla="*/ 3199 w 1839619"/>
              <a:gd name="connsiteY25" fmla="*/ 3787140 h 6320790"/>
              <a:gd name="connsiteX26" fmla="*/ 37490 w 1839619"/>
              <a:gd name="connsiteY26" fmla="*/ 4088130 h 6320790"/>
              <a:gd name="connsiteX27" fmla="*/ 227990 w 1839619"/>
              <a:gd name="connsiteY27" fmla="*/ 4575810 h 6320790"/>
              <a:gd name="connsiteX28" fmla="*/ 509930 w 1839619"/>
              <a:gd name="connsiteY28" fmla="*/ 4834890 h 6320790"/>
              <a:gd name="connsiteX29" fmla="*/ 795680 w 1839619"/>
              <a:gd name="connsiteY29" fmla="*/ 4941570 h 6320790"/>
              <a:gd name="connsiteX30" fmla="*/ 1329080 w 1839619"/>
              <a:gd name="connsiteY30" fmla="*/ 5040630 h 6320790"/>
              <a:gd name="connsiteX31" fmla="*/ 1397660 w 1839619"/>
              <a:gd name="connsiteY31" fmla="*/ 5208270 h 6320790"/>
              <a:gd name="connsiteX32" fmla="*/ 1397660 w 1839619"/>
              <a:gd name="connsiteY32" fmla="*/ 5745480 h 6320790"/>
              <a:gd name="connsiteX33" fmla="*/ 1351940 w 1839619"/>
              <a:gd name="connsiteY33" fmla="*/ 5901690 h 6320790"/>
              <a:gd name="connsiteX34" fmla="*/ 1382420 w 1839619"/>
              <a:gd name="connsiteY34" fmla="*/ 6236970 h 6320790"/>
              <a:gd name="connsiteX35" fmla="*/ 1511960 w 1839619"/>
              <a:gd name="connsiteY35" fmla="*/ 6320790 h 6320790"/>
              <a:gd name="connsiteX36" fmla="*/ 1649120 w 1839619"/>
              <a:gd name="connsiteY36" fmla="*/ 6210300 h 6320790"/>
              <a:gd name="connsiteX37" fmla="*/ 1793900 w 1839619"/>
              <a:gd name="connsiteY37" fmla="*/ 6107430 h 6320790"/>
              <a:gd name="connsiteX38" fmla="*/ 1839619 w 1839619"/>
              <a:gd name="connsiteY38" fmla="*/ 6073140 h 6320790"/>
              <a:gd name="connsiteX0" fmla="*/ 769009 w 1862479"/>
              <a:gd name="connsiteY0" fmla="*/ 0 h 6320790"/>
              <a:gd name="connsiteX1" fmla="*/ 765199 w 1862479"/>
              <a:gd name="connsiteY1" fmla="*/ 156210 h 6320790"/>
              <a:gd name="connsiteX2" fmla="*/ 727099 w 1862479"/>
              <a:gd name="connsiteY2" fmla="*/ 327660 h 6320790"/>
              <a:gd name="connsiteX3" fmla="*/ 681379 w 1862479"/>
              <a:gd name="connsiteY3" fmla="*/ 384810 h 6320790"/>
              <a:gd name="connsiteX4" fmla="*/ 608989 w 1862479"/>
              <a:gd name="connsiteY4" fmla="*/ 445770 h 6320790"/>
              <a:gd name="connsiteX5" fmla="*/ 513739 w 1862479"/>
              <a:gd name="connsiteY5" fmla="*/ 548640 h 6320790"/>
              <a:gd name="connsiteX6" fmla="*/ 437539 w 1862479"/>
              <a:gd name="connsiteY6" fmla="*/ 613410 h 6320790"/>
              <a:gd name="connsiteX7" fmla="*/ 342289 w 1862479"/>
              <a:gd name="connsiteY7" fmla="*/ 762000 h 6320790"/>
              <a:gd name="connsiteX8" fmla="*/ 247039 w 1862479"/>
              <a:gd name="connsiteY8" fmla="*/ 937260 h 6320790"/>
              <a:gd name="connsiteX9" fmla="*/ 189889 w 1862479"/>
              <a:gd name="connsiteY9" fmla="*/ 1082040 h 6320790"/>
              <a:gd name="connsiteX10" fmla="*/ 140359 w 1862479"/>
              <a:gd name="connsiteY10" fmla="*/ 1272540 h 6320790"/>
              <a:gd name="connsiteX11" fmla="*/ 132739 w 1862479"/>
              <a:gd name="connsiteY11" fmla="*/ 1325880 h 6320790"/>
              <a:gd name="connsiteX12" fmla="*/ 163219 w 1862479"/>
              <a:gd name="connsiteY12" fmla="*/ 1421130 h 6320790"/>
              <a:gd name="connsiteX13" fmla="*/ 205129 w 1862479"/>
              <a:gd name="connsiteY13" fmla="*/ 1558290 h 6320790"/>
              <a:gd name="connsiteX14" fmla="*/ 250849 w 1862479"/>
              <a:gd name="connsiteY14" fmla="*/ 1592580 h 6320790"/>
              <a:gd name="connsiteX15" fmla="*/ 391819 w 1862479"/>
              <a:gd name="connsiteY15" fmla="*/ 1680210 h 6320790"/>
              <a:gd name="connsiteX16" fmla="*/ 471829 w 1862479"/>
              <a:gd name="connsiteY16" fmla="*/ 1752600 h 6320790"/>
              <a:gd name="connsiteX17" fmla="*/ 521359 w 1862479"/>
              <a:gd name="connsiteY17" fmla="*/ 1866900 h 6320790"/>
              <a:gd name="connsiteX18" fmla="*/ 555649 w 1862479"/>
              <a:gd name="connsiteY18" fmla="*/ 2068830 h 6320790"/>
              <a:gd name="connsiteX19" fmla="*/ 567079 w 1862479"/>
              <a:gd name="connsiteY19" fmla="*/ 2289810 h 6320790"/>
              <a:gd name="connsiteX20" fmla="*/ 559459 w 1862479"/>
              <a:gd name="connsiteY20" fmla="*/ 2506980 h 6320790"/>
              <a:gd name="connsiteX21" fmla="*/ 452779 w 1862479"/>
              <a:gd name="connsiteY21" fmla="*/ 2773680 h 6320790"/>
              <a:gd name="connsiteX22" fmla="*/ 239419 w 1862479"/>
              <a:gd name="connsiteY22" fmla="*/ 3074670 h 6320790"/>
              <a:gd name="connsiteX23" fmla="*/ 117499 w 1862479"/>
              <a:gd name="connsiteY23" fmla="*/ 3249930 h 6320790"/>
              <a:gd name="connsiteX24" fmla="*/ 18439 w 1862479"/>
              <a:gd name="connsiteY24" fmla="*/ 3501390 h 6320790"/>
              <a:gd name="connsiteX25" fmla="*/ 3199 w 1862479"/>
              <a:gd name="connsiteY25" fmla="*/ 3787140 h 6320790"/>
              <a:gd name="connsiteX26" fmla="*/ 37490 w 1862479"/>
              <a:gd name="connsiteY26" fmla="*/ 4088130 h 6320790"/>
              <a:gd name="connsiteX27" fmla="*/ 227990 w 1862479"/>
              <a:gd name="connsiteY27" fmla="*/ 4575810 h 6320790"/>
              <a:gd name="connsiteX28" fmla="*/ 509930 w 1862479"/>
              <a:gd name="connsiteY28" fmla="*/ 4834890 h 6320790"/>
              <a:gd name="connsiteX29" fmla="*/ 795680 w 1862479"/>
              <a:gd name="connsiteY29" fmla="*/ 4941570 h 6320790"/>
              <a:gd name="connsiteX30" fmla="*/ 1329080 w 1862479"/>
              <a:gd name="connsiteY30" fmla="*/ 5040630 h 6320790"/>
              <a:gd name="connsiteX31" fmla="*/ 1397660 w 1862479"/>
              <a:gd name="connsiteY31" fmla="*/ 5208270 h 6320790"/>
              <a:gd name="connsiteX32" fmla="*/ 1397660 w 1862479"/>
              <a:gd name="connsiteY32" fmla="*/ 5745480 h 6320790"/>
              <a:gd name="connsiteX33" fmla="*/ 1351940 w 1862479"/>
              <a:gd name="connsiteY33" fmla="*/ 5901690 h 6320790"/>
              <a:gd name="connsiteX34" fmla="*/ 1382420 w 1862479"/>
              <a:gd name="connsiteY34" fmla="*/ 6236970 h 6320790"/>
              <a:gd name="connsiteX35" fmla="*/ 1511960 w 1862479"/>
              <a:gd name="connsiteY35" fmla="*/ 6320790 h 6320790"/>
              <a:gd name="connsiteX36" fmla="*/ 1649120 w 1862479"/>
              <a:gd name="connsiteY36" fmla="*/ 6210300 h 6320790"/>
              <a:gd name="connsiteX37" fmla="*/ 1793900 w 1862479"/>
              <a:gd name="connsiteY37" fmla="*/ 6107430 h 6320790"/>
              <a:gd name="connsiteX38" fmla="*/ 1862479 w 1862479"/>
              <a:gd name="connsiteY38" fmla="*/ 6126480 h 632079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2235859 w 2235859"/>
              <a:gd name="connsiteY38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1889150 w 2235859"/>
              <a:gd name="connsiteY38" fmla="*/ 6332220 h 7067550"/>
              <a:gd name="connsiteX39" fmla="*/ 2235859 w 2235859"/>
              <a:gd name="connsiteY39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1892960 w 2235859"/>
              <a:gd name="connsiteY38" fmla="*/ 6061710 h 7067550"/>
              <a:gd name="connsiteX39" fmla="*/ 2235859 w 2235859"/>
              <a:gd name="connsiteY39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1892960 w 2235859"/>
              <a:gd name="connsiteY38" fmla="*/ 6061710 h 7067550"/>
              <a:gd name="connsiteX39" fmla="*/ 2072030 w 2235859"/>
              <a:gd name="connsiteY39" fmla="*/ 6583680 h 7067550"/>
              <a:gd name="connsiteX40" fmla="*/ 2235859 w 2235859"/>
              <a:gd name="connsiteY40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1892960 w 2235859"/>
              <a:gd name="connsiteY38" fmla="*/ 6061710 h 7067550"/>
              <a:gd name="connsiteX39" fmla="*/ 2121560 w 2235859"/>
              <a:gd name="connsiteY39" fmla="*/ 6606540 h 7067550"/>
              <a:gd name="connsiteX40" fmla="*/ 2235859 w 2235859"/>
              <a:gd name="connsiteY40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1892960 w 2235859"/>
              <a:gd name="connsiteY38" fmla="*/ 6061710 h 7067550"/>
              <a:gd name="connsiteX39" fmla="*/ 2106320 w 2235859"/>
              <a:gd name="connsiteY39" fmla="*/ 6621780 h 7067550"/>
              <a:gd name="connsiteX40" fmla="*/ 2235859 w 2235859"/>
              <a:gd name="connsiteY40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1892960 w 2235859"/>
              <a:gd name="connsiteY38" fmla="*/ 6061710 h 7067550"/>
              <a:gd name="connsiteX39" fmla="*/ 1976780 w 2235859"/>
              <a:gd name="connsiteY39" fmla="*/ 626364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1892960 w 2235859"/>
              <a:gd name="connsiteY38" fmla="*/ 6061710 h 7067550"/>
              <a:gd name="connsiteX39" fmla="*/ 2064410 w 2235859"/>
              <a:gd name="connsiteY39" fmla="*/ 636270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1892960 w 2235859"/>
              <a:gd name="connsiteY38" fmla="*/ 6061710 h 7067550"/>
              <a:gd name="connsiteX39" fmla="*/ 2052980 w 2235859"/>
              <a:gd name="connsiteY39" fmla="*/ 637032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801520 w 2235859"/>
              <a:gd name="connsiteY37" fmla="*/ 6080760 h 7067550"/>
              <a:gd name="connsiteX38" fmla="*/ 1892960 w 2235859"/>
              <a:gd name="connsiteY38" fmla="*/ 6061710 h 7067550"/>
              <a:gd name="connsiteX39" fmla="*/ 2052980 w 2235859"/>
              <a:gd name="connsiteY39" fmla="*/ 637032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801520 w 2235859"/>
              <a:gd name="connsiteY37" fmla="*/ 6080760 h 7067550"/>
              <a:gd name="connsiteX38" fmla="*/ 1877720 w 2235859"/>
              <a:gd name="connsiteY38" fmla="*/ 6080760 h 7067550"/>
              <a:gd name="connsiteX39" fmla="*/ 2052980 w 2235859"/>
              <a:gd name="connsiteY39" fmla="*/ 637032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801520 w 2235859"/>
              <a:gd name="connsiteY37" fmla="*/ 6080760 h 7067550"/>
              <a:gd name="connsiteX38" fmla="*/ 1904390 w 2235859"/>
              <a:gd name="connsiteY38" fmla="*/ 6092190 h 7067550"/>
              <a:gd name="connsiteX39" fmla="*/ 2052980 w 2235859"/>
              <a:gd name="connsiteY39" fmla="*/ 637032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33880 w 2235859"/>
              <a:gd name="connsiteY36" fmla="*/ 6191250 h 7067550"/>
              <a:gd name="connsiteX37" fmla="*/ 1801520 w 2235859"/>
              <a:gd name="connsiteY37" fmla="*/ 6080760 h 7067550"/>
              <a:gd name="connsiteX38" fmla="*/ 1904390 w 2235859"/>
              <a:gd name="connsiteY38" fmla="*/ 6092190 h 7067550"/>
              <a:gd name="connsiteX39" fmla="*/ 2052980 w 2235859"/>
              <a:gd name="connsiteY39" fmla="*/ 637032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33880 w 2235859"/>
              <a:gd name="connsiteY36" fmla="*/ 6221730 h 7067550"/>
              <a:gd name="connsiteX37" fmla="*/ 1801520 w 2235859"/>
              <a:gd name="connsiteY37" fmla="*/ 6080760 h 7067550"/>
              <a:gd name="connsiteX38" fmla="*/ 1904390 w 2235859"/>
              <a:gd name="connsiteY38" fmla="*/ 6092190 h 7067550"/>
              <a:gd name="connsiteX39" fmla="*/ 2052980 w 2235859"/>
              <a:gd name="connsiteY39" fmla="*/ 637032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34820 w 2235859"/>
              <a:gd name="connsiteY35" fmla="*/ 6309360 h 7067550"/>
              <a:gd name="connsiteX36" fmla="*/ 1633880 w 2235859"/>
              <a:gd name="connsiteY36" fmla="*/ 6221730 h 7067550"/>
              <a:gd name="connsiteX37" fmla="*/ 1801520 w 2235859"/>
              <a:gd name="connsiteY37" fmla="*/ 6080760 h 7067550"/>
              <a:gd name="connsiteX38" fmla="*/ 1904390 w 2235859"/>
              <a:gd name="connsiteY38" fmla="*/ 6092190 h 7067550"/>
              <a:gd name="connsiteX39" fmla="*/ 2052980 w 2235859"/>
              <a:gd name="connsiteY39" fmla="*/ 637032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447190 w 2235859"/>
              <a:gd name="connsiteY35" fmla="*/ 6267450 h 7067550"/>
              <a:gd name="connsiteX36" fmla="*/ 1534820 w 2235859"/>
              <a:gd name="connsiteY36" fmla="*/ 6309360 h 7067550"/>
              <a:gd name="connsiteX37" fmla="*/ 1633880 w 2235859"/>
              <a:gd name="connsiteY37" fmla="*/ 6221730 h 7067550"/>
              <a:gd name="connsiteX38" fmla="*/ 1801520 w 2235859"/>
              <a:gd name="connsiteY38" fmla="*/ 6080760 h 7067550"/>
              <a:gd name="connsiteX39" fmla="*/ 1904390 w 2235859"/>
              <a:gd name="connsiteY39" fmla="*/ 6092190 h 7067550"/>
              <a:gd name="connsiteX40" fmla="*/ 2052980 w 2235859"/>
              <a:gd name="connsiteY40" fmla="*/ 6370320 h 7067550"/>
              <a:gd name="connsiteX41" fmla="*/ 2106320 w 2235859"/>
              <a:gd name="connsiteY41" fmla="*/ 6621780 h 7067550"/>
              <a:gd name="connsiteX42" fmla="*/ 2235859 w 2235859"/>
              <a:gd name="connsiteY42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443380 w 2235859"/>
              <a:gd name="connsiteY35" fmla="*/ 6286500 h 7067550"/>
              <a:gd name="connsiteX36" fmla="*/ 1534820 w 2235859"/>
              <a:gd name="connsiteY36" fmla="*/ 6309360 h 7067550"/>
              <a:gd name="connsiteX37" fmla="*/ 1633880 w 2235859"/>
              <a:gd name="connsiteY37" fmla="*/ 6221730 h 7067550"/>
              <a:gd name="connsiteX38" fmla="*/ 1801520 w 2235859"/>
              <a:gd name="connsiteY38" fmla="*/ 6080760 h 7067550"/>
              <a:gd name="connsiteX39" fmla="*/ 1904390 w 2235859"/>
              <a:gd name="connsiteY39" fmla="*/ 6092190 h 7067550"/>
              <a:gd name="connsiteX40" fmla="*/ 2052980 w 2235859"/>
              <a:gd name="connsiteY40" fmla="*/ 6370320 h 7067550"/>
              <a:gd name="connsiteX41" fmla="*/ 2106320 w 2235859"/>
              <a:gd name="connsiteY41" fmla="*/ 6621780 h 7067550"/>
              <a:gd name="connsiteX42" fmla="*/ 2235859 w 2235859"/>
              <a:gd name="connsiteY42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443380 w 2235859"/>
              <a:gd name="connsiteY35" fmla="*/ 6286500 h 7067550"/>
              <a:gd name="connsiteX36" fmla="*/ 1534820 w 2235859"/>
              <a:gd name="connsiteY36" fmla="*/ 6309360 h 7067550"/>
              <a:gd name="connsiteX37" fmla="*/ 1633880 w 2235859"/>
              <a:gd name="connsiteY37" fmla="*/ 6221730 h 7067550"/>
              <a:gd name="connsiteX38" fmla="*/ 1801520 w 2235859"/>
              <a:gd name="connsiteY38" fmla="*/ 6080760 h 7067550"/>
              <a:gd name="connsiteX39" fmla="*/ 1904390 w 2235859"/>
              <a:gd name="connsiteY39" fmla="*/ 6092190 h 7067550"/>
              <a:gd name="connsiteX40" fmla="*/ 2052980 w 2235859"/>
              <a:gd name="connsiteY40" fmla="*/ 6370320 h 7067550"/>
              <a:gd name="connsiteX41" fmla="*/ 2106320 w 2235859"/>
              <a:gd name="connsiteY41" fmla="*/ 6621780 h 7067550"/>
              <a:gd name="connsiteX42" fmla="*/ 2235859 w 2235859"/>
              <a:gd name="connsiteY42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443380 w 2235859"/>
              <a:gd name="connsiteY35" fmla="*/ 6286500 h 7067550"/>
              <a:gd name="connsiteX36" fmla="*/ 1538630 w 2235859"/>
              <a:gd name="connsiteY36" fmla="*/ 6294120 h 7067550"/>
              <a:gd name="connsiteX37" fmla="*/ 1633880 w 2235859"/>
              <a:gd name="connsiteY37" fmla="*/ 6221730 h 7067550"/>
              <a:gd name="connsiteX38" fmla="*/ 1801520 w 2235859"/>
              <a:gd name="connsiteY38" fmla="*/ 6080760 h 7067550"/>
              <a:gd name="connsiteX39" fmla="*/ 1904390 w 2235859"/>
              <a:gd name="connsiteY39" fmla="*/ 6092190 h 7067550"/>
              <a:gd name="connsiteX40" fmla="*/ 2052980 w 2235859"/>
              <a:gd name="connsiteY40" fmla="*/ 6370320 h 7067550"/>
              <a:gd name="connsiteX41" fmla="*/ 2106320 w 2235859"/>
              <a:gd name="connsiteY41" fmla="*/ 6621780 h 7067550"/>
              <a:gd name="connsiteX42" fmla="*/ 2235859 w 2235859"/>
              <a:gd name="connsiteY42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443380 w 2235859"/>
              <a:gd name="connsiteY35" fmla="*/ 6286500 h 7067550"/>
              <a:gd name="connsiteX36" fmla="*/ 1538630 w 2235859"/>
              <a:gd name="connsiteY36" fmla="*/ 6294120 h 7067550"/>
              <a:gd name="connsiteX37" fmla="*/ 1633880 w 2235859"/>
              <a:gd name="connsiteY37" fmla="*/ 6221730 h 7067550"/>
              <a:gd name="connsiteX38" fmla="*/ 1801520 w 2235859"/>
              <a:gd name="connsiteY38" fmla="*/ 6061710 h 7067550"/>
              <a:gd name="connsiteX39" fmla="*/ 1904390 w 2235859"/>
              <a:gd name="connsiteY39" fmla="*/ 6092190 h 7067550"/>
              <a:gd name="connsiteX40" fmla="*/ 2052980 w 2235859"/>
              <a:gd name="connsiteY40" fmla="*/ 6370320 h 7067550"/>
              <a:gd name="connsiteX41" fmla="*/ 2106320 w 2235859"/>
              <a:gd name="connsiteY41" fmla="*/ 6621780 h 7067550"/>
              <a:gd name="connsiteX42" fmla="*/ 2235859 w 2235859"/>
              <a:gd name="connsiteY42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443380 w 2235859"/>
              <a:gd name="connsiteY35" fmla="*/ 6286500 h 7067550"/>
              <a:gd name="connsiteX36" fmla="*/ 1538630 w 2235859"/>
              <a:gd name="connsiteY36" fmla="*/ 6294120 h 7067550"/>
              <a:gd name="connsiteX37" fmla="*/ 1649120 w 2235859"/>
              <a:gd name="connsiteY37" fmla="*/ 6206490 h 7067550"/>
              <a:gd name="connsiteX38" fmla="*/ 1801520 w 2235859"/>
              <a:gd name="connsiteY38" fmla="*/ 6061710 h 7067550"/>
              <a:gd name="connsiteX39" fmla="*/ 1904390 w 2235859"/>
              <a:gd name="connsiteY39" fmla="*/ 6092190 h 7067550"/>
              <a:gd name="connsiteX40" fmla="*/ 2052980 w 2235859"/>
              <a:gd name="connsiteY40" fmla="*/ 6370320 h 7067550"/>
              <a:gd name="connsiteX41" fmla="*/ 2106320 w 2235859"/>
              <a:gd name="connsiteY41" fmla="*/ 6621780 h 7067550"/>
              <a:gd name="connsiteX42" fmla="*/ 2235859 w 2235859"/>
              <a:gd name="connsiteY42" fmla="*/ 7067550 h 706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235859" h="7067550">
                <a:moveTo>
                  <a:pt x="769009" y="0"/>
                </a:moveTo>
                <a:cubicBezTo>
                  <a:pt x="770596" y="50800"/>
                  <a:pt x="772184" y="101600"/>
                  <a:pt x="765199" y="156210"/>
                </a:cubicBezTo>
                <a:cubicBezTo>
                  <a:pt x="758214" y="210820"/>
                  <a:pt x="741069" y="289560"/>
                  <a:pt x="727099" y="327660"/>
                </a:cubicBezTo>
                <a:cubicBezTo>
                  <a:pt x="713129" y="365760"/>
                  <a:pt x="701064" y="365125"/>
                  <a:pt x="681379" y="384810"/>
                </a:cubicBezTo>
                <a:cubicBezTo>
                  <a:pt x="661694" y="404495"/>
                  <a:pt x="636929" y="418465"/>
                  <a:pt x="608989" y="445770"/>
                </a:cubicBezTo>
                <a:cubicBezTo>
                  <a:pt x="581049" y="473075"/>
                  <a:pt x="542314" y="520700"/>
                  <a:pt x="513739" y="548640"/>
                </a:cubicBezTo>
                <a:cubicBezTo>
                  <a:pt x="485164" y="576580"/>
                  <a:pt x="466114" y="577850"/>
                  <a:pt x="437539" y="613410"/>
                </a:cubicBezTo>
                <a:cubicBezTo>
                  <a:pt x="408964" y="648970"/>
                  <a:pt x="374039" y="708025"/>
                  <a:pt x="342289" y="762000"/>
                </a:cubicBezTo>
                <a:cubicBezTo>
                  <a:pt x="310539" y="815975"/>
                  <a:pt x="272439" y="883920"/>
                  <a:pt x="247039" y="937260"/>
                </a:cubicBezTo>
                <a:cubicBezTo>
                  <a:pt x="221639" y="990600"/>
                  <a:pt x="207669" y="1026160"/>
                  <a:pt x="189889" y="1082040"/>
                </a:cubicBezTo>
                <a:cubicBezTo>
                  <a:pt x="172109" y="1137920"/>
                  <a:pt x="149884" y="1231900"/>
                  <a:pt x="140359" y="1272540"/>
                </a:cubicBezTo>
                <a:cubicBezTo>
                  <a:pt x="130834" y="1313180"/>
                  <a:pt x="128929" y="1301115"/>
                  <a:pt x="132739" y="1325880"/>
                </a:cubicBezTo>
                <a:cubicBezTo>
                  <a:pt x="136549" y="1350645"/>
                  <a:pt x="151154" y="1382395"/>
                  <a:pt x="163219" y="1421130"/>
                </a:cubicBezTo>
                <a:cubicBezTo>
                  <a:pt x="175284" y="1459865"/>
                  <a:pt x="190524" y="1529715"/>
                  <a:pt x="205129" y="1558290"/>
                </a:cubicBezTo>
                <a:cubicBezTo>
                  <a:pt x="219734" y="1586865"/>
                  <a:pt x="219734" y="1572260"/>
                  <a:pt x="250849" y="1592580"/>
                </a:cubicBezTo>
                <a:cubicBezTo>
                  <a:pt x="281964" y="1612900"/>
                  <a:pt x="354989" y="1653540"/>
                  <a:pt x="391819" y="1680210"/>
                </a:cubicBezTo>
                <a:cubicBezTo>
                  <a:pt x="428649" y="1706880"/>
                  <a:pt x="450239" y="1721485"/>
                  <a:pt x="471829" y="1752600"/>
                </a:cubicBezTo>
                <a:cubicBezTo>
                  <a:pt x="493419" y="1783715"/>
                  <a:pt x="507389" y="1814195"/>
                  <a:pt x="521359" y="1866900"/>
                </a:cubicBezTo>
                <a:cubicBezTo>
                  <a:pt x="535329" y="1919605"/>
                  <a:pt x="550569" y="2025650"/>
                  <a:pt x="555649" y="2068830"/>
                </a:cubicBezTo>
                <a:cubicBezTo>
                  <a:pt x="560729" y="2112010"/>
                  <a:pt x="567714" y="2259330"/>
                  <a:pt x="567079" y="2289810"/>
                </a:cubicBezTo>
                <a:cubicBezTo>
                  <a:pt x="566444" y="2320290"/>
                  <a:pt x="569619" y="2453005"/>
                  <a:pt x="559459" y="2506980"/>
                </a:cubicBezTo>
                <a:cubicBezTo>
                  <a:pt x="549299" y="2560955"/>
                  <a:pt x="496594" y="2693035"/>
                  <a:pt x="452779" y="2773680"/>
                </a:cubicBezTo>
                <a:cubicBezTo>
                  <a:pt x="382294" y="2877185"/>
                  <a:pt x="303554" y="2975610"/>
                  <a:pt x="239419" y="3074670"/>
                </a:cubicBezTo>
                <a:cubicBezTo>
                  <a:pt x="190524" y="3145155"/>
                  <a:pt x="146074" y="3201035"/>
                  <a:pt x="117499" y="3249930"/>
                </a:cubicBezTo>
                <a:cubicBezTo>
                  <a:pt x="50824" y="3376930"/>
                  <a:pt x="38124" y="3371215"/>
                  <a:pt x="18439" y="3501390"/>
                </a:cubicBezTo>
                <a:cubicBezTo>
                  <a:pt x="1929" y="3585210"/>
                  <a:pt x="-4421" y="3665855"/>
                  <a:pt x="3199" y="3787140"/>
                </a:cubicBezTo>
                <a:cubicBezTo>
                  <a:pt x="4469" y="3854450"/>
                  <a:pt x="29235" y="4036695"/>
                  <a:pt x="37490" y="4088130"/>
                </a:cubicBezTo>
                <a:cubicBezTo>
                  <a:pt x="45745" y="4139565"/>
                  <a:pt x="186080" y="4479290"/>
                  <a:pt x="227990" y="4575810"/>
                </a:cubicBezTo>
                <a:cubicBezTo>
                  <a:pt x="269900" y="4672330"/>
                  <a:pt x="479450" y="4801870"/>
                  <a:pt x="509930" y="4834890"/>
                </a:cubicBezTo>
                <a:cubicBezTo>
                  <a:pt x="582320" y="4886960"/>
                  <a:pt x="666775" y="4906010"/>
                  <a:pt x="795680" y="4941570"/>
                </a:cubicBezTo>
                <a:cubicBezTo>
                  <a:pt x="993165" y="4950460"/>
                  <a:pt x="1116355" y="4977765"/>
                  <a:pt x="1329080" y="5040630"/>
                </a:cubicBezTo>
                <a:cubicBezTo>
                  <a:pt x="1404645" y="5122545"/>
                  <a:pt x="1369085" y="5152390"/>
                  <a:pt x="1397660" y="5208270"/>
                </a:cubicBezTo>
                <a:lnTo>
                  <a:pt x="1397660" y="5745480"/>
                </a:lnTo>
                <a:lnTo>
                  <a:pt x="1351940" y="5901690"/>
                </a:lnTo>
                <a:lnTo>
                  <a:pt x="1382420" y="6236970"/>
                </a:lnTo>
                <a:lnTo>
                  <a:pt x="1443380" y="6286500"/>
                </a:lnTo>
                <a:lnTo>
                  <a:pt x="1538630" y="6294120"/>
                </a:lnTo>
                <a:lnTo>
                  <a:pt x="1649120" y="6206490"/>
                </a:lnTo>
                <a:lnTo>
                  <a:pt x="1801520" y="6061710"/>
                </a:lnTo>
                <a:lnTo>
                  <a:pt x="1904390" y="6092190"/>
                </a:lnTo>
                <a:cubicBezTo>
                  <a:pt x="1934870" y="6118225"/>
                  <a:pt x="2017420" y="6276975"/>
                  <a:pt x="2052980" y="6370320"/>
                </a:cubicBezTo>
                <a:cubicBezTo>
                  <a:pt x="2088540" y="6463665"/>
                  <a:pt x="2063140" y="6487795"/>
                  <a:pt x="2106320" y="6621780"/>
                </a:cubicBezTo>
                <a:lnTo>
                  <a:pt x="2235859" y="7067550"/>
                </a:ln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66B446A-A708-4572-8B08-78F4CBDE79F5}"/>
              </a:ext>
            </a:extLst>
          </p:cNvPr>
          <p:cNvSpPr/>
          <p:nvPr/>
        </p:nvSpPr>
        <p:spPr>
          <a:xfrm>
            <a:off x="7108802" y="-573"/>
            <a:ext cx="4389120" cy="6873813"/>
          </a:xfrm>
          <a:custGeom>
            <a:avLst/>
            <a:gdLst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664960 w 7660640"/>
              <a:gd name="connsiteY5" fmla="*/ 33528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709920 w 7660640"/>
              <a:gd name="connsiteY5" fmla="*/ 142240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709920 w 7660640"/>
              <a:gd name="connsiteY6" fmla="*/ 1422400 h 6543040"/>
              <a:gd name="connsiteX7" fmla="*/ 5963920 w 7660640"/>
              <a:gd name="connsiteY7" fmla="*/ 1554480 h 6543040"/>
              <a:gd name="connsiteX8" fmla="*/ 6035040 w 7660640"/>
              <a:gd name="connsiteY8" fmla="*/ 1737360 h 6543040"/>
              <a:gd name="connsiteX9" fmla="*/ 6075680 w 7660640"/>
              <a:gd name="connsiteY9" fmla="*/ 2133600 h 6543040"/>
              <a:gd name="connsiteX10" fmla="*/ 6065520 w 7660640"/>
              <a:gd name="connsiteY10" fmla="*/ 2377440 h 6543040"/>
              <a:gd name="connsiteX11" fmla="*/ 5953760 w 7660640"/>
              <a:gd name="connsiteY11" fmla="*/ 2621280 h 6543040"/>
              <a:gd name="connsiteX12" fmla="*/ 5781040 w 7660640"/>
              <a:gd name="connsiteY12" fmla="*/ 2854960 h 6543040"/>
              <a:gd name="connsiteX13" fmla="*/ 5608320 w 7660640"/>
              <a:gd name="connsiteY13" fmla="*/ 3108960 h 6543040"/>
              <a:gd name="connsiteX14" fmla="*/ 5527040 w 7660640"/>
              <a:gd name="connsiteY14" fmla="*/ 3322320 h 6543040"/>
              <a:gd name="connsiteX15" fmla="*/ 5506720 w 7660640"/>
              <a:gd name="connsiteY15" fmla="*/ 3667760 h 6543040"/>
              <a:gd name="connsiteX16" fmla="*/ 5537200 w 7660640"/>
              <a:gd name="connsiteY16" fmla="*/ 3891280 h 6543040"/>
              <a:gd name="connsiteX17" fmla="*/ 5628640 w 7660640"/>
              <a:gd name="connsiteY17" fmla="*/ 4165600 h 6543040"/>
              <a:gd name="connsiteX18" fmla="*/ 5720080 w 7660640"/>
              <a:gd name="connsiteY18" fmla="*/ 4399280 h 6543040"/>
              <a:gd name="connsiteX19" fmla="*/ 5831840 w 7660640"/>
              <a:gd name="connsiteY19" fmla="*/ 4531360 h 6543040"/>
              <a:gd name="connsiteX20" fmla="*/ 6014720 w 7660640"/>
              <a:gd name="connsiteY20" fmla="*/ 4693920 h 6543040"/>
              <a:gd name="connsiteX21" fmla="*/ 6177280 w 7660640"/>
              <a:gd name="connsiteY21" fmla="*/ 4744720 h 6543040"/>
              <a:gd name="connsiteX22" fmla="*/ 6360160 w 7660640"/>
              <a:gd name="connsiteY22" fmla="*/ 4795520 h 6543040"/>
              <a:gd name="connsiteX23" fmla="*/ 6532880 w 7660640"/>
              <a:gd name="connsiteY23" fmla="*/ 4795520 h 6543040"/>
              <a:gd name="connsiteX24" fmla="*/ 6685280 w 7660640"/>
              <a:gd name="connsiteY24" fmla="*/ 4826000 h 6543040"/>
              <a:gd name="connsiteX25" fmla="*/ 6827520 w 7660640"/>
              <a:gd name="connsiteY25" fmla="*/ 4856480 h 6543040"/>
              <a:gd name="connsiteX26" fmla="*/ 6888480 w 7660640"/>
              <a:gd name="connsiteY26" fmla="*/ 4927600 h 6543040"/>
              <a:gd name="connsiteX27" fmla="*/ 6939280 w 7660640"/>
              <a:gd name="connsiteY27" fmla="*/ 5019040 h 6543040"/>
              <a:gd name="connsiteX28" fmla="*/ 6939280 w 7660640"/>
              <a:gd name="connsiteY28" fmla="*/ 5181600 h 6543040"/>
              <a:gd name="connsiteX29" fmla="*/ 6939280 w 7660640"/>
              <a:gd name="connsiteY29" fmla="*/ 5293360 h 6543040"/>
              <a:gd name="connsiteX30" fmla="*/ 6939280 w 7660640"/>
              <a:gd name="connsiteY30" fmla="*/ 5435600 h 6543040"/>
              <a:gd name="connsiteX31" fmla="*/ 6918960 w 7660640"/>
              <a:gd name="connsiteY31" fmla="*/ 5628640 h 6543040"/>
              <a:gd name="connsiteX32" fmla="*/ 6868160 w 7660640"/>
              <a:gd name="connsiteY32" fmla="*/ 5720080 h 6543040"/>
              <a:gd name="connsiteX33" fmla="*/ 6878320 w 7660640"/>
              <a:gd name="connsiteY33" fmla="*/ 5821680 h 6543040"/>
              <a:gd name="connsiteX34" fmla="*/ 6898640 w 7660640"/>
              <a:gd name="connsiteY34" fmla="*/ 6035040 h 6543040"/>
              <a:gd name="connsiteX35" fmla="*/ 6929120 w 7660640"/>
              <a:gd name="connsiteY35" fmla="*/ 6085840 h 6543040"/>
              <a:gd name="connsiteX36" fmla="*/ 6959600 w 7660640"/>
              <a:gd name="connsiteY36" fmla="*/ 6075680 h 6543040"/>
              <a:gd name="connsiteX37" fmla="*/ 7112000 w 7660640"/>
              <a:gd name="connsiteY37" fmla="*/ 5963920 h 6543040"/>
              <a:gd name="connsiteX38" fmla="*/ 7203440 w 7660640"/>
              <a:gd name="connsiteY38" fmla="*/ 5882640 h 6543040"/>
              <a:gd name="connsiteX39" fmla="*/ 7274560 w 7660640"/>
              <a:gd name="connsiteY39" fmla="*/ 5842000 h 6543040"/>
              <a:gd name="connsiteX40" fmla="*/ 7325360 w 7660640"/>
              <a:gd name="connsiteY40" fmla="*/ 5852160 h 6543040"/>
              <a:gd name="connsiteX41" fmla="*/ 7386320 w 7660640"/>
              <a:gd name="connsiteY41" fmla="*/ 5923280 h 6543040"/>
              <a:gd name="connsiteX42" fmla="*/ 7447280 w 7660640"/>
              <a:gd name="connsiteY42" fmla="*/ 6045200 h 6543040"/>
              <a:gd name="connsiteX43" fmla="*/ 7538720 w 7660640"/>
              <a:gd name="connsiteY43" fmla="*/ 6177280 h 6543040"/>
              <a:gd name="connsiteX44" fmla="*/ 7620000 w 7660640"/>
              <a:gd name="connsiteY44" fmla="*/ 6329680 h 6543040"/>
              <a:gd name="connsiteX45" fmla="*/ 7660640 w 7660640"/>
              <a:gd name="connsiteY45" fmla="*/ 6400800 h 6543040"/>
              <a:gd name="connsiteX46" fmla="*/ 6939280 w 7660640"/>
              <a:gd name="connsiteY46" fmla="*/ 6543040 h 6543040"/>
              <a:gd name="connsiteX47" fmla="*/ 5801360 w 7660640"/>
              <a:gd name="connsiteY47" fmla="*/ 6512560 h 6543040"/>
              <a:gd name="connsiteX48" fmla="*/ 4511040 w 7660640"/>
              <a:gd name="connsiteY48" fmla="*/ 6329680 h 6543040"/>
              <a:gd name="connsiteX49" fmla="*/ 4297680 w 7660640"/>
              <a:gd name="connsiteY49" fmla="*/ 6177280 h 6543040"/>
              <a:gd name="connsiteX50" fmla="*/ 4663440 w 7660640"/>
              <a:gd name="connsiteY50" fmla="*/ 5577840 h 6543040"/>
              <a:gd name="connsiteX51" fmla="*/ 4663440 w 7660640"/>
              <a:gd name="connsiteY51" fmla="*/ 5008880 h 6543040"/>
              <a:gd name="connsiteX52" fmla="*/ 4409440 w 7660640"/>
              <a:gd name="connsiteY52" fmla="*/ 4622800 h 6543040"/>
              <a:gd name="connsiteX53" fmla="*/ 3515360 w 7660640"/>
              <a:gd name="connsiteY53" fmla="*/ 4236720 h 6543040"/>
              <a:gd name="connsiteX54" fmla="*/ 2824480 w 7660640"/>
              <a:gd name="connsiteY54" fmla="*/ 4175760 h 6543040"/>
              <a:gd name="connsiteX55" fmla="*/ 2001520 w 7660640"/>
              <a:gd name="connsiteY55" fmla="*/ 4206240 h 6543040"/>
              <a:gd name="connsiteX56" fmla="*/ 1524000 w 7660640"/>
              <a:gd name="connsiteY56" fmla="*/ 4358640 h 6543040"/>
              <a:gd name="connsiteX57" fmla="*/ 1209040 w 7660640"/>
              <a:gd name="connsiteY57" fmla="*/ 4673600 h 6543040"/>
              <a:gd name="connsiteX58" fmla="*/ 1087120 w 7660640"/>
              <a:gd name="connsiteY58" fmla="*/ 5100320 h 6543040"/>
              <a:gd name="connsiteX59" fmla="*/ 101600 w 7660640"/>
              <a:gd name="connsiteY59" fmla="*/ 5130800 h 6543040"/>
              <a:gd name="connsiteX60" fmla="*/ 0 w 7660640"/>
              <a:gd name="connsiteY60" fmla="*/ 5069840 h 6543040"/>
              <a:gd name="connsiteX61" fmla="*/ 335280 w 7660640"/>
              <a:gd name="connsiteY61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11520 w 7660640"/>
              <a:gd name="connsiteY6" fmla="*/ 108712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38800 w 7660640"/>
              <a:gd name="connsiteY6" fmla="*/ 114808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31840 w 7660640"/>
              <a:gd name="connsiteY6" fmla="*/ 7518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831840 w 7660640"/>
              <a:gd name="connsiteY5" fmla="*/ 66040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31840 w 7660640"/>
              <a:gd name="connsiteY6" fmla="*/ 660400 h 6543040"/>
              <a:gd name="connsiteX7" fmla="*/ 5699760 w 7660640"/>
              <a:gd name="connsiteY7" fmla="*/ 904240 h 6543040"/>
              <a:gd name="connsiteX8" fmla="*/ 5638800 w 7660640"/>
              <a:gd name="connsiteY8" fmla="*/ 1148080 h 6543040"/>
              <a:gd name="connsiteX9" fmla="*/ 5709920 w 7660640"/>
              <a:gd name="connsiteY9" fmla="*/ 1422400 h 6543040"/>
              <a:gd name="connsiteX10" fmla="*/ 5963920 w 7660640"/>
              <a:gd name="connsiteY10" fmla="*/ 1554480 h 6543040"/>
              <a:gd name="connsiteX11" fmla="*/ 6035040 w 7660640"/>
              <a:gd name="connsiteY11" fmla="*/ 1737360 h 6543040"/>
              <a:gd name="connsiteX12" fmla="*/ 6075680 w 7660640"/>
              <a:gd name="connsiteY12" fmla="*/ 2133600 h 6543040"/>
              <a:gd name="connsiteX13" fmla="*/ 6065520 w 7660640"/>
              <a:gd name="connsiteY13" fmla="*/ 2377440 h 6543040"/>
              <a:gd name="connsiteX14" fmla="*/ 5953760 w 7660640"/>
              <a:gd name="connsiteY14" fmla="*/ 2621280 h 6543040"/>
              <a:gd name="connsiteX15" fmla="*/ 5781040 w 7660640"/>
              <a:gd name="connsiteY15" fmla="*/ 2854960 h 6543040"/>
              <a:gd name="connsiteX16" fmla="*/ 5608320 w 7660640"/>
              <a:gd name="connsiteY16" fmla="*/ 3108960 h 6543040"/>
              <a:gd name="connsiteX17" fmla="*/ 5527040 w 7660640"/>
              <a:gd name="connsiteY17" fmla="*/ 3322320 h 6543040"/>
              <a:gd name="connsiteX18" fmla="*/ 5506720 w 7660640"/>
              <a:gd name="connsiteY18" fmla="*/ 3667760 h 6543040"/>
              <a:gd name="connsiteX19" fmla="*/ 5537200 w 7660640"/>
              <a:gd name="connsiteY19" fmla="*/ 3891280 h 6543040"/>
              <a:gd name="connsiteX20" fmla="*/ 5628640 w 7660640"/>
              <a:gd name="connsiteY20" fmla="*/ 4165600 h 6543040"/>
              <a:gd name="connsiteX21" fmla="*/ 5720080 w 7660640"/>
              <a:gd name="connsiteY21" fmla="*/ 4399280 h 6543040"/>
              <a:gd name="connsiteX22" fmla="*/ 5831840 w 7660640"/>
              <a:gd name="connsiteY22" fmla="*/ 4531360 h 6543040"/>
              <a:gd name="connsiteX23" fmla="*/ 6014720 w 7660640"/>
              <a:gd name="connsiteY23" fmla="*/ 4693920 h 6543040"/>
              <a:gd name="connsiteX24" fmla="*/ 6177280 w 7660640"/>
              <a:gd name="connsiteY24" fmla="*/ 4744720 h 6543040"/>
              <a:gd name="connsiteX25" fmla="*/ 6360160 w 7660640"/>
              <a:gd name="connsiteY25" fmla="*/ 4795520 h 6543040"/>
              <a:gd name="connsiteX26" fmla="*/ 6532880 w 7660640"/>
              <a:gd name="connsiteY26" fmla="*/ 4795520 h 6543040"/>
              <a:gd name="connsiteX27" fmla="*/ 6685280 w 7660640"/>
              <a:gd name="connsiteY27" fmla="*/ 4826000 h 6543040"/>
              <a:gd name="connsiteX28" fmla="*/ 6827520 w 7660640"/>
              <a:gd name="connsiteY28" fmla="*/ 4856480 h 6543040"/>
              <a:gd name="connsiteX29" fmla="*/ 6888480 w 7660640"/>
              <a:gd name="connsiteY29" fmla="*/ 4927600 h 6543040"/>
              <a:gd name="connsiteX30" fmla="*/ 6939280 w 7660640"/>
              <a:gd name="connsiteY30" fmla="*/ 5019040 h 6543040"/>
              <a:gd name="connsiteX31" fmla="*/ 6939280 w 7660640"/>
              <a:gd name="connsiteY31" fmla="*/ 5181600 h 6543040"/>
              <a:gd name="connsiteX32" fmla="*/ 6939280 w 7660640"/>
              <a:gd name="connsiteY32" fmla="*/ 5293360 h 6543040"/>
              <a:gd name="connsiteX33" fmla="*/ 6939280 w 7660640"/>
              <a:gd name="connsiteY33" fmla="*/ 5435600 h 6543040"/>
              <a:gd name="connsiteX34" fmla="*/ 6918960 w 7660640"/>
              <a:gd name="connsiteY34" fmla="*/ 5628640 h 6543040"/>
              <a:gd name="connsiteX35" fmla="*/ 6868160 w 7660640"/>
              <a:gd name="connsiteY35" fmla="*/ 5720080 h 6543040"/>
              <a:gd name="connsiteX36" fmla="*/ 6878320 w 7660640"/>
              <a:gd name="connsiteY36" fmla="*/ 5821680 h 6543040"/>
              <a:gd name="connsiteX37" fmla="*/ 6898640 w 7660640"/>
              <a:gd name="connsiteY37" fmla="*/ 6035040 h 6543040"/>
              <a:gd name="connsiteX38" fmla="*/ 6929120 w 7660640"/>
              <a:gd name="connsiteY38" fmla="*/ 6085840 h 6543040"/>
              <a:gd name="connsiteX39" fmla="*/ 6959600 w 7660640"/>
              <a:gd name="connsiteY39" fmla="*/ 6075680 h 6543040"/>
              <a:gd name="connsiteX40" fmla="*/ 7112000 w 7660640"/>
              <a:gd name="connsiteY40" fmla="*/ 5963920 h 6543040"/>
              <a:gd name="connsiteX41" fmla="*/ 7203440 w 7660640"/>
              <a:gd name="connsiteY41" fmla="*/ 5882640 h 6543040"/>
              <a:gd name="connsiteX42" fmla="*/ 7274560 w 7660640"/>
              <a:gd name="connsiteY42" fmla="*/ 5842000 h 6543040"/>
              <a:gd name="connsiteX43" fmla="*/ 7325360 w 7660640"/>
              <a:gd name="connsiteY43" fmla="*/ 5852160 h 6543040"/>
              <a:gd name="connsiteX44" fmla="*/ 7386320 w 7660640"/>
              <a:gd name="connsiteY44" fmla="*/ 5923280 h 6543040"/>
              <a:gd name="connsiteX45" fmla="*/ 7447280 w 7660640"/>
              <a:gd name="connsiteY45" fmla="*/ 6045200 h 6543040"/>
              <a:gd name="connsiteX46" fmla="*/ 7538720 w 7660640"/>
              <a:gd name="connsiteY46" fmla="*/ 6177280 h 6543040"/>
              <a:gd name="connsiteX47" fmla="*/ 7620000 w 7660640"/>
              <a:gd name="connsiteY47" fmla="*/ 6329680 h 6543040"/>
              <a:gd name="connsiteX48" fmla="*/ 7660640 w 7660640"/>
              <a:gd name="connsiteY48" fmla="*/ 6400800 h 6543040"/>
              <a:gd name="connsiteX49" fmla="*/ 6939280 w 7660640"/>
              <a:gd name="connsiteY49" fmla="*/ 6543040 h 6543040"/>
              <a:gd name="connsiteX50" fmla="*/ 5801360 w 7660640"/>
              <a:gd name="connsiteY50" fmla="*/ 6512560 h 6543040"/>
              <a:gd name="connsiteX51" fmla="*/ 4511040 w 7660640"/>
              <a:gd name="connsiteY51" fmla="*/ 6329680 h 6543040"/>
              <a:gd name="connsiteX52" fmla="*/ 4297680 w 7660640"/>
              <a:gd name="connsiteY52" fmla="*/ 6177280 h 6543040"/>
              <a:gd name="connsiteX53" fmla="*/ 4663440 w 7660640"/>
              <a:gd name="connsiteY53" fmla="*/ 5577840 h 6543040"/>
              <a:gd name="connsiteX54" fmla="*/ 4663440 w 7660640"/>
              <a:gd name="connsiteY54" fmla="*/ 5008880 h 6543040"/>
              <a:gd name="connsiteX55" fmla="*/ 4409440 w 7660640"/>
              <a:gd name="connsiteY55" fmla="*/ 4622800 h 6543040"/>
              <a:gd name="connsiteX56" fmla="*/ 3515360 w 7660640"/>
              <a:gd name="connsiteY56" fmla="*/ 4236720 h 6543040"/>
              <a:gd name="connsiteX57" fmla="*/ 2824480 w 7660640"/>
              <a:gd name="connsiteY57" fmla="*/ 4175760 h 6543040"/>
              <a:gd name="connsiteX58" fmla="*/ 2001520 w 7660640"/>
              <a:gd name="connsiteY58" fmla="*/ 4206240 h 6543040"/>
              <a:gd name="connsiteX59" fmla="*/ 1524000 w 7660640"/>
              <a:gd name="connsiteY59" fmla="*/ 4358640 h 6543040"/>
              <a:gd name="connsiteX60" fmla="*/ 1209040 w 7660640"/>
              <a:gd name="connsiteY60" fmla="*/ 4673600 h 6543040"/>
              <a:gd name="connsiteX61" fmla="*/ 1087120 w 7660640"/>
              <a:gd name="connsiteY61" fmla="*/ 5100320 h 6543040"/>
              <a:gd name="connsiteX62" fmla="*/ 101600 w 7660640"/>
              <a:gd name="connsiteY62" fmla="*/ 5130800 h 6543040"/>
              <a:gd name="connsiteX63" fmla="*/ 0 w 7660640"/>
              <a:gd name="connsiteY63" fmla="*/ 5069840 h 6543040"/>
              <a:gd name="connsiteX64" fmla="*/ 335280 w 7660640"/>
              <a:gd name="connsiteY64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217920 w 7660640"/>
              <a:gd name="connsiteY5" fmla="*/ 24384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892800 w 7660640"/>
              <a:gd name="connsiteY6" fmla="*/ 55880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6289040 w 7660640"/>
              <a:gd name="connsiteY3" fmla="*/ 0 h 6583680"/>
              <a:gd name="connsiteX4" fmla="*/ 6197600 w 7660640"/>
              <a:gd name="connsiteY4" fmla="*/ 264160 h 6583680"/>
              <a:gd name="connsiteX5" fmla="*/ 5994400 w 7660640"/>
              <a:gd name="connsiteY5" fmla="*/ 447040 h 6583680"/>
              <a:gd name="connsiteX6" fmla="*/ 5831840 w 7660640"/>
              <a:gd name="connsiteY6" fmla="*/ 660400 h 6583680"/>
              <a:gd name="connsiteX7" fmla="*/ 5699760 w 7660640"/>
              <a:gd name="connsiteY7" fmla="*/ 944880 h 6583680"/>
              <a:gd name="connsiteX8" fmla="*/ 5638800 w 7660640"/>
              <a:gd name="connsiteY8" fmla="*/ 1188720 h 6583680"/>
              <a:gd name="connsiteX9" fmla="*/ 5709920 w 7660640"/>
              <a:gd name="connsiteY9" fmla="*/ 1463040 h 6583680"/>
              <a:gd name="connsiteX10" fmla="*/ 5963920 w 7660640"/>
              <a:gd name="connsiteY10" fmla="*/ 1595120 h 6583680"/>
              <a:gd name="connsiteX11" fmla="*/ 6035040 w 7660640"/>
              <a:gd name="connsiteY11" fmla="*/ 1778000 h 6583680"/>
              <a:gd name="connsiteX12" fmla="*/ 6075680 w 7660640"/>
              <a:gd name="connsiteY12" fmla="*/ 2174240 h 6583680"/>
              <a:gd name="connsiteX13" fmla="*/ 6065520 w 7660640"/>
              <a:gd name="connsiteY13" fmla="*/ 2418080 h 6583680"/>
              <a:gd name="connsiteX14" fmla="*/ 5953760 w 7660640"/>
              <a:gd name="connsiteY14" fmla="*/ 2661920 h 6583680"/>
              <a:gd name="connsiteX15" fmla="*/ 5781040 w 7660640"/>
              <a:gd name="connsiteY15" fmla="*/ 2895600 h 6583680"/>
              <a:gd name="connsiteX16" fmla="*/ 5608320 w 7660640"/>
              <a:gd name="connsiteY16" fmla="*/ 3149600 h 6583680"/>
              <a:gd name="connsiteX17" fmla="*/ 5527040 w 7660640"/>
              <a:gd name="connsiteY17" fmla="*/ 3362960 h 6583680"/>
              <a:gd name="connsiteX18" fmla="*/ 5506720 w 7660640"/>
              <a:gd name="connsiteY18" fmla="*/ 3708400 h 6583680"/>
              <a:gd name="connsiteX19" fmla="*/ 5537200 w 7660640"/>
              <a:gd name="connsiteY19" fmla="*/ 3931920 h 6583680"/>
              <a:gd name="connsiteX20" fmla="*/ 5628640 w 7660640"/>
              <a:gd name="connsiteY20" fmla="*/ 4206240 h 6583680"/>
              <a:gd name="connsiteX21" fmla="*/ 5720080 w 7660640"/>
              <a:gd name="connsiteY21" fmla="*/ 4439920 h 6583680"/>
              <a:gd name="connsiteX22" fmla="*/ 5831840 w 7660640"/>
              <a:gd name="connsiteY22" fmla="*/ 4572000 h 6583680"/>
              <a:gd name="connsiteX23" fmla="*/ 6014720 w 7660640"/>
              <a:gd name="connsiteY23" fmla="*/ 4734560 h 6583680"/>
              <a:gd name="connsiteX24" fmla="*/ 6177280 w 7660640"/>
              <a:gd name="connsiteY24" fmla="*/ 4785360 h 6583680"/>
              <a:gd name="connsiteX25" fmla="*/ 6360160 w 7660640"/>
              <a:gd name="connsiteY25" fmla="*/ 4836160 h 6583680"/>
              <a:gd name="connsiteX26" fmla="*/ 6532880 w 7660640"/>
              <a:gd name="connsiteY26" fmla="*/ 4836160 h 6583680"/>
              <a:gd name="connsiteX27" fmla="*/ 6685280 w 7660640"/>
              <a:gd name="connsiteY27" fmla="*/ 4866640 h 6583680"/>
              <a:gd name="connsiteX28" fmla="*/ 6827520 w 7660640"/>
              <a:gd name="connsiteY28" fmla="*/ 4897120 h 6583680"/>
              <a:gd name="connsiteX29" fmla="*/ 6888480 w 7660640"/>
              <a:gd name="connsiteY29" fmla="*/ 4968240 h 6583680"/>
              <a:gd name="connsiteX30" fmla="*/ 6939280 w 7660640"/>
              <a:gd name="connsiteY30" fmla="*/ 5059680 h 6583680"/>
              <a:gd name="connsiteX31" fmla="*/ 6939280 w 7660640"/>
              <a:gd name="connsiteY31" fmla="*/ 5222240 h 6583680"/>
              <a:gd name="connsiteX32" fmla="*/ 6939280 w 7660640"/>
              <a:gd name="connsiteY32" fmla="*/ 5334000 h 6583680"/>
              <a:gd name="connsiteX33" fmla="*/ 6939280 w 7660640"/>
              <a:gd name="connsiteY33" fmla="*/ 5476240 h 6583680"/>
              <a:gd name="connsiteX34" fmla="*/ 6918960 w 7660640"/>
              <a:gd name="connsiteY34" fmla="*/ 5669280 h 6583680"/>
              <a:gd name="connsiteX35" fmla="*/ 6868160 w 7660640"/>
              <a:gd name="connsiteY35" fmla="*/ 5760720 h 6583680"/>
              <a:gd name="connsiteX36" fmla="*/ 6878320 w 7660640"/>
              <a:gd name="connsiteY36" fmla="*/ 5862320 h 6583680"/>
              <a:gd name="connsiteX37" fmla="*/ 6898640 w 7660640"/>
              <a:gd name="connsiteY37" fmla="*/ 6075680 h 6583680"/>
              <a:gd name="connsiteX38" fmla="*/ 6929120 w 7660640"/>
              <a:gd name="connsiteY38" fmla="*/ 6126480 h 6583680"/>
              <a:gd name="connsiteX39" fmla="*/ 6959600 w 7660640"/>
              <a:gd name="connsiteY39" fmla="*/ 6116320 h 6583680"/>
              <a:gd name="connsiteX40" fmla="*/ 7112000 w 7660640"/>
              <a:gd name="connsiteY40" fmla="*/ 6004560 h 6583680"/>
              <a:gd name="connsiteX41" fmla="*/ 7203440 w 7660640"/>
              <a:gd name="connsiteY41" fmla="*/ 5923280 h 6583680"/>
              <a:gd name="connsiteX42" fmla="*/ 7274560 w 7660640"/>
              <a:gd name="connsiteY42" fmla="*/ 5882640 h 6583680"/>
              <a:gd name="connsiteX43" fmla="*/ 7325360 w 7660640"/>
              <a:gd name="connsiteY43" fmla="*/ 5892800 h 6583680"/>
              <a:gd name="connsiteX44" fmla="*/ 7386320 w 7660640"/>
              <a:gd name="connsiteY44" fmla="*/ 5963920 h 6583680"/>
              <a:gd name="connsiteX45" fmla="*/ 7447280 w 7660640"/>
              <a:gd name="connsiteY45" fmla="*/ 6085840 h 6583680"/>
              <a:gd name="connsiteX46" fmla="*/ 7538720 w 7660640"/>
              <a:gd name="connsiteY46" fmla="*/ 6217920 h 6583680"/>
              <a:gd name="connsiteX47" fmla="*/ 7620000 w 7660640"/>
              <a:gd name="connsiteY47" fmla="*/ 6370320 h 6583680"/>
              <a:gd name="connsiteX48" fmla="*/ 7660640 w 7660640"/>
              <a:gd name="connsiteY48" fmla="*/ 6441440 h 6583680"/>
              <a:gd name="connsiteX49" fmla="*/ 6939280 w 7660640"/>
              <a:gd name="connsiteY49" fmla="*/ 6583680 h 6583680"/>
              <a:gd name="connsiteX50" fmla="*/ 5801360 w 7660640"/>
              <a:gd name="connsiteY50" fmla="*/ 6553200 h 6583680"/>
              <a:gd name="connsiteX51" fmla="*/ 4511040 w 7660640"/>
              <a:gd name="connsiteY51" fmla="*/ 6370320 h 6583680"/>
              <a:gd name="connsiteX52" fmla="*/ 4297680 w 7660640"/>
              <a:gd name="connsiteY52" fmla="*/ 6217920 h 6583680"/>
              <a:gd name="connsiteX53" fmla="*/ 4663440 w 7660640"/>
              <a:gd name="connsiteY53" fmla="*/ 5618480 h 6583680"/>
              <a:gd name="connsiteX54" fmla="*/ 4663440 w 7660640"/>
              <a:gd name="connsiteY54" fmla="*/ 5049520 h 6583680"/>
              <a:gd name="connsiteX55" fmla="*/ 4409440 w 7660640"/>
              <a:gd name="connsiteY55" fmla="*/ 4663440 h 6583680"/>
              <a:gd name="connsiteX56" fmla="*/ 3515360 w 7660640"/>
              <a:gd name="connsiteY56" fmla="*/ 4277360 h 6583680"/>
              <a:gd name="connsiteX57" fmla="*/ 2824480 w 7660640"/>
              <a:gd name="connsiteY57" fmla="*/ 4216400 h 6583680"/>
              <a:gd name="connsiteX58" fmla="*/ 2001520 w 7660640"/>
              <a:gd name="connsiteY58" fmla="*/ 4246880 h 6583680"/>
              <a:gd name="connsiteX59" fmla="*/ 1524000 w 7660640"/>
              <a:gd name="connsiteY59" fmla="*/ 4399280 h 6583680"/>
              <a:gd name="connsiteX60" fmla="*/ 1209040 w 7660640"/>
              <a:gd name="connsiteY60" fmla="*/ 4714240 h 6583680"/>
              <a:gd name="connsiteX61" fmla="*/ 1087120 w 7660640"/>
              <a:gd name="connsiteY61" fmla="*/ 5140960 h 6583680"/>
              <a:gd name="connsiteX62" fmla="*/ 101600 w 7660640"/>
              <a:gd name="connsiteY62" fmla="*/ 5171440 h 6583680"/>
              <a:gd name="connsiteX63" fmla="*/ 0 w 7660640"/>
              <a:gd name="connsiteY63" fmla="*/ 5110480 h 6583680"/>
              <a:gd name="connsiteX64" fmla="*/ 335280 w 7660640"/>
              <a:gd name="connsiteY64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6289040 w 7660640"/>
              <a:gd name="connsiteY3" fmla="*/ 0 h 6583680"/>
              <a:gd name="connsiteX4" fmla="*/ 6197600 w 7660640"/>
              <a:gd name="connsiteY4" fmla="*/ 264160 h 6583680"/>
              <a:gd name="connsiteX5" fmla="*/ 5994400 w 7660640"/>
              <a:gd name="connsiteY5" fmla="*/ 447040 h 6583680"/>
              <a:gd name="connsiteX6" fmla="*/ 5831840 w 7660640"/>
              <a:gd name="connsiteY6" fmla="*/ 660400 h 6583680"/>
              <a:gd name="connsiteX7" fmla="*/ 5699760 w 7660640"/>
              <a:gd name="connsiteY7" fmla="*/ 944880 h 6583680"/>
              <a:gd name="connsiteX8" fmla="*/ 5638800 w 7660640"/>
              <a:gd name="connsiteY8" fmla="*/ 1188720 h 6583680"/>
              <a:gd name="connsiteX9" fmla="*/ 5709920 w 7660640"/>
              <a:gd name="connsiteY9" fmla="*/ 1463040 h 6583680"/>
              <a:gd name="connsiteX10" fmla="*/ 5963920 w 7660640"/>
              <a:gd name="connsiteY10" fmla="*/ 1595120 h 6583680"/>
              <a:gd name="connsiteX11" fmla="*/ 6035040 w 7660640"/>
              <a:gd name="connsiteY11" fmla="*/ 1778000 h 6583680"/>
              <a:gd name="connsiteX12" fmla="*/ 6075680 w 7660640"/>
              <a:gd name="connsiteY12" fmla="*/ 2174240 h 6583680"/>
              <a:gd name="connsiteX13" fmla="*/ 6065520 w 7660640"/>
              <a:gd name="connsiteY13" fmla="*/ 2418080 h 6583680"/>
              <a:gd name="connsiteX14" fmla="*/ 5953760 w 7660640"/>
              <a:gd name="connsiteY14" fmla="*/ 2661920 h 6583680"/>
              <a:gd name="connsiteX15" fmla="*/ 5781040 w 7660640"/>
              <a:gd name="connsiteY15" fmla="*/ 2895600 h 6583680"/>
              <a:gd name="connsiteX16" fmla="*/ 5608320 w 7660640"/>
              <a:gd name="connsiteY16" fmla="*/ 3149600 h 6583680"/>
              <a:gd name="connsiteX17" fmla="*/ 5527040 w 7660640"/>
              <a:gd name="connsiteY17" fmla="*/ 3362960 h 6583680"/>
              <a:gd name="connsiteX18" fmla="*/ 5506720 w 7660640"/>
              <a:gd name="connsiteY18" fmla="*/ 3708400 h 6583680"/>
              <a:gd name="connsiteX19" fmla="*/ 5537200 w 7660640"/>
              <a:gd name="connsiteY19" fmla="*/ 3931920 h 6583680"/>
              <a:gd name="connsiteX20" fmla="*/ 5628640 w 7660640"/>
              <a:gd name="connsiteY20" fmla="*/ 4206240 h 6583680"/>
              <a:gd name="connsiteX21" fmla="*/ 5720080 w 7660640"/>
              <a:gd name="connsiteY21" fmla="*/ 4439920 h 6583680"/>
              <a:gd name="connsiteX22" fmla="*/ 5831840 w 7660640"/>
              <a:gd name="connsiteY22" fmla="*/ 4572000 h 6583680"/>
              <a:gd name="connsiteX23" fmla="*/ 6014720 w 7660640"/>
              <a:gd name="connsiteY23" fmla="*/ 4734560 h 6583680"/>
              <a:gd name="connsiteX24" fmla="*/ 6177280 w 7660640"/>
              <a:gd name="connsiteY24" fmla="*/ 4785360 h 6583680"/>
              <a:gd name="connsiteX25" fmla="*/ 6360160 w 7660640"/>
              <a:gd name="connsiteY25" fmla="*/ 4836160 h 6583680"/>
              <a:gd name="connsiteX26" fmla="*/ 6532880 w 7660640"/>
              <a:gd name="connsiteY26" fmla="*/ 4836160 h 6583680"/>
              <a:gd name="connsiteX27" fmla="*/ 6685280 w 7660640"/>
              <a:gd name="connsiteY27" fmla="*/ 4866640 h 6583680"/>
              <a:gd name="connsiteX28" fmla="*/ 6827520 w 7660640"/>
              <a:gd name="connsiteY28" fmla="*/ 4897120 h 6583680"/>
              <a:gd name="connsiteX29" fmla="*/ 6888480 w 7660640"/>
              <a:gd name="connsiteY29" fmla="*/ 4968240 h 6583680"/>
              <a:gd name="connsiteX30" fmla="*/ 6939280 w 7660640"/>
              <a:gd name="connsiteY30" fmla="*/ 5059680 h 6583680"/>
              <a:gd name="connsiteX31" fmla="*/ 6939280 w 7660640"/>
              <a:gd name="connsiteY31" fmla="*/ 5222240 h 6583680"/>
              <a:gd name="connsiteX32" fmla="*/ 6939280 w 7660640"/>
              <a:gd name="connsiteY32" fmla="*/ 5334000 h 6583680"/>
              <a:gd name="connsiteX33" fmla="*/ 6939280 w 7660640"/>
              <a:gd name="connsiteY33" fmla="*/ 5476240 h 6583680"/>
              <a:gd name="connsiteX34" fmla="*/ 6918960 w 7660640"/>
              <a:gd name="connsiteY34" fmla="*/ 5669280 h 6583680"/>
              <a:gd name="connsiteX35" fmla="*/ 6868160 w 7660640"/>
              <a:gd name="connsiteY35" fmla="*/ 5760720 h 6583680"/>
              <a:gd name="connsiteX36" fmla="*/ 6878320 w 7660640"/>
              <a:gd name="connsiteY36" fmla="*/ 5862320 h 6583680"/>
              <a:gd name="connsiteX37" fmla="*/ 6898640 w 7660640"/>
              <a:gd name="connsiteY37" fmla="*/ 6075680 h 6583680"/>
              <a:gd name="connsiteX38" fmla="*/ 6929120 w 7660640"/>
              <a:gd name="connsiteY38" fmla="*/ 6126480 h 6583680"/>
              <a:gd name="connsiteX39" fmla="*/ 6959600 w 7660640"/>
              <a:gd name="connsiteY39" fmla="*/ 6116320 h 6583680"/>
              <a:gd name="connsiteX40" fmla="*/ 7112000 w 7660640"/>
              <a:gd name="connsiteY40" fmla="*/ 6004560 h 6583680"/>
              <a:gd name="connsiteX41" fmla="*/ 7203440 w 7660640"/>
              <a:gd name="connsiteY41" fmla="*/ 5923280 h 6583680"/>
              <a:gd name="connsiteX42" fmla="*/ 7274560 w 7660640"/>
              <a:gd name="connsiteY42" fmla="*/ 5882640 h 6583680"/>
              <a:gd name="connsiteX43" fmla="*/ 7325360 w 7660640"/>
              <a:gd name="connsiteY43" fmla="*/ 5892800 h 6583680"/>
              <a:gd name="connsiteX44" fmla="*/ 7386320 w 7660640"/>
              <a:gd name="connsiteY44" fmla="*/ 5963920 h 6583680"/>
              <a:gd name="connsiteX45" fmla="*/ 7447280 w 7660640"/>
              <a:gd name="connsiteY45" fmla="*/ 6085840 h 6583680"/>
              <a:gd name="connsiteX46" fmla="*/ 7538720 w 7660640"/>
              <a:gd name="connsiteY46" fmla="*/ 6217920 h 6583680"/>
              <a:gd name="connsiteX47" fmla="*/ 7620000 w 7660640"/>
              <a:gd name="connsiteY47" fmla="*/ 6370320 h 6583680"/>
              <a:gd name="connsiteX48" fmla="*/ 7660640 w 7660640"/>
              <a:gd name="connsiteY48" fmla="*/ 6441440 h 6583680"/>
              <a:gd name="connsiteX49" fmla="*/ 6939280 w 7660640"/>
              <a:gd name="connsiteY49" fmla="*/ 6583680 h 6583680"/>
              <a:gd name="connsiteX50" fmla="*/ 5801360 w 7660640"/>
              <a:gd name="connsiteY50" fmla="*/ 6553200 h 6583680"/>
              <a:gd name="connsiteX51" fmla="*/ 4511040 w 7660640"/>
              <a:gd name="connsiteY51" fmla="*/ 6370320 h 6583680"/>
              <a:gd name="connsiteX52" fmla="*/ 4297680 w 7660640"/>
              <a:gd name="connsiteY52" fmla="*/ 6217920 h 6583680"/>
              <a:gd name="connsiteX53" fmla="*/ 4663440 w 7660640"/>
              <a:gd name="connsiteY53" fmla="*/ 5618480 h 6583680"/>
              <a:gd name="connsiteX54" fmla="*/ 4663440 w 7660640"/>
              <a:gd name="connsiteY54" fmla="*/ 5049520 h 6583680"/>
              <a:gd name="connsiteX55" fmla="*/ 4409440 w 7660640"/>
              <a:gd name="connsiteY55" fmla="*/ 4663440 h 6583680"/>
              <a:gd name="connsiteX56" fmla="*/ 3515360 w 7660640"/>
              <a:gd name="connsiteY56" fmla="*/ 4277360 h 6583680"/>
              <a:gd name="connsiteX57" fmla="*/ 2001520 w 7660640"/>
              <a:gd name="connsiteY57" fmla="*/ 4246880 h 6583680"/>
              <a:gd name="connsiteX58" fmla="*/ 1524000 w 7660640"/>
              <a:gd name="connsiteY58" fmla="*/ 4399280 h 6583680"/>
              <a:gd name="connsiteX59" fmla="*/ 1209040 w 7660640"/>
              <a:gd name="connsiteY59" fmla="*/ 4714240 h 6583680"/>
              <a:gd name="connsiteX60" fmla="*/ 1087120 w 7660640"/>
              <a:gd name="connsiteY60" fmla="*/ 5140960 h 6583680"/>
              <a:gd name="connsiteX61" fmla="*/ 101600 w 7660640"/>
              <a:gd name="connsiteY61" fmla="*/ 5171440 h 6583680"/>
              <a:gd name="connsiteX62" fmla="*/ 0 w 7660640"/>
              <a:gd name="connsiteY62" fmla="*/ 5110480 h 6583680"/>
              <a:gd name="connsiteX63" fmla="*/ 335280 w 7660640"/>
              <a:gd name="connsiteY63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6289040 w 7660640"/>
              <a:gd name="connsiteY3" fmla="*/ 0 h 6583680"/>
              <a:gd name="connsiteX4" fmla="*/ 6197600 w 7660640"/>
              <a:gd name="connsiteY4" fmla="*/ 264160 h 6583680"/>
              <a:gd name="connsiteX5" fmla="*/ 5994400 w 7660640"/>
              <a:gd name="connsiteY5" fmla="*/ 447040 h 6583680"/>
              <a:gd name="connsiteX6" fmla="*/ 5831840 w 7660640"/>
              <a:gd name="connsiteY6" fmla="*/ 660400 h 6583680"/>
              <a:gd name="connsiteX7" fmla="*/ 5699760 w 7660640"/>
              <a:gd name="connsiteY7" fmla="*/ 944880 h 6583680"/>
              <a:gd name="connsiteX8" fmla="*/ 5638800 w 7660640"/>
              <a:gd name="connsiteY8" fmla="*/ 1188720 h 6583680"/>
              <a:gd name="connsiteX9" fmla="*/ 5709920 w 7660640"/>
              <a:gd name="connsiteY9" fmla="*/ 1463040 h 6583680"/>
              <a:gd name="connsiteX10" fmla="*/ 5963920 w 7660640"/>
              <a:gd name="connsiteY10" fmla="*/ 1595120 h 6583680"/>
              <a:gd name="connsiteX11" fmla="*/ 6035040 w 7660640"/>
              <a:gd name="connsiteY11" fmla="*/ 1778000 h 6583680"/>
              <a:gd name="connsiteX12" fmla="*/ 6075680 w 7660640"/>
              <a:gd name="connsiteY12" fmla="*/ 2174240 h 6583680"/>
              <a:gd name="connsiteX13" fmla="*/ 6065520 w 7660640"/>
              <a:gd name="connsiteY13" fmla="*/ 2418080 h 6583680"/>
              <a:gd name="connsiteX14" fmla="*/ 5953760 w 7660640"/>
              <a:gd name="connsiteY14" fmla="*/ 2661920 h 6583680"/>
              <a:gd name="connsiteX15" fmla="*/ 5781040 w 7660640"/>
              <a:gd name="connsiteY15" fmla="*/ 2895600 h 6583680"/>
              <a:gd name="connsiteX16" fmla="*/ 5608320 w 7660640"/>
              <a:gd name="connsiteY16" fmla="*/ 3149600 h 6583680"/>
              <a:gd name="connsiteX17" fmla="*/ 5527040 w 7660640"/>
              <a:gd name="connsiteY17" fmla="*/ 3362960 h 6583680"/>
              <a:gd name="connsiteX18" fmla="*/ 5506720 w 7660640"/>
              <a:gd name="connsiteY18" fmla="*/ 3708400 h 6583680"/>
              <a:gd name="connsiteX19" fmla="*/ 5537200 w 7660640"/>
              <a:gd name="connsiteY19" fmla="*/ 3931920 h 6583680"/>
              <a:gd name="connsiteX20" fmla="*/ 5628640 w 7660640"/>
              <a:gd name="connsiteY20" fmla="*/ 4206240 h 6583680"/>
              <a:gd name="connsiteX21" fmla="*/ 5720080 w 7660640"/>
              <a:gd name="connsiteY21" fmla="*/ 4439920 h 6583680"/>
              <a:gd name="connsiteX22" fmla="*/ 5831840 w 7660640"/>
              <a:gd name="connsiteY22" fmla="*/ 4572000 h 6583680"/>
              <a:gd name="connsiteX23" fmla="*/ 6014720 w 7660640"/>
              <a:gd name="connsiteY23" fmla="*/ 4734560 h 6583680"/>
              <a:gd name="connsiteX24" fmla="*/ 6177280 w 7660640"/>
              <a:gd name="connsiteY24" fmla="*/ 4785360 h 6583680"/>
              <a:gd name="connsiteX25" fmla="*/ 6360160 w 7660640"/>
              <a:gd name="connsiteY25" fmla="*/ 4836160 h 6583680"/>
              <a:gd name="connsiteX26" fmla="*/ 6532880 w 7660640"/>
              <a:gd name="connsiteY26" fmla="*/ 4836160 h 6583680"/>
              <a:gd name="connsiteX27" fmla="*/ 6685280 w 7660640"/>
              <a:gd name="connsiteY27" fmla="*/ 4866640 h 6583680"/>
              <a:gd name="connsiteX28" fmla="*/ 6827520 w 7660640"/>
              <a:gd name="connsiteY28" fmla="*/ 4897120 h 6583680"/>
              <a:gd name="connsiteX29" fmla="*/ 6888480 w 7660640"/>
              <a:gd name="connsiteY29" fmla="*/ 4968240 h 6583680"/>
              <a:gd name="connsiteX30" fmla="*/ 6939280 w 7660640"/>
              <a:gd name="connsiteY30" fmla="*/ 5059680 h 6583680"/>
              <a:gd name="connsiteX31" fmla="*/ 6939280 w 7660640"/>
              <a:gd name="connsiteY31" fmla="*/ 5222240 h 6583680"/>
              <a:gd name="connsiteX32" fmla="*/ 6939280 w 7660640"/>
              <a:gd name="connsiteY32" fmla="*/ 5334000 h 6583680"/>
              <a:gd name="connsiteX33" fmla="*/ 6939280 w 7660640"/>
              <a:gd name="connsiteY33" fmla="*/ 5476240 h 6583680"/>
              <a:gd name="connsiteX34" fmla="*/ 6918960 w 7660640"/>
              <a:gd name="connsiteY34" fmla="*/ 5669280 h 6583680"/>
              <a:gd name="connsiteX35" fmla="*/ 6868160 w 7660640"/>
              <a:gd name="connsiteY35" fmla="*/ 5760720 h 6583680"/>
              <a:gd name="connsiteX36" fmla="*/ 6878320 w 7660640"/>
              <a:gd name="connsiteY36" fmla="*/ 5862320 h 6583680"/>
              <a:gd name="connsiteX37" fmla="*/ 6898640 w 7660640"/>
              <a:gd name="connsiteY37" fmla="*/ 6075680 h 6583680"/>
              <a:gd name="connsiteX38" fmla="*/ 6929120 w 7660640"/>
              <a:gd name="connsiteY38" fmla="*/ 6126480 h 6583680"/>
              <a:gd name="connsiteX39" fmla="*/ 6959600 w 7660640"/>
              <a:gd name="connsiteY39" fmla="*/ 6116320 h 6583680"/>
              <a:gd name="connsiteX40" fmla="*/ 7112000 w 7660640"/>
              <a:gd name="connsiteY40" fmla="*/ 6004560 h 6583680"/>
              <a:gd name="connsiteX41" fmla="*/ 7203440 w 7660640"/>
              <a:gd name="connsiteY41" fmla="*/ 5923280 h 6583680"/>
              <a:gd name="connsiteX42" fmla="*/ 7274560 w 7660640"/>
              <a:gd name="connsiteY42" fmla="*/ 5882640 h 6583680"/>
              <a:gd name="connsiteX43" fmla="*/ 7325360 w 7660640"/>
              <a:gd name="connsiteY43" fmla="*/ 5892800 h 6583680"/>
              <a:gd name="connsiteX44" fmla="*/ 7386320 w 7660640"/>
              <a:gd name="connsiteY44" fmla="*/ 5963920 h 6583680"/>
              <a:gd name="connsiteX45" fmla="*/ 7447280 w 7660640"/>
              <a:gd name="connsiteY45" fmla="*/ 6085840 h 6583680"/>
              <a:gd name="connsiteX46" fmla="*/ 7538720 w 7660640"/>
              <a:gd name="connsiteY46" fmla="*/ 6217920 h 6583680"/>
              <a:gd name="connsiteX47" fmla="*/ 7620000 w 7660640"/>
              <a:gd name="connsiteY47" fmla="*/ 6370320 h 6583680"/>
              <a:gd name="connsiteX48" fmla="*/ 7660640 w 7660640"/>
              <a:gd name="connsiteY48" fmla="*/ 6441440 h 6583680"/>
              <a:gd name="connsiteX49" fmla="*/ 6939280 w 7660640"/>
              <a:gd name="connsiteY49" fmla="*/ 6583680 h 6583680"/>
              <a:gd name="connsiteX50" fmla="*/ 5801360 w 7660640"/>
              <a:gd name="connsiteY50" fmla="*/ 6553200 h 6583680"/>
              <a:gd name="connsiteX51" fmla="*/ 4511040 w 7660640"/>
              <a:gd name="connsiteY51" fmla="*/ 6370320 h 6583680"/>
              <a:gd name="connsiteX52" fmla="*/ 4297680 w 7660640"/>
              <a:gd name="connsiteY52" fmla="*/ 6217920 h 6583680"/>
              <a:gd name="connsiteX53" fmla="*/ 4663440 w 7660640"/>
              <a:gd name="connsiteY53" fmla="*/ 5618480 h 6583680"/>
              <a:gd name="connsiteX54" fmla="*/ 4663440 w 7660640"/>
              <a:gd name="connsiteY54" fmla="*/ 5049520 h 6583680"/>
              <a:gd name="connsiteX55" fmla="*/ 4409440 w 7660640"/>
              <a:gd name="connsiteY55" fmla="*/ 4663440 h 6583680"/>
              <a:gd name="connsiteX56" fmla="*/ 2001520 w 7660640"/>
              <a:gd name="connsiteY56" fmla="*/ 4246880 h 6583680"/>
              <a:gd name="connsiteX57" fmla="*/ 1524000 w 7660640"/>
              <a:gd name="connsiteY57" fmla="*/ 4399280 h 6583680"/>
              <a:gd name="connsiteX58" fmla="*/ 1209040 w 7660640"/>
              <a:gd name="connsiteY58" fmla="*/ 4714240 h 6583680"/>
              <a:gd name="connsiteX59" fmla="*/ 1087120 w 7660640"/>
              <a:gd name="connsiteY59" fmla="*/ 5140960 h 6583680"/>
              <a:gd name="connsiteX60" fmla="*/ 101600 w 7660640"/>
              <a:gd name="connsiteY60" fmla="*/ 5171440 h 6583680"/>
              <a:gd name="connsiteX61" fmla="*/ 0 w 7660640"/>
              <a:gd name="connsiteY61" fmla="*/ 5110480 h 6583680"/>
              <a:gd name="connsiteX62" fmla="*/ 335280 w 7660640"/>
              <a:gd name="connsiteY62" fmla="*/ 4775200 h 6583680"/>
              <a:gd name="connsiteX0" fmla="*/ 233680 w 7559040"/>
              <a:gd name="connsiteY0" fmla="*/ 4775200 h 6583680"/>
              <a:gd name="connsiteX1" fmla="*/ 2753360 w 7559040"/>
              <a:gd name="connsiteY1" fmla="*/ 1127760 h 6583680"/>
              <a:gd name="connsiteX2" fmla="*/ 3728720 w 7559040"/>
              <a:gd name="connsiteY2" fmla="*/ 477520 h 6583680"/>
              <a:gd name="connsiteX3" fmla="*/ 6187440 w 7559040"/>
              <a:gd name="connsiteY3" fmla="*/ 0 h 6583680"/>
              <a:gd name="connsiteX4" fmla="*/ 6096000 w 7559040"/>
              <a:gd name="connsiteY4" fmla="*/ 264160 h 6583680"/>
              <a:gd name="connsiteX5" fmla="*/ 5892800 w 7559040"/>
              <a:gd name="connsiteY5" fmla="*/ 447040 h 6583680"/>
              <a:gd name="connsiteX6" fmla="*/ 5730240 w 7559040"/>
              <a:gd name="connsiteY6" fmla="*/ 660400 h 6583680"/>
              <a:gd name="connsiteX7" fmla="*/ 5598160 w 7559040"/>
              <a:gd name="connsiteY7" fmla="*/ 944880 h 6583680"/>
              <a:gd name="connsiteX8" fmla="*/ 5537200 w 7559040"/>
              <a:gd name="connsiteY8" fmla="*/ 1188720 h 6583680"/>
              <a:gd name="connsiteX9" fmla="*/ 5608320 w 7559040"/>
              <a:gd name="connsiteY9" fmla="*/ 1463040 h 6583680"/>
              <a:gd name="connsiteX10" fmla="*/ 5862320 w 7559040"/>
              <a:gd name="connsiteY10" fmla="*/ 1595120 h 6583680"/>
              <a:gd name="connsiteX11" fmla="*/ 5933440 w 7559040"/>
              <a:gd name="connsiteY11" fmla="*/ 1778000 h 6583680"/>
              <a:gd name="connsiteX12" fmla="*/ 5974080 w 7559040"/>
              <a:gd name="connsiteY12" fmla="*/ 2174240 h 6583680"/>
              <a:gd name="connsiteX13" fmla="*/ 5963920 w 7559040"/>
              <a:gd name="connsiteY13" fmla="*/ 2418080 h 6583680"/>
              <a:gd name="connsiteX14" fmla="*/ 5852160 w 7559040"/>
              <a:gd name="connsiteY14" fmla="*/ 2661920 h 6583680"/>
              <a:gd name="connsiteX15" fmla="*/ 5679440 w 7559040"/>
              <a:gd name="connsiteY15" fmla="*/ 2895600 h 6583680"/>
              <a:gd name="connsiteX16" fmla="*/ 5506720 w 7559040"/>
              <a:gd name="connsiteY16" fmla="*/ 3149600 h 6583680"/>
              <a:gd name="connsiteX17" fmla="*/ 5425440 w 7559040"/>
              <a:gd name="connsiteY17" fmla="*/ 3362960 h 6583680"/>
              <a:gd name="connsiteX18" fmla="*/ 5405120 w 7559040"/>
              <a:gd name="connsiteY18" fmla="*/ 3708400 h 6583680"/>
              <a:gd name="connsiteX19" fmla="*/ 5435600 w 7559040"/>
              <a:gd name="connsiteY19" fmla="*/ 3931920 h 6583680"/>
              <a:gd name="connsiteX20" fmla="*/ 5527040 w 7559040"/>
              <a:gd name="connsiteY20" fmla="*/ 4206240 h 6583680"/>
              <a:gd name="connsiteX21" fmla="*/ 5618480 w 7559040"/>
              <a:gd name="connsiteY21" fmla="*/ 4439920 h 6583680"/>
              <a:gd name="connsiteX22" fmla="*/ 5730240 w 7559040"/>
              <a:gd name="connsiteY22" fmla="*/ 4572000 h 6583680"/>
              <a:gd name="connsiteX23" fmla="*/ 5913120 w 7559040"/>
              <a:gd name="connsiteY23" fmla="*/ 4734560 h 6583680"/>
              <a:gd name="connsiteX24" fmla="*/ 6075680 w 7559040"/>
              <a:gd name="connsiteY24" fmla="*/ 4785360 h 6583680"/>
              <a:gd name="connsiteX25" fmla="*/ 6258560 w 7559040"/>
              <a:gd name="connsiteY25" fmla="*/ 4836160 h 6583680"/>
              <a:gd name="connsiteX26" fmla="*/ 6431280 w 7559040"/>
              <a:gd name="connsiteY26" fmla="*/ 4836160 h 6583680"/>
              <a:gd name="connsiteX27" fmla="*/ 6583680 w 7559040"/>
              <a:gd name="connsiteY27" fmla="*/ 4866640 h 6583680"/>
              <a:gd name="connsiteX28" fmla="*/ 6725920 w 7559040"/>
              <a:gd name="connsiteY28" fmla="*/ 4897120 h 6583680"/>
              <a:gd name="connsiteX29" fmla="*/ 6786880 w 7559040"/>
              <a:gd name="connsiteY29" fmla="*/ 4968240 h 6583680"/>
              <a:gd name="connsiteX30" fmla="*/ 6837680 w 7559040"/>
              <a:gd name="connsiteY30" fmla="*/ 5059680 h 6583680"/>
              <a:gd name="connsiteX31" fmla="*/ 6837680 w 7559040"/>
              <a:gd name="connsiteY31" fmla="*/ 5222240 h 6583680"/>
              <a:gd name="connsiteX32" fmla="*/ 6837680 w 7559040"/>
              <a:gd name="connsiteY32" fmla="*/ 5334000 h 6583680"/>
              <a:gd name="connsiteX33" fmla="*/ 6837680 w 7559040"/>
              <a:gd name="connsiteY33" fmla="*/ 5476240 h 6583680"/>
              <a:gd name="connsiteX34" fmla="*/ 6817360 w 7559040"/>
              <a:gd name="connsiteY34" fmla="*/ 5669280 h 6583680"/>
              <a:gd name="connsiteX35" fmla="*/ 6766560 w 7559040"/>
              <a:gd name="connsiteY35" fmla="*/ 5760720 h 6583680"/>
              <a:gd name="connsiteX36" fmla="*/ 6776720 w 7559040"/>
              <a:gd name="connsiteY36" fmla="*/ 5862320 h 6583680"/>
              <a:gd name="connsiteX37" fmla="*/ 6797040 w 7559040"/>
              <a:gd name="connsiteY37" fmla="*/ 6075680 h 6583680"/>
              <a:gd name="connsiteX38" fmla="*/ 6827520 w 7559040"/>
              <a:gd name="connsiteY38" fmla="*/ 6126480 h 6583680"/>
              <a:gd name="connsiteX39" fmla="*/ 6858000 w 7559040"/>
              <a:gd name="connsiteY39" fmla="*/ 6116320 h 6583680"/>
              <a:gd name="connsiteX40" fmla="*/ 7010400 w 7559040"/>
              <a:gd name="connsiteY40" fmla="*/ 6004560 h 6583680"/>
              <a:gd name="connsiteX41" fmla="*/ 7101840 w 7559040"/>
              <a:gd name="connsiteY41" fmla="*/ 5923280 h 6583680"/>
              <a:gd name="connsiteX42" fmla="*/ 7172960 w 7559040"/>
              <a:gd name="connsiteY42" fmla="*/ 5882640 h 6583680"/>
              <a:gd name="connsiteX43" fmla="*/ 7223760 w 7559040"/>
              <a:gd name="connsiteY43" fmla="*/ 5892800 h 6583680"/>
              <a:gd name="connsiteX44" fmla="*/ 7284720 w 7559040"/>
              <a:gd name="connsiteY44" fmla="*/ 5963920 h 6583680"/>
              <a:gd name="connsiteX45" fmla="*/ 7345680 w 7559040"/>
              <a:gd name="connsiteY45" fmla="*/ 6085840 h 6583680"/>
              <a:gd name="connsiteX46" fmla="*/ 7437120 w 7559040"/>
              <a:gd name="connsiteY46" fmla="*/ 6217920 h 6583680"/>
              <a:gd name="connsiteX47" fmla="*/ 7518400 w 7559040"/>
              <a:gd name="connsiteY47" fmla="*/ 6370320 h 6583680"/>
              <a:gd name="connsiteX48" fmla="*/ 7559040 w 7559040"/>
              <a:gd name="connsiteY48" fmla="*/ 6441440 h 6583680"/>
              <a:gd name="connsiteX49" fmla="*/ 6837680 w 7559040"/>
              <a:gd name="connsiteY49" fmla="*/ 6583680 h 6583680"/>
              <a:gd name="connsiteX50" fmla="*/ 5699760 w 7559040"/>
              <a:gd name="connsiteY50" fmla="*/ 6553200 h 6583680"/>
              <a:gd name="connsiteX51" fmla="*/ 4409440 w 7559040"/>
              <a:gd name="connsiteY51" fmla="*/ 6370320 h 6583680"/>
              <a:gd name="connsiteX52" fmla="*/ 4196080 w 7559040"/>
              <a:gd name="connsiteY52" fmla="*/ 6217920 h 6583680"/>
              <a:gd name="connsiteX53" fmla="*/ 4561840 w 7559040"/>
              <a:gd name="connsiteY53" fmla="*/ 5618480 h 6583680"/>
              <a:gd name="connsiteX54" fmla="*/ 4561840 w 7559040"/>
              <a:gd name="connsiteY54" fmla="*/ 5049520 h 6583680"/>
              <a:gd name="connsiteX55" fmla="*/ 4307840 w 7559040"/>
              <a:gd name="connsiteY55" fmla="*/ 4663440 h 6583680"/>
              <a:gd name="connsiteX56" fmla="*/ 1899920 w 7559040"/>
              <a:gd name="connsiteY56" fmla="*/ 4246880 h 6583680"/>
              <a:gd name="connsiteX57" fmla="*/ 1422400 w 7559040"/>
              <a:gd name="connsiteY57" fmla="*/ 4399280 h 6583680"/>
              <a:gd name="connsiteX58" fmla="*/ 1107440 w 7559040"/>
              <a:gd name="connsiteY58" fmla="*/ 4714240 h 6583680"/>
              <a:gd name="connsiteX59" fmla="*/ 985520 w 7559040"/>
              <a:gd name="connsiteY59" fmla="*/ 5140960 h 6583680"/>
              <a:gd name="connsiteX60" fmla="*/ 0 w 7559040"/>
              <a:gd name="connsiteY60" fmla="*/ 5171440 h 6583680"/>
              <a:gd name="connsiteX61" fmla="*/ 233680 w 7559040"/>
              <a:gd name="connsiteY61" fmla="*/ 4775200 h 6583680"/>
              <a:gd name="connsiteX0" fmla="*/ 0 w 7325360"/>
              <a:gd name="connsiteY0" fmla="*/ 4775200 h 6583680"/>
              <a:gd name="connsiteX1" fmla="*/ 2519680 w 7325360"/>
              <a:gd name="connsiteY1" fmla="*/ 1127760 h 6583680"/>
              <a:gd name="connsiteX2" fmla="*/ 3495040 w 7325360"/>
              <a:gd name="connsiteY2" fmla="*/ 477520 h 6583680"/>
              <a:gd name="connsiteX3" fmla="*/ 5953760 w 7325360"/>
              <a:gd name="connsiteY3" fmla="*/ 0 h 6583680"/>
              <a:gd name="connsiteX4" fmla="*/ 5862320 w 7325360"/>
              <a:gd name="connsiteY4" fmla="*/ 264160 h 6583680"/>
              <a:gd name="connsiteX5" fmla="*/ 5659120 w 7325360"/>
              <a:gd name="connsiteY5" fmla="*/ 447040 h 6583680"/>
              <a:gd name="connsiteX6" fmla="*/ 5496560 w 7325360"/>
              <a:gd name="connsiteY6" fmla="*/ 660400 h 6583680"/>
              <a:gd name="connsiteX7" fmla="*/ 5364480 w 7325360"/>
              <a:gd name="connsiteY7" fmla="*/ 944880 h 6583680"/>
              <a:gd name="connsiteX8" fmla="*/ 5303520 w 7325360"/>
              <a:gd name="connsiteY8" fmla="*/ 1188720 h 6583680"/>
              <a:gd name="connsiteX9" fmla="*/ 5374640 w 7325360"/>
              <a:gd name="connsiteY9" fmla="*/ 1463040 h 6583680"/>
              <a:gd name="connsiteX10" fmla="*/ 5628640 w 7325360"/>
              <a:gd name="connsiteY10" fmla="*/ 1595120 h 6583680"/>
              <a:gd name="connsiteX11" fmla="*/ 5699760 w 7325360"/>
              <a:gd name="connsiteY11" fmla="*/ 1778000 h 6583680"/>
              <a:gd name="connsiteX12" fmla="*/ 5740400 w 7325360"/>
              <a:gd name="connsiteY12" fmla="*/ 2174240 h 6583680"/>
              <a:gd name="connsiteX13" fmla="*/ 5730240 w 7325360"/>
              <a:gd name="connsiteY13" fmla="*/ 2418080 h 6583680"/>
              <a:gd name="connsiteX14" fmla="*/ 5618480 w 7325360"/>
              <a:gd name="connsiteY14" fmla="*/ 2661920 h 6583680"/>
              <a:gd name="connsiteX15" fmla="*/ 5445760 w 7325360"/>
              <a:gd name="connsiteY15" fmla="*/ 2895600 h 6583680"/>
              <a:gd name="connsiteX16" fmla="*/ 5273040 w 7325360"/>
              <a:gd name="connsiteY16" fmla="*/ 3149600 h 6583680"/>
              <a:gd name="connsiteX17" fmla="*/ 5191760 w 7325360"/>
              <a:gd name="connsiteY17" fmla="*/ 3362960 h 6583680"/>
              <a:gd name="connsiteX18" fmla="*/ 5171440 w 7325360"/>
              <a:gd name="connsiteY18" fmla="*/ 3708400 h 6583680"/>
              <a:gd name="connsiteX19" fmla="*/ 5201920 w 7325360"/>
              <a:gd name="connsiteY19" fmla="*/ 3931920 h 6583680"/>
              <a:gd name="connsiteX20" fmla="*/ 5293360 w 7325360"/>
              <a:gd name="connsiteY20" fmla="*/ 4206240 h 6583680"/>
              <a:gd name="connsiteX21" fmla="*/ 5384800 w 7325360"/>
              <a:gd name="connsiteY21" fmla="*/ 4439920 h 6583680"/>
              <a:gd name="connsiteX22" fmla="*/ 5496560 w 7325360"/>
              <a:gd name="connsiteY22" fmla="*/ 4572000 h 6583680"/>
              <a:gd name="connsiteX23" fmla="*/ 5679440 w 7325360"/>
              <a:gd name="connsiteY23" fmla="*/ 4734560 h 6583680"/>
              <a:gd name="connsiteX24" fmla="*/ 5842000 w 7325360"/>
              <a:gd name="connsiteY24" fmla="*/ 4785360 h 6583680"/>
              <a:gd name="connsiteX25" fmla="*/ 6024880 w 7325360"/>
              <a:gd name="connsiteY25" fmla="*/ 4836160 h 6583680"/>
              <a:gd name="connsiteX26" fmla="*/ 6197600 w 7325360"/>
              <a:gd name="connsiteY26" fmla="*/ 4836160 h 6583680"/>
              <a:gd name="connsiteX27" fmla="*/ 6350000 w 7325360"/>
              <a:gd name="connsiteY27" fmla="*/ 4866640 h 6583680"/>
              <a:gd name="connsiteX28" fmla="*/ 6492240 w 7325360"/>
              <a:gd name="connsiteY28" fmla="*/ 4897120 h 6583680"/>
              <a:gd name="connsiteX29" fmla="*/ 6553200 w 7325360"/>
              <a:gd name="connsiteY29" fmla="*/ 4968240 h 6583680"/>
              <a:gd name="connsiteX30" fmla="*/ 6604000 w 7325360"/>
              <a:gd name="connsiteY30" fmla="*/ 5059680 h 6583680"/>
              <a:gd name="connsiteX31" fmla="*/ 6604000 w 7325360"/>
              <a:gd name="connsiteY31" fmla="*/ 5222240 h 6583680"/>
              <a:gd name="connsiteX32" fmla="*/ 6604000 w 7325360"/>
              <a:gd name="connsiteY32" fmla="*/ 5334000 h 6583680"/>
              <a:gd name="connsiteX33" fmla="*/ 6604000 w 7325360"/>
              <a:gd name="connsiteY33" fmla="*/ 5476240 h 6583680"/>
              <a:gd name="connsiteX34" fmla="*/ 6583680 w 7325360"/>
              <a:gd name="connsiteY34" fmla="*/ 5669280 h 6583680"/>
              <a:gd name="connsiteX35" fmla="*/ 6532880 w 7325360"/>
              <a:gd name="connsiteY35" fmla="*/ 5760720 h 6583680"/>
              <a:gd name="connsiteX36" fmla="*/ 6543040 w 7325360"/>
              <a:gd name="connsiteY36" fmla="*/ 5862320 h 6583680"/>
              <a:gd name="connsiteX37" fmla="*/ 6563360 w 7325360"/>
              <a:gd name="connsiteY37" fmla="*/ 6075680 h 6583680"/>
              <a:gd name="connsiteX38" fmla="*/ 6593840 w 7325360"/>
              <a:gd name="connsiteY38" fmla="*/ 6126480 h 6583680"/>
              <a:gd name="connsiteX39" fmla="*/ 6624320 w 7325360"/>
              <a:gd name="connsiteY39" fmla="*/ 6116320 h 6583680"/>
              <a:gd name="connsiteX40" fmla="*/ 6776720 w 7325360"/>
              <a:gd name="connsiteY40" fmla="*/ 6004560 h 6583680"/>
              <a:gd name="connsiteX41" fmla="*/ 6868160 w 7325360"/>
              <a:gd name="connsiteY41" fmla="*/ 5923280 h 6583680"/>
              <a:gd name="connsiteX42" fmla="*/ 6939280 w 7325360"/>
              <a:gd name="connsiteY42" fmla="*/ 5882640 h 6583680"/>
              <a:gd name="connsiteX43" fmla="*/ 6990080 w 7325360"/>
              <a:gd name="connsiteY43" fmla="*/ 5892800 h 6583680"/>
              <a:gd name="connsiteX44" fmla="*/ 7051040 w 7325360"/>
              <a:gd name="connsiteY44" fmla="*/ 5963920 h 6583680"/>
              <a:gd name="connsiteX45" fmla="*/ 7112000 w 7325360"/>
              <a:gd name="connsiteY45" fmla="*/ 6085840 h 6583680"/>
              <a:gd name="connsiteX46" fmla="*/ 7203440 w 7325360"/>
              <a:gd name="connsiteY46" fmla="*/ 6217920 h 6583680"/>
              <a:gd name="connsiteX47" fmla="*/ 7284720 w 7325360"/>
              <a:gd name="connsiteY47" fmla="*/ 6370320 h 6583680"/>
              <a:gd name="connsiteX48" fmla="*/ 7325360 w 7325360"/>
              <a:gd name="connsiteY48" fmla="*/ 6441440 h 6583680"/>
              <a:gd name="connsiteX49" fmla="*/ 6604000 w 7325360"/>
              <a:gd name="connsiteY49" fmla="*/ 6583680 h 6583680"/>
              <a:gd name="connsiteX50" fmla="*/ 5466080 w 7325360"/>
              <a:gd name="connsiteY50" fmla="*/ 6553200 h 6583680"/>
              <a:gd name="connsiteX51" fmla="*/ 4175760 w 7325360"/>
              <a:gd name="connsiteY51" fmla="*/ 6370320 h 6583680"/>
              <a:gd name="connsiteX52" fmla="*/ 3962400 w 7325360"/>
              <a:gd name="connsiteY52" fmla="*/ 6217920 h 6583680"/>
              <a:gd name="connsiteX53" fmla="*/ 4328160 w 7325360"/>
              <a:gd name="connsiteY53" fmla="*/ 5618480 h 6583680"/>
              <a:gd name="connsiteX54" fmla="*/ 4328160 w 7325360"/>
              <a:gd name="connsiteY54" fmla="*/ 5049520 h 6583680"/>
              <a:gd name="connsiteX55" fmla="*/ 4074160 w 7325360"/>
              <a:gd name="connsiteY55" fmla="*/ 4663440 h 6583680"/>
              <a:gd name="connsiteX56" fmla="*/ 1666240 w 7325360"/>
              <a:gd name="connsiteY56" fmla="*/ 4246880 h 6583680"/>
              <a:gd name="connsiteX57" fmla="*/ 1188720 w 7325360"/>
              <a:gd name="connsiteY57" fmla="*/ 4399280 h 6583680"/>
              <a:gd name="connsiteX58" fmla="*/ 873760 w 7325360"/>
              <a:gd name="connsiteY58" fmla="*/ 4714240 h 6583680"/>
              <a:gd name="connsiteX59" fmla="*/ 751840 w 7325360"/>
              <a:gd name="connsiteY59" fmla="*/ 5140960 h 6583680"/>
              <a:gd name="connsiteX60" fmla="*/ 0 w 7325360"/>
              <a:gd name="connsiteY60" fmla="*/ 4775200 h 6583680"/>
              <a:gd name="connsiteX0" fmla="*/ 0 w 6573520"/>
              <a:gd name="connsiteY0" fmla="*/ 5140960 h 6583680"/>
              <a:gd name="connsiteX1" fmla="*/ 1767840 w 6573520"/>
              <a:gd name="connsiteY1" fmla="*/ 1127760 h 6583680"/>
              <a:gd name="connsiteX2" fmla="*/ 2743200 w 6573520"/>
              <a:gd name="connsiteY2" fmla="*/ 477520 h 6583680"/>
              <a:gd name="connsiteX3" fmla="*/ 5201920 w 6573520"/>
              <a:gd name="connsiteY3" fmla="*/ 0 h 6583680"/>
              <a:gd name="connsiteX4" fmla="*/ 5110480 w 6573520"/>
              <a:gd name="connsiteY4" fmla="*/ 264160 h 6583680"/>
              <a:gd name="connsiteX5" fmla="*/ 4907280 w 6573520"/>
              <a:gd name="connsiteY5" fmla="*/ 447040 h 6583680"/>
              <a:gd name="connsiteX6" fmla="*/ 4744720 w 6573520"/>
              <a:gd name="connsiteY6" fmla="*/ 660400 h 6583680"/>
              <a:gd name="connsiteX7" fmla="*/ 4612640 w 6573520"/>
              <a:gd name="connsiteY7" fmla="*/ 944880 h 6583680"/>
              <a:gd name="connsiteX8" fmla="*/ 4551680 w 6573520"/>
              <a:gd name="connsiteY8" fmla="*/ 1188720 h 6583680"/>
              <a:gd name="connsiteX9" fmla="*/ 4622800 w 6573520"/>
              <a:gd name="connsiteY9" fmla="*/ 1463040 h 6583680"/>
              <a:gd name="connsiteX10" fmla="*/ 4876800 w 6573520"/>
              <a:gd name="connsiteY10" fmla="*/ 1595120 h 6583680"/>
              <a:gd name="connsiteX11" fmla="*/ 4947920 w 6573520"/>
              <a:gd name="connsiteY11" fmla="*/ 1778000 h 6583680"/>
              <a:gd name="connsiteX12" fmla="*/ 4988560 w 6573520"/>
              <a:gd name="connsiteY12" fmla="*/ 2174240 h 6583680"/>
              <a:gd name="connsiteX13" fmla="*/ 4978400 w 6573520"/>
              <a:gd name="connsiteY13" fmla="*/ 2418080 h 6583680"/>
              <a:gd name="connsiteX14" fmla="*/ 4866640 w 6573520"/>
              <a:gd name="connsiteY14" fmla="*/ 2661920 h 6583680"/>
              <a:gd name="connsiteX15" fmla="*/ 4693920 w 6573520"/>
              <a:gd name="connsiteY15" fmla="*/ 2895600 h 6583680"/>
              <a:gd name="connsiteX16" fmla="*/ 4521200 w 6573520"/>
              <a:gd name="connsiteY16" fmla="*/ 3149600 h 6583680"/>
              <a:gd name="connsiteX17" fmla="*/ 4439920 w 6573520"/>
              <a:gd name="connsiteY17" fmla="*/ 3362960 h 6583680"/>
              <a:gd name="connsiteX18" fmla="*/ 4419600 w 6573520"/>
              <a:gd name="connsiteY18" fmla="*/ 3708400 h 6583680"/>
              <a:gd name="connsiteX19" fmla="*/ 4450080 w 6573520"/>
              <a:gd name="connsiteY19" fmla="*/ 3931920 h 6583680"/>
              <a:gd name="connsiteX20" fmla="*/ 4541520 w 6573520"/>
              <a:gd name="connsiteY20" fmla="*/ 4206240 h 6583680"/>
              <a:gd name="connsiteX21" fmla="*/ 4632960 w 6573520"/>
              <a:gd name="connsiteY21" fmla="*/ 4439920 h 6583680"/>
              <a:gd name="connsiteX22" fmla="*/ 4744720 w 6573520"/>
              <a:gd name="connsiteY22" fmla="*/ 4572000 h 6583680"/>
              <a:gd name="connsiteX23" fmla="*/ 4927600 w 6573520"/>
              <a:gd name="connsiteY23" fmla="*/ 4734560 h 6583680"/>
              <a:gd name="connsiteX24" fmla="*/ 5090160 w 6573520"/>
              <a:gd name="connsiteY24" fmla="*/ 4785360 h 6583680"/>
              <a:gd name="connsiteX25" fmla="*/ 5273040 w 6573520"/>
              <a:gd name="connsiteY25" fmla="*/ 4836160 h 6583680"/>
              <a:gd name="connsiteX26" fmla="*/ 5445760 w 6573520"/>
              <a:gd name="connsiteY26" fmla="*/ 4836160 h 6583680"/>
              <a:gd name="connsiteX27" fmla="*/ 5598160 w 6573520"/>
              <a:gd name="connsiteY27" fmla="*/ 4866640 h 6583680"/>
              <a:gd name="connsiteX28" fmla="*/ 5740400 w 6573520"/>
              <a:gd name="connsiteY28" fmla="*/ 4897120 h 6583680"/>
              <a:gd name="connsiteX29" fmla="*/ 5801360 w 6573520"/>
              <a:gd name="connsiteY29" fmla="*/ 4968240 h 6583680"/>
              <a:gd name="connsiteX30" fmla="*/ 5852160 w 6573520"/>
              <a:gd name="connsiteY30" fmla="*/ 5059680 h 6583680"/>
              <a:gd name="connsiteX31" fmla="*/ 5852160 w 6573520"/>
              <a:gd name="connsiteY31" fmla="*/ 5222240 h 6583680"/>
              <a:gd name="connsiteX32" fmla="*/ 5852160 w 6573520"/>
              <a:gd name="connsiteY32" fmla="*/ 5334000 h 6583680"/>
              <a:gd name="connsiteX33" fmla="*/ 5852160 w 6573520"/>
              <a:gd name="connsiteY33" fmla="*/ 5476240 h 6583680"/>
              <a:gd name="connsiteX34" fmla="*/ 5831840 w 6573520"/>
              <a:gd name="connsiteY34" fmla="*/ 5669280 h 6583680"/>
              <a:gd name="connsiteX35" fmla="*/ 5781040 w 6573520"/>
              <a:gd name="connsiteY35" fmla="*/ 5760720 h 6583680"/>
              <a:gd name="connsiteX36" fmla="*/ 5791200 w 6573520"/>
              <a:gd name="connsiteY36" fmla="*/ 5862320 h 6583680"/>
              <a:gd name="connsiteX37" fmla="*/ 5811520 w 6573520"/>
              <a:gd name="connsiteY37" fmla="*/ 6075680 h 6583680"/>
              <a:gd name="connsiteX38" fmla="*/ 5842000 w 6573520"/>
              <a:gd name="connsiteY38" fmla="*/ 6126480 h 6583680"/>
              <a:gd name="connsiteX39" fmla="*/ 5872480 w 6573520"/>
              <a:gd name="connsiteY39" fmla="*/ 6116320 h 6583680"/>
              <a:gd name="connsiteX40" fmla="*/ 6024880 w 6573520"/>
              <a:gd name="connsiteY40" fmla="*/ 6004560 h 6583680"/>
              <a:gd name="connsiteX41" fmla="*/ 6116320 w 6573520"/>
              <a:gd name="connsiteY41" fmla="*/ 5923280 h 6583680"/>
              <a:gd name="connsiteX42" fmla="*/ 6187440 w 6573520"/>
              <a:gd name="connsiteY42" fmla="*/ 5882640 h 6583680"/>
              <a:gd name="connsiteX43" fmla="*/ 6238240 w 6573520"/>
              <a:gd name="connsiteY43" fmla="*/ 5892800 h 6583680"/>
              <a:gd name="connsiteX44" fmla="*/ 6299200 w 6573520"/>
              <a:gd name="connsiteY44" fmla="*/ 5963920 h 6583680"/>
              <a:gd name="connsiteX45" fmla="*/ 6360160 w 6573520"/>
              <a:gd name="connsiteY45" fmla="*/ 6085840 h 6583680"/>
              <a:gd name="connsiteX46" fmla="*/ 6451600 w 6573520"/>
              <a:gd name="connsiteY46" fmla="*/ 6217920 h 6583680"/>
              <a:gd name="connsiteX47" fmla="*/ 6532880 w 6573520"/>
              <a:gd name="connsiteY47" fmla="*/ 6370320 h 6583680"/>
              <a:gd name="connsiteX48" fmla="*/ 6573520 w 6573520"/>
              <a:gd name="connsiteY48" fmla="*/ 6441440 h 6583680"/>
              <a:gd name="connsiteX49" fmla="*/ 5852160 w 6573520"/>
              <a:gd name="connsiteY49" fmla="*/ 6583680 h 6583680"/>
              <a:gd name="connsiteX50" fmla="*/ 4714240 w 6573520"/>
              <a:gd name="connsiteY50" fmla="*/ 6553200 h 6583680"/>
              <a:gd name="connsiteX51" fmla="*/ 3423920 w 6573520"/>
              <a:gd name="connsiteY51" fmla="*/ 6370320 h 6583680"/>
              <a:gd name="connsiteX52" fmla="*/ 3210560 w 6573520"/>
              <a:gd name="connsiteY52" fmla="*/ 6217920 h 6583680"/>
              <a:gd name="connsiteX53" fmla="*/ 3576320 w 6573520"/>
              <a:gd name="connsiteY53" fmla="*/ 5618480 h 6583680"/>
              <a:gd name="connsiteX54" fmla="*/ 3576320 w 6573520"/>
              <a:gd name="connsiteY54" fmla="*/ 5049520 h 6583680"/>
              <a:gd name="connsiteX55" fmla="*/ 3322320 w 6573520"/>
              <a:gd name="connsiteY55" fmla="*/ 4663440 h 6583680"/>
              <a:gd name="connsiteX56" fmla="*/ 914400 w 6573520"/>
              <a:gd name="connsiteY56" fmla="*/ 4246880 h 6583680"/>
              <a:gd name="connsiteX57" fmla="*/ 436880 w 6573520"/>
              <a:gd name="connsiteY57" fmla="*/ 4399280 h 6583680"/>
              <a:gd name="connsiteX58" fmla="*/ 121920 w 6573520"/>
              <a:gd name="connsiteY58" fmla="*/ 4714240 h 6583680"/>
              <a:gd name="connsiteX59" fmla="*/ 0 w 6573520"/>
              <a:gd name="connsiteY59" fmla="*/ 5140960 h 6583680"/>
              <a:gd name="connsiteX0" fmla="*/ 0 w 6451600"/>
              <a:gd name="connsiteY0" fmla="*/ 4714240 h 6583680"/>
              <a:gd name="connsiteX1" fmla="*/ 1645920 w 6451600"/>
              <a:gd name="connsiteY1" fmla="*/ 1127760 h 6583680"/>
              <a:gd name="connsiteX2" fmla="*/ 2621280 w 6451600"/>
              <a:gd name="connsiteY2" fmla="*/ 477520 h 6583680"/>
              <a:gd name="connsiteX3" fmla="*/ 5080000 w 6451600"/>
              <a:gd name="connsiteY3" fmla="*/ 0 h 6583680"/>
              <a:gd name="connsiteX4" fmla="*/ 4988560 w 6451600"/>
              <a:gd name="connsiteY4" fmla="*/ 264160 h 6583680"/>
              <a:gd name="connsiteX5" fmla="*/ 4785360 w 6451600"/>
              <a:gd name="connsiteY5" fmla="*/ 447040 h 6583680"/>
              <a:gd name="connsiteX6" fmla="*/ 4622800 w 6451600"/>
              <a:gd name="connsiteY6" fmla="*/ 660400 h 6583680"/>
              <a:gd name="connsiteX7" fmla="*/ 4490720 w 6451600"/>
              <a:gd name="connsiteY7" fmla="*/ 944880 h 6583680"/>
              <a:gd name="connsiteX8" fmla="*/ 4429760 w 6451600"/>
              <a:gd name="connsiteY8" fmla="*/ 1188720 h 6583680"/>
              <a:gd name="connsiteX9" fmla="*/ 4500880 w 6451600"/>
              <a:gd name="connsiteY9" fmla="*/ 1463040 h 6583680"/>
              <a:gd name="connsiteX10" fmla="*/ 4754880 w 6451600"/>
              <a:gd name="connsiteY10" fmla="*/ 1595120 h 6583680"/>
              <a:gd name="connsiteX11" fmla="*/ 4826000 w 6451600"/>
              <a:gd name="connsiteY11" fmla="*/ 1778000 h 6583680"/>
              <a:gd name="connsiteX12" fmla="*/ 4866640 w 6451600"/>
              <a:gd name="connsiteY12" fmla="*/ 2174240 h 6583680"/>
              <a:gd name="connsiteX13" fmla="*/ 4856480 w 6451600"/>
              <a:gd name="connsiteY13" fmla="*/ 2418080 h 6583680"/>
              <a:gd name="connsiteX14" fmla="*/ 4744720 w 6451600"/>
              <a:gd name="connsiteY14" fmla="*/ 2661920 h 6583680"/>
              <a:gd name="connsiteX15" fmla="*/ 4572000 w 6451600"/>
              <a:gd name="connsiteY15" fmla="*/ 2895600 h 6583680"/>
              <a:gd name="connsiteX16" fmla="*/ 4399280 w 6451600"/>
              <a:gd name="connsiteY16" fmla="*/ 3149600 h 6583680"/>
              <a:gd name="connsiteX17" fmla="*/ 4318000 w 6451600"/>
              <a:gd name="connsiteY17" fmla="*/ 3362960 h 6583680"/>
              <a:gd name="connsiteX18" fmla="*/ 4297680 w 6451600"/>
              <a:gd name="connsiteY18" fmla="*/ 3708400 h 6583680"/>
              <a:gd name="connsiteX19" fmla="*/ 4328160 w 6451600"/>
              <a:gd name="connsiteY19" fmla="*/ 3931920 h 6583680"/>
              <a:gd name="connsiteX20" fmla="*/ 4419600 w 6451600"/>
              <a:gd name="connsiteY20" fmla="*/ 4206240 h 6583680"/>
              <a:gd name="connsiteX21" fmla="*/ 4511040 w 6451600"/>
              <a:gd name="connsiteY21" fmla="*/ 4439920 h 6583680"/>
              <a:gd name="connsiteX22" fmla="*/ 4622800 w 6451600"/>
              <a:gd name="connsiteY22" fmla="*/ 4572000 h 6583680"/>
              <a:gd name="connsiteX23" fmla="*/ 4805680 w 6451600"/>
              <a:gd name="connsiteY23" fmla="*/ 4734560 h 6583680"/>
              <a:gd name="connsiteX24" fmla="*/ 4968240 w 6451600"/>
              <a:gd name="connsiteY24" fmla="*/ 4785360 h 6583680"/>
              <a:gd name="connsiteX25" fmla="*/ 5151120 w 6451600"/>
              <a:gd name="connsiteY25" fmla="*/ 4836160 h 6583680"/>
              <a:gd name="connsiteX26" fmla="*/ 5323840 w 6451600"/>
              <a:gd name="connsiteY26" fmla="*/ 4836160 h 6583680"/>
              <a:gd name="connsiteX27" fmla="*/ 5476240 w 6451600"/>
              <a:gd name="connsiteY27" fmla="*/ 4866640 h 6583680"/>
              <a:gd name="connsiteX28" fmla="*/ 5618480 w 6451600"/>
              <a:gd name="connsiteY28" fmla="*/ 4897120 h 6583680"/>
              <a:gd name="connsiteX29" fmla="*/ 5679440 w 6451600"/>
              <a:gd name="connsiteY29" fmla="*/ 4968240 h 6583680"/>
              <a:gd name="connsiteX30" fmla="*/ 5730240 w 6451600"/>
              <a:gd name="connsiteY30" fmla="*/ 5059680 h 6583680"/>
              <a:gd name="connsiteX31" fmla="*/ 5730240 w 6451600"/>
              <a:gd name="connsiteY31" fmla="*/ 5222240 h 6583680"/>
              <a:gd name="connsiteX32" fmla="*/ 5730240 w 6451600"/>
              <a:gd name="connsiteY32" fmla="*/ 5334000 h 6583680"/>
              <a:gd name="connsiteX33" fmla="*/ 5730240 w 6451600"/>
              <a:gd name="connsiteY33" fmla="*/ 5476240 h 6583680"/>
              <a:gd name="connsiteX34" fmla="*/ 5709920 w 6451600"/>
              <a:gd name="connsiteY34" fmla="*/ 5669280 h 6583680"/>
              <a:gd name="connsiteX35" fmla="*/ 5659120 w 6451600"/>
              <a:gd name="connsiteY35" fmla="*/ 5760720 h 6583680"/>
              <a:gd name="connsiteX36" fmla="*/ 5669280 w 6451600"/>
              <a:gd name="connsiteY36" fmla="*/ 5862320 h 6583680"/>
              <a:gd name="connsiteX37" fmla="*/ 5689600 w 6451600"/>
              <a:gd name="connsiteY37" fmla="*/ 6075680 h 6583680"/>
              <a:gd name="connsiteX38" fmla="*/ 5720080 w 6451600"/>
              <a:gd name="connsiteY38" fmla="*/ 6126480 h 6583680"/>
              <a:gd name="connsiteX39" fmla="*/ 5750560 w 6451600"/>
              <a:gd name="connsiteY39" fmla="*/ 6116320 h 6583680"/>
              <a:gd name="connsiteX40" fmla="*/ 5902960 w 6451600"/>
              <a:gd name="connsiteY40" fmla="*/ 6004560 h 6583680"/>
              <a:gd name="connsiteX41" fmla="*/ 5994400 w 6451600"/>
              <a:gd name="connsiteY41" fmla="*/ 5923280 h 6583680"/>
              <a:gd name="connsiteX42" fmla="*/ 6065520 w 6451600"/>
              <a:gd name="connsiteY42" fmla="*/ 5882640 h 6583680"/>
              <a:gd name="connsiteX43" fmla="*/ 6116320 w 6451600"/>
              <a:gd name="connsiteY43" fmla="*/ 5892800 h 6583680"/>
              <a:gd name="connsiteX44" fmla="*/ 6177280 w 6451600"/>
              <a:gd name="connsiteY44" fmla="*/ 5963920 h 6583680"/>
              <a:gd name="connsiteX45" fmla="*/ 6238240 w 6451600"/>
              <a:gd name="connsiteY45" fmla="*/ 6085840 h 6583680"/>
              <a:gd name="connsiteX46" fmla="*/ 6329680 w 6451600"/>
              <a:gd name="connsiteY46" fmla="*/ 6217920 h 6583680"/>
              <a:gd name="connsiteX47" fmla="*/ 6410960 w 6451600"/>
              <a:gd name="connsiteY47" fmla="*/ 6370320 h 6583680"/>
              <a:gd name="connsiteX48" fmla="*/ 6451600 w 6451600"/>
              <a:gd name="connsiteY48" fmla="*/ 6441440 h 6583680"/>
              <a:gd name="connsiteX49" fmla="*/ 5730240 w 6451600"/>
              <a:gd name="connsiteY49" fmla="*/ 6583680 h 6583680"/>
              <a:gd name="connsiteX50" fmla="*/ 4592320 w 6451600"/>
              <a:gd name="connsiteY50" fmla="*/ 6553200 h 6583680"/>
              <a:gd name="connsiteX51" fmla="*/ 3302000 w 6451600"/>
              <a:gd name="connsiteY51" fmla="*/ 6370320 h 6583680"/>
              <a:gd name="connsiteX52" fmla="*/ 3088640 w 6451600"/>
              <a:gd name="connsiteY52" fmla="*/ 6217920 h 6583680"/>
              <a:gd name="connsiteX53" fmla="*/ 3454400 w 6451600"/>
              <a:gd name="connsiteY53" fmla="*/ 5618480 h 6583680"/>
              <a:gd name="connsiteX54" fmla="*/ 3454400 w 6451600"/>
              <a:gd name="connsiteY54" fmla="*/ 5049520 h 6583680"/>
              <a:gd name="connsiteX55" fmla="*/ 3200400 w 6451600"/>
              <a:gd name="connsiteY55" fmla="*/ 4663440 h 6583680"/>
              <a:gd name="connsiteX56" fmla="*/ 792480 w 6451600"/>
              <a:gd name="connsiteY56" fmla="*/ 4246880 h 6583680"/>
              <a:gd name="connsiteX57" fmla="*/ 314960 w 6451600"/>
              <a:gd name="connsiteY57" fmla="*/ 4399280 h 6583680"/>
              <a:gd name="connsiteX58" fmla="*/ 0 w 6451600"/>
              <a:gd name="connsiteY58" fmla="*/ 4714240 h 6583680"/>
              <a:gd name="connsiteX0" fmla="*/ 0 w 6136640"/>
              <a:gd name="connsiteY0" fmla="*/ 4399280 h 6583680"/>
              <a:gd name="connsiteX1" fmla="*/ 1330960 w 6136640"/>
              <a:gd name="connsiteY1" fmla="*/ 1127760 h 6583680"/>
              <a:gd name="connsiteX2" fmla="*/ 2306320 w 6136640"/>
              <a:gd name="connsiteY2" fmla="*/ 477520 h 6583680"/>
              <a:gd name="connsiteX3" fmla="*/ 4765040 w 6136640"/>
              <a:gd name="connsiteY3" fmla="*/ 0 h 6583680"/>
              <a:gd name="connsiteX4" fmla="*/ 4673600 w 6136640"/>
              <a:gd name="connsiteY4" fmla="*/ 264160 h 6583680"/>
              <a:gd name="connsiteX5" fmla="*/ 4470400 w 6136640"/>
              <a:gd name="connsiteY5" fmla="*/ 447040 h 6583680"/>
              <a:gd name="connsiteX6" fmla="*/ 4307840 w 6136640"/>
              <a:gd name="connsiteY6" fmla="*/ 660400 h 6583680"/>
              <a:gd name="connsiteX7" fmla="*/ 4175760 w 6136640"/>
              <a:gd name="connsiteY7" fmla="*/ 944880 h 6583680"/>
              <a:gd name="connsiteX8" fmla="*/ 4114800 w 6136640"/>
              <a:gd name="connsiteY8" fmla="*/ 1188720 h 6583680"/>
              <a:gd name="connsiteX9" fmla="*/ 4185920 w 6136640"/>
              <a:gd name="connsiteY9" fmla="*/ 1463040 h 6583680"/>
              <a:gd name="connsiteX10" fmla="*/ 4439920 w 6136640"/>
              <a:gd name="connsiteY10" fmla="*/ 1595120 h 6583680"/>
              <a:gd name="connsiteX11" fmla="*/ 4511040 w 6136640"/>
              <a:gd name="connsiteY11" fmla="*/ 1778000 h 6583680"/>
              <a:gd name="connsiteX12" fmla="*/ 4551680 w 6136640"/>
              <a:gd name="connsiteY12" fmla="*/ 2174240 h 6583680"/>
              <a:gd name="connsiteX13" fmla="*/ 4541520 w 6136640"/>
              <a:gd name="connsiteY13" fmla="*/ 2418080 h 6583680"/>
              <a:gd name="connsiteX14" fmla="*/ 4429760 w 6136640"/>
              <a:gd name="connsiteY14" fmla="*/ 2661920 h 6583680"/>
              <a:gd name="connsiteX15" fmla="*/ 4257040 w 6136640"/>
              <a:gd name="connsiteY15" fmla="*/ 2895600 h 6583680"/>
              <a:gd name="connsiteX16" fmla="*/ 4084320 w 6136640"/>
              <a:gd name="connsiteY16" fmla="*/ 3149600 h 6583680"/>
              <a:gd name="connsiteX17" fmla="*/ 4003040 w 6136640"/>
              <a:gd name="connsiteY17" fmla="*/ 3362960 h 6583680"/>
              <a:gd name="connsiteX18" fmla="*/ 3982720 w 6136640"/>
              <a:gd name="connsiteY18" fmla="*/ 3708400 h 6583680"/>
              <a:gd name="connsiteX19" fmla="*/ 4013200 w 6136640"/>
              <a:gd name="connsiteY19" fmla="*/ 3931920 h 6583680"/>
              <a:gd name="connsiteX20" fmla="*/ 4104640 w 6136640"/>
              <a:gd name="connsiteY20" fmla="*/ 4206240 h 6583680"/>
              <a:gd name="connsiteX21" fmla="*/ 4196080 w 6136640"/>
              <a:gd name="connsiteY21" fmla="*/ 4439920 h 6583680"/>
              <a:gd name="connsiteX22" fmla="*/ 4307840 w 6136640"/>
              <a:gd name="connsiteY22" fmla="*/ 4572000 h 6583680"/>
              <a:gd name="connsiteX23" fmla="*/ 4490720 w 6136640"/>
              <a:gd name="connsiteY23" fmla="*/ 4734560 h 6583680"/>
              <a:gd name="connsiteX24" fmla="*/ 4653280 w 6136640"/>
              <a:gd name="connsiteY24" fmla="*/ 4785360 h 6583680"/>
              <a:gd name="connsiteX25" fmla="*/ 4836160 w 6136640"/>
              <a:gd name="connsiteY25" fmla="*/ 4836160 h 6583680"/>
              <a:gd name="connsiteX26" fmla="*/ 5008880 w 6136640"/>
              <a:gd name="connsiteY26" fmla="*/ 4836160 h 6583680"/>
              <a:gd name="connsiteX27" fmla="*/ 5161280 w 6136640"/>
              <a:gd name="connsiteY27" fmla="*/ 4866640 h 6583680"/>
              <a:gd name="connsiteX28" fmla="*/ 5303520 w 6136640"/>
              <a:gd name="connsiteY28" fmla="*/ 4897120 h 6583680"/>
              <a:gd name="connsiteX29" fmla="*/ 5364480 w 6136640"/>
              <a:gd name="connsiteY29" fmla="*/ 4968240 h 6583680"/>
              <a:gd name="connsiteX30" fmla="*/ 5415280 w 6136640"/>
              <a:gd name="connsiteY30" fmla="*/ 5059680 h 6583680"/>
              <a:gd name="connsiteX31" fmla="*/ 5415280 w 6136640"/>
              <a:gd name="connsiteY31" fmla="*/ 5222240 h 6583680"/>
              <a:gd name="connsiteX32" fmla="*/ 5415280 w 6136640"/>
              <a:gd name="connsiteY32" fmla="*/ 5334000 h 6583680"/>
              <a:gd name="connsiteX33" fmla="*/ 5415280 w 6136640"/>
              <a:gd name="connsiteY33" fmla="*/ 5476240 h 6583680"/>
              <a:gd name="connsiteX34" fmla="*/ 5394960 w 6136640"/>
              <a:gd name="connsiteY34" fmla="*/ 5669280 h 6583680"/>
              <a:gd name="connsiteX35" fmla="*/ 5344160 w 6136640"/>
              <a:gd name="connsiteY35" fmla="*/ 5760720 h 6583680"/>
              <a:gd name="connsiteX36" fmla="*/ 5354320 w 6136640"/>
              <a:gd name="connsiteY36" fmla="*/ 5862320 h 6583680"/>
              <a:gd name="connsiteX37" fmla="*/ 5374640 w 6136640"/>
              <a:gd name="connsiteY37" fmla="*/ 6075680 h 6583680"/>
              <a:gd name="connsiteX38" fmla="*/ 5405120 w 6136640"/>
              <a:gd name="connsiteY38" fmla="*/ 6126480 h 6583680"/>
              <a:gd name="connsiteX39" fmla="*/ 5435600 w 6136640"/>
              <a:gd name="connsiteY39" fmla="*/ 6116320 h 6583680"/>
              <a:gd name="connsiteX40" fmla="*/ 5588000 w 6136640"/>
              <a:gd name="connsiteY40" fmla="*/ 6004560 h 6583680"/>
              <a:gd name="connsiteX41" fmla="*/ 5679440 w 6136640"/>
              <a:gd name="connsiteY41" fmla="*/ 5923280 h 6583680"/>
              <a:gd name="connsiteX42" fmla="*/ 5750560 w 6136640"/>
              <a:gd name="connsiteY42" fmla="*/ 5882640 h 6583680"/>
              <a:gd name="connsiteX43" fmla="*/ 5801360 w 6136640"/>
              <a:gd name="connsiteY43" fmla="*/ 5892800 h 6583680"/>
              <a:gd name="connsiteX44" fmla="*/ 5862320 w 6136640"/>
              <a:gd name="connsiteY44" fmla="*/ 5963920 h 6583680"/>
              <a:gd name="connsiteX45" fmla="*/ 5923280 w 6136640"/>
              <a:gd name="connsiteY45" fmla="*/ 6085840 h 6583680"/>
              <a:gd name="connsiteX46" fmla="*/ 6014720 w 6136640"/>
              <a:gd name="connsiteY46" fmla="*/ 6217920 h 6583680"/>
              <a:gd name="connsiteX47" fmla="*/ 6096000 w 6136640"/>
              <a:gd name="connsiteY47" fmla="*/ 6370320 h 6583680"/>
              <a:gd name="connsiteX48" fmla="*/ 6136640 w 6136640"/>
              <a:gd name="connsiteY48" fmla="*/ 6441440 h 6583680"/>
              <a:gd name="connsiteX49" fmla="*/ 5415280 w 6136640"/>
              <a:gd name="connsiteY49" fmla="*/ 6583680 h 6583680"/>
              <a:gd name="connsiteX50" fmla="*/ 4277360 w 6136640"/>
              <a:gd name="connsiteY50" fmla="*/ 6553200 h 6583680"/>
              <a:gd name="connsiteX51" fmla="*/ 2987040 w 6136640"/>
              <a:gd name="connsiteY51" fmla="*/ 6370320 h 6583680"/>
              <a:gd name="connsiteX52" fmla="*/ 2773680 w 6136640"/>
              <a:gd name="connsiteY52" fmla="*/ 6217920 h 6583680"/>
              <a:gd name="connsiteX53" fmla="*/ 3139440 w 6136640"/>
              <a:gd name="connsiteY53" fmla="*/ 5618480 h 6583680"/>
              <a:gd name="connsiteX54" fmla="*/ 3139440 w 6136640"/>
              <a:gd name="connsiteY54" fmla="*/ 5049520 h 6583680"/>
              <a:gd name="connsiteX55" fmla="*/ 2885440 w 6136640"/>
              <a:gd name="connsiteY55" fmla="*/ 4663440 h 6583680"/>
              <a:gd name="connsiteX56" fmla="*/ 477520 w 6136640"/>
              <a:gd name="connsiteY56" fmla="*/ 4246880 h 6583680"/>
              <a:gd name="connsiteX57" fmla="*/ 0 w 6136640"/>
              <a:gd name="connsiteY57" fmla="*/ 4399280 h 6583680"/>
              <a:gd name="connsiteX0" fmla="*/ 0 w 5659120"/>
              <a:gd name="connsiteY0" fmla="*/ 4246880 h 6583680"/>
              <a:gd name="connsiteX1" fmla="*/ 853440 w 5659120"/>
              <a:gd name="connsiteY1" fmla="*/ 1127760 h 6583680"/>
              <a:gd name="connsiteX2" fmla="*/ 1828800 w 5659120"/>
              <a:gd name="connsiteY2" fmla="*/ 477520 h 6583680"/>
              <a:gd name="connsiteX3" fmla="*/ 4287520 w 5659120"/>
              <a:gd name="connsiteY3" fmla="*/ 0 h 6583680"/>
              <a:gd name="connsiteX4" fmla="*/ 4196080 w 5659120"/>
              <a:gd name="connsiteY4" fmla="*/ 264160 h 6583680"/>
              <a:gd name="connsiteX5" fmla="*/ 3992880 w 5659120"/>
              <a:gd name="connsiteY5" fmla="*/ 447040 h 6583680"/>
              <a:gd name="connsiteX6" fmla="*/ 3830320 w 5659120"/>
              <a:gd name="connsiteY6" fmla="*/ 660400 h 6583680"/>
              <a:gd name="connsiteX7" fmla="*/ 3698240 w 5659120"/>
              <a:gd name="connsiteY7" fmla="*/ 944880 h 6583680"/>
              <a:gd name="connsiteX8" fmla="*/ 3637280 w 5659120"/>
              <a:gd name="connsiteY8" fmla="*/ 1188720 h 6583680"/>
              <a:gd name="connsiteX9" fmla="*/ 3708400 w 5659120"/>
              <a:gd name="connsiteY9" fmla="*/ 1463040 h 6583680"/>
              <a:gd name="connsiteX10" fmla="*/ 3962400 w 5659120"/>
              <a:gd name="connsiteY10" fmla="*/ 1595120 h 6583680"/>
              <a:gd name="connsiteX11" fmla="*/ 4033520 w 5659120"/>
              <a:gd name="connsiteY11" fmla="*/ 1778000 h 6583680"/>
              <a:gd name="connsiteX12" fmla="*/ 4074160 w 5659120"/>
              <a:gd name="connsiteY12" fmla="*/ 2174240 h 6583680"/>
              <a:gd name="connsiteX13" fmla="*/ 4064000 w 5659120"/>
              <a:gd name="connsiteY13" fmla="*/ 2418080 h 6583680"/>
              <a:gd name="connsiteX14" fmla="*/ 3952240 w 5659120"/>
              <a:gd name="connsiteY14" fmla="*/ 2661920 h 6583680"/>
              <a:gd name="connsiteX15" fmla="*/ 3779520 w 5659120"/>
              <a:gd name="connsiteY15" fmla="*/ 2895600 h 6583680"/>
              <a:gd name="connsiteX16" fmla="*/ 3606800 w 5659120"/>
              <a:gd name="connsiteY16" fmla="*/ 3149600 h 6583680"/>
              <a:gd name="connsiteX17" fmla="*/ 3525520 w 5659120"/>
              <a:gd name="connsiteY17" fmla="*/ 3362960 h 6583680"/>
              <a:gd name="connsiteX18" fmla="*/ 3505200 w 5659120"/>
              <a:gd name="connsiteY18" fmla="*/ 3708400 h 6583680"/>
              <a:gd name="connsiteX19" fmla="*/ 3535680 w 5659120"/>
              <a:gd name="connsiteY19" fmla="*/ 3931920 h 6583680"/>
              <a:gd name="connsiteX20" fmla="*/ 3627120 w 5659120"/>
              <a:gd name="connsiteY20" fmla="*/ 4206240 h 6583680"/>
              <a:gd name="connsiteX21" fmla="*/ 3718560 w 5659120"/>
              <a:gd name="connsiteY21" fmla="*/ 4439920 h 6583680"/>
              <a:gd name="connsiteX22" fmla="*/ 3830320 w 5659120"/>
              <a:gd name="connsiteY22" fmla="*/ 4572000 h 6583680"/>
              <a:gd name="connsiteX23" fmla="*/ 4013200 w 5659120"/>
              <a:gd name="connsiteY23" fmla="*/ 4734560 h 6583680"/>
              <a:gd name="connsiteX24" fmla="*/ 4175760 w 5659120"/>
              <a:gd name="connsiteY24" fmla="*/ 4785360 h 6583680"/>
              <a:gd name="connsiteX25" fmla="*/ 4358640 w 5659120"/>
              <a:gd name="connsiteY25" fmla="*/ 4836160 h 6583680"/>
              <a:gd name="connsiteX26" fmla="*/ 4531360 w 5659120"/>
              <a:gd name="connsiteY26" fmla="*/ 4836160 h 6583680"/>
              <a:gd name="connsiteX27" fmla="*/ 4683760 w 5659120"/>
              <a:gd name="connsiteY27" fmla="*/ 4866640 h 6583680"/>
              <a:gd name="connsiteX28" fmla="*/ 4826000 w 5659120"/>
              <a:gd name="connsiteY28" fmla="*/ 4897120 h 6583680"/>
              <a:gd name="connsiteX29" fmla="*/ 4886960 w 5659120"/>
              <a:gd name="connsiteY29" fmla="*/ 4968240 h 6583680"/>
              <a:gd name="connsiteX30" fmla="*/ 4937760 w 5659120"/>
              <a:gd name="connsiteY30" fmla="*/ 5059680 h 6583680"/>
              <a:gd name="connsiteX31" fmla="*/ 4937760 w 5659120"/>
              <a:gd name="connsiteY31" fmla="*/ 5222240 h 6583680"/>
              <a:gd name="connsiteX32" fmla="*/ 4937760 w 5659120"/>
              <a:gd name="connsiteY32" fmla="*/ 5334000 h 6583680"/>
              <a:gd name="connsiteX33" fmla="*/ 4937760 w 5659120"/>
              <a:gd name="connsiteY33" fmla="*/ 5476240 h 6583680"/>
              <a:gd name="connsiteX34" fmla="*/ 4917440 w 5659120"/>
              <a:gd name="connsiteY34" fmla="*/ 5669280 h 6583680"/>
              <a:gd name="connsiteX35" fmla="*/ 4866640 w 5659120"/>
              <a:gd name="connsiteY35" fmla="*/ 5760720 h 6583680"/>
              <a:gd name="connsiteX36" fmla="*/ 4876800 w 5659120"/>
              <a:gd name="connsiteY36" fmla="*/ 5862320 h 6583680"/>
              <a:gd name="connsiteX37" fmla="*/ 4897120 w 5659120"/>
              <a:gd name="connsiteY37" fmla="*/ 6075680 h 6583680"/>
              <a:gd name="connsiteX38" fmla="*/ 4927600 w 5659120"/>
              <a:gd name="connsiteY38" fmla="*/ 6126480 h 6583680"/>
              <a:gd name="connsiteX39" fmla="*/ 4958080 w 5659120"/>
              <a:gd name="connsiteY39" fmla="*/ 6116320 h 6583680"/>
              <a:gd name="connsiteX40" fmla="*/ 5110480 w 5659120"/>
              <a:gd name="connsiteY40" fmla="*/ 6004560 h 6583680"/>
              <a:gd name="connsiteX41" fmla="*/ 5201920 w 5659120"/>
              <a:gd name="connsiteY41" fmla="*/ 5923280 h 6583680"/>
              <a:gd name="connsiteX42" fmla="*/ 5273040 w 5659120"/>
              <a:gd name="connsiteY42" fmla="*/ 5882640 h 6583680"/>
              <a:gd name="connsiteX43" fmla="*/ 5323840 w 5659120"/>
              <a:gd name="connsiteY43" fmla="*/ 5892800 h 6583680"/>
              <a:gd name="connsiteX44" fmla="*/ 5384800 w 5659120"/>
              <a:gd name="connsiteY44" fmla="*/ 5963920 h 6583680"/>
              <a:gd name="connsiteX45" fmla="*/ 5445760 w 5659120"/>
              <a:gd name="connsiteY45" fmla="*/ 6085840 h 6583680"/>
              <a:gd name="connsiteX46" fmla="*/ 5537200 w 5659120"/>
              <a:gd name="connsiteY46" fmla="*/ 6217920 h 6583680"/>
              <a:gd name="connsiteX47" fmla="*/ 5618480 w 5659120"/>
              <a:gd name="connsiteY47" fmla="*/ 6370320 h 6583680"/>
              <a:gd name="connsiteX48" fmla="*/ 5659120 w 5659120"/>
              <a:gd name="connsiteY48" fmla="*/ 6441440 h 6583680"/>
              <a:gd name="connsiteX49" fmla="*/ 4937760 w 5659120"/>
              <a:gd name="connsiteY49" fmla="*/ 6583680 h 6583680"/>
              <a:gd name="connsiteX50" fmla="*/ 3799840 w 5659120"/>
              <a:gd name="connsiteY50" fmla="*/ 6553200 h 6583680"/>
              <a:gd name="connsiteX51" fmla="*/ 2509520 w 5659120"/>
              <a:gd name="connsiteY51" fmla="*/ 6370320 h 6583680"/>
              <a:gd name="connsiteX52" fmla="*/ 2296160 w 5659120"/>
              <a:gd name="connsiteY52" fmla="*/ 6217920 h 6583680"/>
              <a:gd name="connsiteX53" fmla="*/ 2661920 w 5659120"/>
              <a:gd name="connsiteY53" fmla="*/ 5618480 h 6583680"/>
              <a:gd name="connsiteX54" fmla="*/ 2661920 w 5659120"/>
              <a:gd name="connsiteY54" fmla="*/ 5049520 h 6583680"/>
              <a:gd name="connsiteX55" fmla="*/ 2407920 w 5659120"/>
              <a:gd name="connsiteY55" fmla="*/ 4663440 h 6583680"/>
              <a:gd name="connsiteX56" fmla="*/ 0 w 5659120"/>
              <a:gd name="connsiteY56" fmla="*/ 4246880 h 6583680"/>
              <a:gd name="connsiteX0" fmla="*/ 1554480 w 4805680"/>
              <a:gd name="connsiteY0" fmla="*/ 4663440 h 6583680"/>
              <a:gd name="connsiteX1" fmla="*/ 0 w 4805680"/>
              <a:gd name="connsiteY1" fmla="*/ 1127760 h 6583680"/>
              <a:gd name="connsiteX2" fmla="*/ 975360 w 4805680"/>
              <a:gd name="connsiteY2" fmla="*/ 477520 h 6583680"/>
              <a:gd name="connsiteX3" fmla="*/ 3434080 w 4805680"/>
              <a:gd name="connsiteY3" fmla="*/ 0 h 6583680"/>
              <a:gd name="connsiteX4" fmla="*/ 3342640 w 4805680"/>
              <a:gd name="connsiteY4" fmla="*/ 264160 h 6583680"/>
              <a:gd name="connsiteX5" fmla="*/ 3139440 w 4805680"/>
              <a:gd name="connsiteY5" fmla="*/ 447040 h 6583680"/>
              <a:gd name="connsiteX6" fmla="*/ 2976880 w 4805680"/>
              <a:gd name="connsiteY6" fmla="*/ 660400 h 6583680"/>
              <a:gd name="connsiteX7" fmla="*/ 2844800 w 4805680"/>
              <a:gd name="connsiteY7" fmla="*/ 944880 h 6583680"/>
              <a:gd name="connsiteX8" fmla="*/ 2783840 w 4805680"/>
              <a:gd name="connsiteY8" fmla="*/ 1188720 h 6583680"/>
              <a:gd name="connsiteX9" fmla="*/ 2854960 w 4805680"/>
              <a:gd name="connsiteY9" fmla="*/ 1463040 h 6583680"/>
              <a:gd name="connsiteX10" fmla="*/ 3108960 w 4805680"/>
              <a:gd name="connsiteY10" fmla="*/ 1595120 h 6583680"/>
              <a:gd name="connsiteX11" fmla="*/ 3180080 w 4805680"/>
              <a:gd name="connsiteY11" fmla="*/ 1778000 h 6583680"/>
              <a:gd name="connsiteX12" fmla="*/ 3220720 w 4805680"/>
              <a:gd name="connsiteY12" fmla="*/ 2174240 h 6583680"/>
              <a:gd name="connsiteX13" fmla="*/ 3210560 w 4805680"/>
              <a:gd name="connsiteY13" fmla="*/ 2418080 h 6583680"/>
              <a:gd name="connsiteX14" fmla="*/ 3098800 w 4805680"/>
              <a:gd name="connsiteY14" fmla="*/ 2661920 h 6583680"/>
              <a:gd name="connsiteX15" fmla="*/ 2926080 w 4805680"/>
              <a:gd name="connsiteY15" fmla="*/ 2895600 h 6583680"/>
              <a:gd name="connsiteX16" fmla="*/ 2753360 w 4805680"/>
              <a:gd name="connsiteY16" fmla="*/ 3149600 h 6583680"/>
              <a:gd name="connsiteX17" fmla="*/ 2672080 w 4805680"/>
              <a:gd name="connsiteY17" fmla="*/ 3362960 h 6583680"/>
              <a:gd name="connsiteX18" fmla="*/ 2651760 w 4805680"/>
              <a:gd name="connsiteY18" fmla="*/ 3708400 h 6583680"/>
              <a:gd name="connsiteX19" fmla="*/ 2682240 w 4805680"/>
              <a:gd name="connsiteY19" fmla="*/ 3931920 h 6583680"/>
              <a:gd name="connsiteX20" fmla="*/ 2773680 w 4805680"/>
              <a:gd name="connsiteY20" fmla="*/ 4206240 h 6583680"/>
              <a:gd name="connsiteX21" fmla="*/ 2865120 w 4805680"/>
              <a:gd name="connsiteY21" fmla="*/ 4439920 h 6583680"/>
              <a:gd name="connsiteX22" fmla="*/ 2976880 w 4805680"/>
              <a:gd name="connsiteY22" fmla="*/ 4572000 h 6583680"/>
              <a:gd name="connsiteX23" fmla="*/ 3159760 w 4805680"/>
              <a:gd name="connsiteY23" fmla="*/ 4734560 h 6583680"/>
              <a:gd name="connsiteX24" fmla="*/ 3322320 w 4805680"/>
              <a:gd name="connsiteY24" fmla="*/ 4785360 h 6583680"/>
              <a:gd name="connsiteX25" fmla="*/ 3505200 w 4805680"/>
              <a:gd name="connsiteY25" fmla="*/ 4836160 h 6583680"/>
              <a:gd name="connsiteX26" fmla="*/ 3677920 w 4805680"/>
              <a:gd name="connsiteY26" fmla="*/ 4836160 h 6583680"/>
              <a:gd name="connsiteX27" fmla="*/ 3830320 w 4805680"/>
              <a:gd name="connsiteY27" fmla="*/ 4866640 h 6583680"/>
              <a:gd name="connsiteX28" fmla="*/ 3972560 w 4805680"/>
              <a:gd name="connsiteY28" fmla="*/ 4897120 h 6583680"/>
              <a:gd name="connsiteX29" fmla="*/ 4033520 w 4805680"/>
              <a:gd name="connsiteY29" fmla="*/ 4968240 h 6583680"/>
              <a:gd name="connsiteX30" fmla="*/ 4084320 w 4805680"/>
              <a:gd name="connsiteY30" fmla="*/ 5059680 h 6583680"/>
              <a:gd name="connsiteX31" fmla="*/ 4084320 w 4805680"/>
              <a:gd name="connsiteY31" fmla="*/ 5222240 h 6583680"/>
              <a:gd name="connsiteX32" fmla="*/ 4084320 w 4805680"/>
              <a:gd name="connsiteY32" fmla="*/ 5334000 h 6583680"/>
              <a:gd name="connsiteX33" fmla="*/ 4084320 w 4805680"/>
              <a:gd name="connsiteY33" fmla="*/ 5476240 h 6583680"/>
              <a:gd name="connsiteX34" fmla="*/ 4064000 w 4805680"/>
              <a:gd name="connsiteY34" fmla="*/ 5669280 h 6583680"/>
              <a:gd name="connsiteX35" fmla="*/ 4013200 w 4805680"/>
              <a:gd name="connsiteY35" fmla="*/ 5760720 h 6583680"/>
              <a:gd name="connsiteX36" fmla="*/ 4023360 w 4805680"/>
              <a:gd name="connsiteY36" fmla="*/ 5862320 h 6583680"/>
              <a:gd name="connsiteX37" fmla="*/ 4043680 w 4805680"/>
              <a:gd name="connsiteY37" fmla="*/ 6075680 h 6583680"/>
              <a:gd name="connsiteX38" fmla="*/ 4074160 w 4805680"/>
              <a:gd name="connsiteY38" fmla="*/ 6126480 h 6583680"/>
              <a:gd name="connsiteX39" fmla="*/ 4104640 w 4805680"/>
              <a:gd name="connsiteY39" fmla="*/ 6116320 h 6583680"/>
              <a:gd name="connsiteX40" fmla="*/ 4257040 w 4805680"/>
              <a:gd name="connsiteY40" fmla="*/ 6004560 h 6583680"/>
              <a:gd name="connsiteX41" fmla="*/ 4348480 w 4805680"/>
              <a:gd name="connsiteY41" fmla="*/ 5923280 h 6583680"/>
              <a:gd name="connsiteX42" fmla="*/ 4419600 w 4805680"/>
              <a:gd name="connsiteY42" fmla="*/ 5882640 h 6583680"/>
              <a:gd name="connsiteX43" fmla="*/ 4470400 w 4805680"/>
              <a:gd name="connsiteY43" fmla="*/ 5892800 h 6583680"/>
              <a:gd name="connsiteX44" fmla="*/ 4531360 w 4805680"/>
              <a:gd name="connsiteY44" fmla="*/ 5963920 h 6583680"/>
              <a:gd name="connsiteX45" fmla="*/ 4592320 w 4805680"/>
              <a:gd name="connsiteY45" fmla="*/ 6085840 h 6583680"/>
              <a:gd name="connsiteX46" fmla="*/ 4683760 w 4805680"/>
              <a:gd name="connsiteY46" fmla="*/ 6217920 h 6583680"/>
              <a:gd name="connsiteX47" fmla="*/ 4765040 w 4805680"/>
              <a:gd name="connsiteY47" fmla="*/ 6370320 h 6583680"/>
              <a:gd name="connsiteX48" fmla="*/ 4805680 w 4805680"/>
              <a:gd name="connsiteY48" fmla="*/ 6441440 h 6583680"/>
              <a:gd name="connsiteX49" fmla="*/ 4084320 w 4805680"/>
              <a:gd name="connsiteY49" fmla="*/ 6583680 h 6583680"/>
              <a:gd name="connsiteX50" fmla="*/ 2946400 w 4805680"/>
              <a:gd name="connsiteY50" fmla="*/ 6553200 h 6583680"/>
              <a:gd name="connsiteX51" fmla="*/ 1656080 w 4805680"/>
              <a:gd name="connsiteY51" fmla="*/ 6370320 h 6583680"/>
              <a:gd name="connsiteX52" fmla="*/ 1442720 w 4805680"/>
              <a:gd name="connsiteY52" fmla="*/ 6217920 h 6583680"/>
              <a:gd name="connsiteX53" fmla="*/ 1808480 w 4805680"/>
              <a:gd name="connsiteY53" fmla="*/ 5618480 h 6583680"/>
              <a:gd name="connsiteX54" fmla="*/ 1808480 w 4805680"/>
              <a:gd name="connsiteY54" fmla="*/ 5049520 h 6583680"/>
              <a:gd name="connsiteX55" fmla="*/ 1554480 w 4805680"/>
              <a:gd name="connsiteY55" fmla="*/ 4663440 h 6583680"/>
              <a:gd name="connsiteX0" fmla="*/ 1808480 w 4805680"/>
              <a:gd name="connsiteY0" fmla="*/ 5049520 h 6583680"/>
              <a:gd name="connsiteX1" fmla="*/ 0 w 4805680"/>
              <a:gd name="connsiteY1" fmla="*/ 1127760 h 6583680"/>
              <a:gd name="connsiteX2" fmla="*/ 975360 w 4805680"/>
              <a:gd name="connsiteY2" fmla="*/ 477520 h 6583680"/>
              <a:gd name="connsiteX3" fmla="*/ 3434080 w 4805680"/>
              <a:gd name="connsiteY3" fmla="*/ 0 h 6583680"/>
              <a:gd name="connsiteX4" fmla="*/ 3342640 w 4805680"/>
              <a:gd name="connsiteY4" fmla="*/ 264160 h 6583680"/>
              <a:gd name="connsiteX5" fmla="*/ 3139440 w 4805680"/>
              <a:gd name="connsiteY5" fmla="*/ 447040 h 6583680"/>
              <a:gd name="connsiteX6" fmla="*/ 2976880 w 4805680"/>
              <a:gd name="connsiteY6" fmla="*/ 660400 h 6583680"/>
              <a:gd name="connsiteX7" fmla="*/ 2844800 w 4805680"/>
              <a:gd name="connsiteY7" fmla="*/ 944880 h 6583680"/>
              <a:gd name="connsiteX8" fmla="*/ 2783840 w 4805680"/>
              <a:gd name="connsiteY8" fmla="*/ 1188720 h 6583680"/>
              <a:gd name="connsiteX9" fmla="*/ 2854960 w 4805680"/>
              <a:gd name="connsiteY9" fmla="*/ 1463040 h 6583680"/>
              <a:gd name="connsiteX10" fmla="*/ 3108960 w 4805680"/>
              <a:gd name="connsiteY10" fmla="*/ 1595120 h 6583680"/>
              <a:gd name="connsiteX11" fmla="*/ 3180080 w 4805680"/>
              <a:gd name="connsiteY11" fmla="*/ 1778000 h 6583680"/>
              <a:gd name="connsiteX12" fmla="*/ 3220720 w 4805680"/>
              <a:gd name="connsiteY12" fmla="*/ 2174240 h 6583680"/>
              <a:gd name="connsiteX13" fmla="*/ 3210560 w 4805680"/>
              <a:gd name="connsiteY13" fmla="*/ 2418080 h 6583680"/>
              <a:gd name="connsiteX14" fmla="*/ 3098800 w 4805680"/>
              <a:gd name="connsiteY14" fmla="*/ 2661920 h 6583680"/>
              <a:gd name="connsiteX15" fmla="*/ 2926080 w 4805680"/>
              <a:gd name="connsiteY15" fmla="*/ 2895600 h 6583680"/>
              <a:gd name="connsiteX16" fmla="*/ 2753360 w 4805680"/>
              <a:gd name="connsiteY16" fmla="*/ 3149600 h 6583680"/>
              <a:gd name="connsiteX17" fmla="*/ 2672080 w 4805680"/>
              <a:gd name="connsiteY17" fmla="*/ 3362960 h 6583680"/>
              <a:gd name="connsiteX18" fmla="*/ 2651760 w 4805680"/>
              <a:gd name="connsiteY18" fmla="*/ 3708400 h 6583680"/>
              <a:gd name="connsiteX19" fmla="*/ 2682240 w 4805680"/>
              <a:gd name="connsiteY19" fmla="*/ 3931920 h 6583680"/>
              <a:gd name="connsiteX20" fmla="*/ 2773680 w 4805680"/>
              <a:gd name="connsiteY20" fmla="*/ 4206240 h 6583680"/>
              <a:gd name="connsiteX21" fmla="*/ 2865120 w 4805680"/>
              <a:gd name="connsiteY21" fmla="*/ 4439920 h 6583680"/>
              <a:gd name="connsiteX22" fmla="*/ 2976880 w 4805680"/>
              <a:gd name="connsiteY22" fmla="*/ 4572000 h 6583680"/>
              <a:gd name="connsiteX23" fmla="*/ 3159760 w 4805680"/>
              <a:gd name="connsiteY23" fmla="*/ 4734560 h 6583680"/>
              <a:gd name="connsiteX24" fmla="*/ 3322320 w 4805680"/>
              <a:gd name="connsiteY24" fmla="*/ 4785360 h 6583680"/>
              <a:gd name="connsiteX25" fmla="*/ 3505200 w 4805680"/>
              <a:gd name="connsiteY25" fmla="*/ 4836160 h 6583680"/>
              <a:gd name="connsiteX26" fmla="*/ 3677920 w 4805680"/>
              <a:gd name="connsiteY26" fmla="*/ 4836160 h 6583680"/>
              <a:gd name="connsiteX27" fmla="*/ 3830320 w 4805680"/>
              <a:gd name="connsiteY27" fmla="*/ 4866640 h 6583680"/>
              <a:gd name="connsiteX28" fmla="*/ 3972560 w 4805680"/>
              <a:gd name="connsiteY28" fmla="*/ 4897120 h 6583680"/>
              <a:gd name="connsiteX29" fmla="*/ 4033520 w 4805680"/>
              <a:gd name="connsiteY29" fmla="*/ 4968240 h 6583680"/>
              <a:gd name="connsiteX30" fmla="*/ 4084320 w 4805680"/>
              <a:gd name="connsiteY30" fmla="*/ 5059680 h 6583680"/>
              <a:gd name="connsiteX31" fmla="*/ 4084320 w 4805680"/>
              <a:gd name="connsiteY31" fmla="*/ 5222240 h 6583680"/>
              <a:gd name="connsiteX32" fmla="*/ 4084320 w 4805680"/>
              <a:gd name="connsiteY32" fmla="*/ 5334000 h 6583680"/>
              <a:gd name="connsiteX33" fmla="*/ 4084320 w 4805680"/>
              <a:gd name="connsiteY33" fmla="*/ 5476240 h 6583680"/>
              <a:gd name="connsiteX34" fmla="*/ 4064000 w 4805680"/>
              <a:gd name="connsiteY34" fmla="*/ 5669280 h 6583680"/>
              <a:gd name="connsiteX35" fmla="*/ 4013200 w 4805680"/>
              <a:gd name="connsiteY35" fmla="*/ 5760720 h 6583680"/>
              <a:gd name="connsiteX36" fmla="*/ 4023360 w 4805680"/>
              <a:gd name="connsiteY36" fmla="*/ 5862320 h 6583680"/>
              <a:gd name="connsiteX37" fmla="*/ 4043680 w 4805680"/>
              <a:gd name="connsiteY37" fmla="*/ 6075680 h 6583680"/>
              <a:gd name="connsiteX38" fmla="*/ 4074160 w 4805680"/>
              <a:gd name="connsiteY38" fmla="*/ 6126480 h 6583680"/>
              <a:gd name="connsiteX39" fmla="*/ 4104640 w 4805680"/>
              <a:gd name="connsiteY39" fmla="*/ 6116320 h 6583680"/>
              <a:gd name="connsiteX40" fmla="*/ 4257040 w 4805680"/>
              <a:gd name="connsiteY40" fmla="*/ 6004560 h 6583680"/>
              <a:gd name="connsiteX41" fmla="*/ 4348480 w 4805680"/>
              <a:gd name="connsiteY41" fmla="*/ 5923280 h 6583680"/>
              <a:gd name="connsiteX42" fmla="*/ 4419600 w 4805680"/>
              <a:gd name="connsiteY42" fmla="*/ 5882640 h 6583680"/>
              <a:gd name="connsiteX43" fmla="*/ 4470400 w 4805680"/>
              <a:gd name="connsiteY43" fmla="*/ 5892800 h 6583680"/>
              <a:gd name="connsiteX44" fmla="*/ 4531360 w 4805680"/>
              <a:gd name="connsiteY44" fmla="*/ 5963920 h 6583680"/>
              <a:gd name="connsiteX45" fmla="*/ 4592320 w 4805680"/>
              <a:gd name="connsiteY45" fmla="*/ 6085840 h 6583680"/>
              <a:gd name="connsiteX46" fmla="*/ 4683760 w 4805680"/>
              <a:gd name="connsiteY46" fmla="*/ 6217920 h 6583680"/>
              <a:gd name="connsiteX47" fmla="*/ 4765040 w 4805680"/>
              <a:gd name="connsiteY47" fmla="*/ 6370320 h 6583680"/>
              <a:gd name="connsiteX48" fmla="*/ 4805680 w 4805680"/>
              <a:gd name="connsiteY48" fmla="*/ 6441440 h 6583680"/>
              <a:gd name="connsiteX49" fmla="*/ 4084320 w 4805680"/>
              <a:gd name="connsiteY49" fmla="*/ 6583680 h 6583680"/>
              <a:gd name="connsiteX50" fmla="*/ 2946400 w 4805680"/>
              <a:gd name="connsiteY50" fmla="*/ 6553200 h 6583680"/>
              <a:gd name="connsiteX51" fmla="*/ 1656080 w 4805680"/>
              <a:gd name="connsiteY51" fmla="*/ 6370320 h 6583680"/>
              <a:gd name="connsiteX52" fmla="*/ 1442720 w 4805680"/>
              <a:gd name="connsiteY52" fmla="*/ 6217920 h 6583680"/>
              <a:gd name="connsiteX53" fmla="*/ 1808480 w 4805680"/>
              <a:gd name="connsiteY53" fmla="*/ 5618480 h 6583680"/>
              <a:gd name="connsiteX54" fmla="*/ 1808480 w 4805680"/>
              <a:gd name="connsiteY54" fmla="*/ 5049520 h 6583680"/>
              <a:gd name="connsiteX0" fmla="*/ 1808480 w 4805680"/>
              <a:gd name="connsiteY0" fmla="*/ 5618480 h 6583680"/>
              <a:gd name="connsiteX1" fmla="*/ 0 w 4805680"/>
              <a:gd name="connsiteY1" fmla="*/ 1127760 h 6583680"/>
              <a:gd name="connsiteX2" fmla="*/ 975360 w 4805680"/>
              <a:gd name="connsiteY2" fmla="*/ 477520 h 6583680"/>
              <a:gd name="connsiteX3" fmla="*/ 3434080 w 4805680"/>
              <a:gd name="connsiteY3" fmla="*/ 0 h 6583680"/>
              <a:gd name="connsiteX4" fmla="*/ 3342640 w 4805680"/>
              <a:gd name="connsiteY4" fmla="*/ 264160 h 6583680"/>
              <a:gd name="connsiteX5" fmla="*/ 3139440 w 4805680"/>
              <a:gd name="connsiteY5" fmla="*/ 447040 h 6583680"/>
              <a:gd name="connsiteX6" fmla="*/ 2976880 w 4805680"/>
              <a:gd name="connsiteY6" fmla="*/ 660400 h 6583680"/>
              <a:gd name="connsiteX7" fmla="*/ 2844800 w 4805680"/>
              <a:gd name="connsiteY7" fmla="*/ 944880 h 6583680"/>
              <a:gd name="connsiteX8" fmla="*/ 2783840 w 4805680"/>
              <a:gd name="connsiteY8" fmla="*/ 1188720 h 6583680"/>
              <a:gd name="connsiteX9" fmla="*/ 2854960 w 4805680"/>
              <a:gd name="connsiteY9" fmla="*/ 1463040 h 6583680"/>
              <a:gd name="connsiteX10" fmla="*/ 3108960 w 4805680"/>
              <a:gd name="connsiteY10" fmla="*/ 1595120 h 6583680"/>
              <a:gd name="connsiteX11" fmla="*/ 3180080 w 4805680"/>
              <a:gd name="connsiteY11" fmla="*/ 1778000 h 6583680"/>
              <a:gd name="connsiteX12" fmla="*/ 3220720 w 4805680"/>
              <a:gd name="connsiteY12" fmla="*/ 2174240 h 6583680"/>
              <a:gd name="connsiteX13" fmla="*/ 3210560 w 4805680"/>
              <a:gd name="connsiteY13" fmla="*/ 2418080 h 6583680"/>
              <a:gd name="connsiteX14" fmla="*/ 3098800 w 4805680"/>
              <a:gd name="connsiteY14" fmla="*/ 2661920 h 6583680"/>
              <a:gd name="connsiteX15" fmla="*/ 2926080 w 4805680"/>
              <a:gd name="connsiteY15" fmla="*/ 2895600 h 6583680"/>
              <a:gd name="connsiteX16" fmla="*/ 2753360 w 4805680"/>
              <a:gd name="connsiteY16" fmla="*/ 3149600 h 6583680"/>
              <a:gd name="connsiteX17" fmla="*/ 2672080 w 4805680"/>
              <a:gd name="connsiteY17" fmla="*/ 3362960 h 6583680"/>
              <a:gd name="connsiteX18" fmla="*/ 2651760 w 4805680"/>
              <a:gd name="connsiteY18" fmla="*/ 3708400 h 6583680"/>
              <a:gd name="connsiteX19" fmla="*/ 2682240 w 4805680"/>
              <a:gd name="connsiteY19" fmla="*/ 3931920 h 6583680"/>
              <a:gd name="connsiteX20" fmla="*/ 2773680 w 4805680"/>
              <a:gd name="connsiteY20" fmla="*/ 4206240 h 6583680"/>
              <a:gd name="connsiteX21" fmla="*/ 2865120 w 4805680"/>
              <a:gd name="connsiteY21" fmla="*/ 4439920 h 6583680"/>
              <a:gd name="connsiteX22" fmla="*/ 2976880 w 4805680"/>
              <a:gd name="connsiteY22" fmla="*/ 4572000 h 6583680"/>
              <a:gd name="connsiteX23" fmla="*/ 3159760 w 4805680"/>
              <a:gd name="connsiteY23" fmla="*/ 4734560 h 6583680"/>
              <a:gd name="connsiteX24" fmla="*/ 3322320 w 4805680"/>
              <a:gd name="connsiteY24" fmla="*/ 4785360 h 6583680"/>
              <a:gd name="connsiteX25" fmla="*/ 3505200 w 4805680"/>
              <a:gd name="connsiteY25" fmla="*/ 4836160 h 6583680"/>
              <a:gd name="connsiteX26" fmla="*/ 3677920 w 4805680"/>
              <a:gd name="connsiteY26" fmla="*/ 4836160 h 6583680"/>
              <a:gd name="connsiteX27" fmla="*/ 3830320 w 4805680"/>
              <a:gd name="connsiteY27" fmla="*/ 4866640 h 6583680"/>
              <a:gd name="connsiteX28" fmla="*/ 3972560 w 4805680"/>
              <a:gd name="connsiteY28" fmla="*/ 4897120 h 6583680"/>
              <a:gd name="connsiteX29" fmla="*/ 4033520 w 4805680"/>
              <a:gd name="connsiteY29" fmla="*/ 4968240 h 6583680"/>
              <a:gd name="connsiteX30" fmla="*/ 4084320 w 4805680"/>
              <a:gd name="connsiteY30" fmla="*/ 5059680 h 6583680"/>
              <a:gd name="connsiteX31" fmla="*/ 4084320 w 4805680"/>
              <a:gd name="connsiteY31" fmla="*/ 5222240 h 6583680"/>
              <a:gd name="connsiteX32" fmla="*/ 4084320 w 4805680"/>
              <a:gd name="connsiteY32" fmla="*/ 5334000 h 6583680"/>
              <a:gd name="connsiteX33" fmla="*/ 4084320 w 4805680"/>
              <a:gd name="connsiteY33" fmla="*/ 5476240 h 6583680"/>
              <a:gd name="connsiteX34" fmla="*/ 4064000 w 4805680"/>
              <a:gd name="connsiteY34" fmla="*/ 5669280 h 6583680"/>
              <a:gd name="connsiteX35" fmla="*/ 4013200 w 4805680"/>
              <a:gd name="connsiteY35" fmla="*/ 5760720 h 6583680"/>
              <a:gd name="connsiteX36" fmla="*/ 4023360 w 4805680"/>
              <a:gd name="connsiteY36" fmla="*/ 5862320 h 6583680"/>
              <a:gd name="connsiteX37" fmla="*/ 4043680 w 4805680"/>
              <a:gd name="connsiteY37" fmla="*/ 6075680 h 6583680"/>
              <a:gd name="connsiteX38" fmla="*/ 4074160 w 4805680"/>
              <a:gd name="connsiteY38" fmla="*/ 6126480 h 6583680"/>
              <a:gd name="connsiteX39" fmla="*/ 4104640 w 4805680"/>
              <a:gd name="connsiteY39" fmla="*/ 6116320 h 6583680"/>
              <a:gd name="connsiteX40" fmla="*/ 4257040 w 4805680"/>
              <a:gd name="connsiteY40" fmla="*/ 6004560 h 6583680"/>
              <a:gd name="connsiteX41" fmla="*/ 4348480 w 4805680"/>
              <a:gd name="connsiteY41" fmla="*/ 5923280 h 6583680"/>
              <a:gd name="connsiteX42" fmla="*/ 4419600 w 4805680"/>
              <a:gd name="connsiteY42" fmla="*/ 5882640 h 6583680"/>
              <a:gd name="connsiteX43" fmla="*/ 4470400 w 4805680"/>
              <a:gd name="connsiteY43" fmla="*/ 5892800 h 6583680"/>
              <a:gd name="connsiteX44" fmla="*/ 4531360 w 4805680"/>
              <a:gd name="connsiteY44" fmla="*/ 5963920 h 6583680"/>
              <a:gd name="connsiteX45" fmla="*/ 4592320 w 4805680"/>
              <a:gd name="connsiteY45" fmla="*/ 6085840 h 6583680"/>
              <a:gd name="connsiteX46" fmla="*/ 4683760 w 4805680"/>
              <a:gd name="connsiteY46" fmla="*/ 6217920 h 6583680"/>
              <a:gd name="connsiteX47" fmla="*/ 4765040 w 4805680"/>
              <a:gd name="connsiteY47" fmla="*/ 6370320 h 6583680"/>
              <a:gd name="connsiteX48" fmla="*/ 4805680 w 4805680"/>
              <a:gd name="connsiteY48" fmla="*/ 6441440 h 6583680"/>
              <a:gd name="connsiteX49" fmla="*/ 4084320 w 4805680"/>
              <a:gd name="connsiteY49" fmla="*/ 6583680 h 6583680"/>
              <a:gd name="connsiteX50" fmla="*/ 2946400 w 4805680"/>
              <a:gd name="connsiteY50" fmla="*/ 6553200 h 6583680"/>
              <a:gd name="connsiteX51" fmla="*/ 1656080 w 4805680"/>
              <a:gd name="connsiteY51" fmla="*/ 6370320 h 6583680"/>
              <a:gd name="connsiteX52" fmla="*/ 1442720 w 4805680"/>
              <a:gd name="connsiteY52" fmla="*/ 6217920 h 6583680"/>
              <a:gd name="connsiteX53" fmla="*/ 1808480 w 4805680"/>
              <a:gd name="connsiteY53" fmla="*/ 5618480 h 6583680"/>
              <a:gd name="connsiteX0" fmla="*/ 1442720 w 4805680"/>
              <a:gd name="connsiteY0" fmla="*/ 6217920 h 6583680"/>
              <a:gd name="connsiteX1" fmla="*/ 0 w 4805680"/>
              <a:gd name="connsiteY1" fmla="*/ 1127760 h 6583680"/>
              <a:gd name="connsiteX2" fmla="*/ 975360 w 4805680"/>
              <a:gd name="connsiteY2" fmla="*/ 477520 h 6583680"/>
              <a:gd name="connsiteX3" fmla="*/ 3434080 w 4805680"/>
              <a:gd name="connsiteY3" fmla="*/ 0 h 6583680"/>
              <a:gd name="connsiteX4" fmla="*/ 3342640 w 4805680"/>
              <a:gd name="connsiteY4" fmla="*/ 264160 h 6583680"/>
              <a:gd name="connsiteX5" fmla="*/ 3139440 w 4805680"/>
              <a:gd name="connsiteY5" fmla="*/ 447040 h 6583680"/>
              <a:gd name="connsiteX6" fmla="*/ 2976880 w 4805680"/>
              <a:gd name="connsiteY6" fmla="*/ 660400 h 6583680"/>
              <a:gd name="connsiteX7" fmla="*/ 2844800 w 4805680"/>
              <a:gd name="connsiteY7" fmla="*/ 944880 h 6583680"/>
              <a:gd name="connsiteX8" fmla="*/ 2783840 w 4805680"/>
              <a:gd name="connsiteY8" fmla="*/ 1188720 h 6583680"/>
              <a:gd name="connsiteX9" fmla="*/ 2854960 w 4805680"/>
              <a:gd name="connsiteY9" fmla="*/ 1463040 h 6583680"/>
              <a:gd name="connsiteX10" fmla="*/ 3108960 w 4805680"/>
              <a:gd name="connsiteY10" fmla="*/ 1595120 h 6583680"/>
              <a:gd name="connsiteX11" fmla="*/ 3180080 w 4805680"/>
              <a:gd name="connsiteY11" fmla="*/ 1778000 h 6583680"/>
              <a:gd name="connsiteX12" fmla="*/ 3220720 w 4805680"/>
              <a:gd name="connsiteY12" fmla="*/ 2174240 h 6583680"/>
              <a:gd name="connsiteX13" fmla="*/ 3210560 w 4805680"/>
              <a:gd name="connsiteY13" fmla="*/ 2418080 h 6583680"/>
              <a:gd name="connsiteX14" fmla="*/ 3098800 w 4805680"/>
              <a:gd name="connsiteY14" fmla="*/ 2661920 h 6583680"/>
              <a:gd name="connsiteX15" fmla="*/ 2926080 w 4805680"/>
              <a:gd name="connsiteY15" fmla="*/ 2895600 h 6583680"/>
              <a:gd name="connsiteX16" fmla="*/ 2753360 w 4805680"/>
              <a:gd name="connsiteY16" fmla="*/ 3149600 h 6583680"/>
              <a:gd name="connsiteX17" fmla="*/ 2672080 w 4805680"/>
              <a:gd name="connsiteY17" fmla="*/ 3362960 h 6583680"/>
              <a:gd name="connsiteX18" fmla="*/ 2651760 w 4805680"/>
              <a:gd name="connsiteY18" fmla="*/ 3708400 h 6583680"/>
              <a:gd name="connsiteX19" fmla="*/ 2682240 w 4805680"/>
              <a:gd name="connsiteY19" fmla="*/ 3931920 h 6583680"/>
              <a:gd name="connsiteX20" fmla="*/ 2773680 w 4805680"/>
              <a:gd name="connsiteY20" fmla="*/ 4206240 h 6583680"/>
              <a:gd name="connsiteX21" fmla="*/ 2865120 w 4805680"/>
              <a:gd name="connsiteY21" fmla="*/ 4439920 h 6583680"/>
              <a:gd name="connsiteX22" fmla="*/ 2976880 w 4805680"/>
              <a:gd name="connsiteY22" fmla="*/ 4572000 h 6583680"/>
              <a:gd name="connsiteX23" fmla="*/ 3159760 w 4805680"/>
              <a:gd name="connsiteY23" fmla="*/ 4734560 h 6583680"/>
              <a:gd name="connsiteX24" fmla="*/ 3322320 w 4805680"/>
              <a:gd name="connsiteY24" fmla="*/ 4785360 h 6583680"/>
              <a:gd name="connsiteX25" fmla="*/ 3505200 w 4805680"/>
              <a:gd name="connsiteY25" fmla="*/ 4836160 h 6583680"/>
              <a:gd name="connsiteX26" fmla="*/ 3677920 w 4805680"/>
              <a:gd name="connsiteY26" fmla="*/ 4836160 h 6583680"/>
              <a:gd name="connsiteX27" fmla="*/ 3830320 w 4805680"/>
              <a:gd name="connsiteY27" fmla="*/ 4866640 h 6583680"/>
              <a:gd name="connsiteX28" fmla="*/ 3972560 w 4805680"/>
              <a:gd name="connsiteY28" fmla="*/ 4897120 h 6583680"/>
              <a:gd name="connsiteX29" fmla="*/ 4033520 w 4805680"/>
              <a:gd name="connsiteY29" fmla="*/ 4968240 h 6583680"/>
              <a:gd name="connsiteX30" fmla="*/ 4084320 w 4805680"/>
              <a:gd name="connsiteY30" fmla="*/ 5059680 h 6583680"/>
              <a:gd name="connsiteX31" fmla="*/ 4084320 w 4805680"/>
              <a:gd name="connsiteY31" fmla="*/ 5222240 h 6583680"/>
              <a:gd name="connsiteX32" fmla="*/ 4084320 w 4805680"/>
              <a:gd name="connsiteY32" fmla="*/ 5334000 h 6583680"/>
              <a:gd name="connsiteX33" fmla="*/ 4084320 w 4805680"/>
              <a:gd name="connsiteY33" fmla="*/ 5476240 h 6583680"/>
              <a:gd name="connsiteX34" fmla="*/ 4064000 w 4805680"/>
              <a:gd name="connsiteY34" fmla="*/ 5669280 h 6583680"/>
              <a:gd name="connsiteX35" fmla="*/ 4013200 w 4805680"/>
              <a:gd name="connsiteY35" fmla="*/ 5760720 h 6583680"/>
              <a:gd name="connsiteX36" fmla="*/ 4023360 w 4805680"/>
              <a:gd name="connsiteY36" fmla="*/ 5862320 h 6583680"/>
              <a:gd name="connsiteX37" fmla="*/ 4043680 w 4805680"/>
              <a:gd name="connsiteY37" fmla="*/ 6075680 h 6583680"/>
              <a:gd name="connsiteX38" fmla="*/ 4074160 w 4805680"/>
              <a:gd name="connsiteY38" fmla="*/ 6126480 h 6583680"/>
              <a:gd name="connsiteX39" fmla="*/ 4104640 w 4805680"/>
              <a:gd name="connsiteY39" fmla="*/ 6116320 h 6583680"/>
              <a:gd name="connsiteX40" fmla="*/ 4257040 w 4805680"/>
              <a:gd name="connsiteY40" fmla="*/ 6004560 h 6583680"/>
              <a:gd name="connsiteX41" fmla="*/ 4348480 w 4805680"/>
              <a:gd name="connsiteY41" fmla="*/ 5923280 h 6583680"/>
              <a:gd name="connsiteX42" fmla="*/ 4419600 w 4805680"/>
              <a:gd name="connsiteY42" fmla="*/ 5882640 h 6583680"/>
              <a:gd name="connsiteX43" fmla="*/ 4470400 w 4805680"/>
              <a:gd name="connsiteY43" fmla="*/ 5892800 h 6583680"/>
              <a:gd name="connsiteX44" fmla="*/ 4531360 w 4805680"/>
              <a:gd name="connsiteY44" fmla="*/ 5963920 h 6583680"/>
              <a:gd name="connsiteX45" fmla="*/ 4592320 w 4805680"/>
              <a:gd name="connsiteY45" fmla="*/ 6085840 h 6583680"/>
              <a:gd name="connsiteX46" fmla="*/ 4683760 w 4805680"/>
              <a:gd name="connsiteY46" fmla="*/ 6217920 h 6583680"/>
              <a:gd name="connsiteX47" fmla="*/ 4765040 w 4805680"/>
              <a:gd name="connsiteY47" fmla="*/ 6370320 h 6583680"/>
              <a:gd name="connsiteX48" fmla="*/ 4805680 w 4805680"/>
              <a:gd name="connsiteY48" fmla="*/ 6441440 h 6583680"/>
              <a:gd name="connsiteX49" fmla="*/ 4084320 w 4805680"/>
              <a:gd name="connsiteY49" fmla="*/ 6583680 h 6583680"/>
              <a:gd name="connsiteX50" fmla="*/ 2946400 w 4805680"/>
              <a:gd name="connsiteY50" fmla="*/ 6553200 h 6583680"/>
              <a:gd name="connsiteX51" fmla="*/ 1656080 w 4805680"/>
              <a:gd name="connsiteY51" fmla="*/ 6370320 h 6583680"/>
              <a:gd name="connsiteX52" fmla="*/ 1442720 w 4805680"/>
              <a:gd name="connsiteY52" fmla="*/ 6217920 h 6583680"/>
              <a:gd name="connsiteX0" fmla="*/ 1656080 w 4805680"/>
              <a:gd name="connsiteY0" fmla="*/ 6370320 h 6583680"/>
              <a:gd name="connsiteX1" fmla="*/ 0 w 4805680"/>
              <a:gd name="connsiteY1" fmla="*/ 1127760 h 6583680"/>
              <a:gd name="connsiteX2" fmla="*/ 975360 w 4805680"/>
              <a:gd name="connsiteY2" fmla="*/ 477520 h 6583680"/>
              <a:gd name="connsiteX3" fmla="*/ 3434080 w 4805680"/>
              <a:gd name="connsiteY3" fmla="*/ 0 h 6583680"/>
              <a:gd name="connsiteX4" fmla="*/ 3342640 w 4805680"/>
              <a:gd name="connsiteY4" fmla="*/ 264160 h 6583680"/>
              <a:gd name="connsiteX5" fmla="*/ 3139440 w 4805680"/>
              <a:gd name="connsiteY5" fmla="*/ 447040 h 6583680"/>
              <a:gd name="connsiteX6" fmla="*/ 2976880 w 4805680"/>
              <a:gd name="connsiteY6" fmla="*/ 660400 h 6583680"/>
              <a:gd name="connsiteX7" fmla="*/ 2844800 w 4805680"/>
              <a:gd name="connsiteY7" fmla="*/ 944880 h 6583680"/>
              <a:gd name="connsiteX8" fmla="*/ 2783840 w 4805680"/>
              <a:gd name="connsiteY8" fmla="*/ 1188720 h 6583680"/>
              <a:gd name="connsiteX9" fmla="*/ 2854960 w 4805680"/>
              <a:gd name="connsiteY9" fmla="*/ 1463040 h 6583680"/>
              <a:gd name="connsiteX10" fmla="*/ 3108960 w 4805680"/>
              <a:gd name="connsiteY10" fmla="*/ 1595120 h 6583680"/>
              <a:gd name="connsiteX11" fmla="*/ 3180080 w 4805680"/>
              <a:gd name="connsiteY11" fmla="*/ 1778000 h 6583680"/>
              <a:gd name="connsiteX12" fmla="*/ 3220720 w 4805680"/>
              <a:gd name="connsiteY12" fmla="*/ 2174240 h 6583680"/>
              <a:gd name="connsiteX13" fmla="*/ 3210560 w 4805680"/>
              <a:gd name="connsiteY13" fmla="*/ 2418080 h 6583680"/>
              <a:gd name="connsiteX14" fmla="*/ 3098800 w 4805680"/>
              <a:gd name="connsiteY14" fmla="*/ 2661920 h 6583680"/>
              <a:gd name="connsiteX15" fmla="*/ 2926080 w 4805680"/>
              <a:gd name="connsiteY15" fmla="*/ 2895600 h 6583680"/>
              <a:gd name="connsiteX16" fmla="*/ 2753360 w 4805680"/>
              <a:gd name="connsiteY16" fmla="*/ 3149600 h 6583680"/>
              <a:gd name="connsiteX17" fmla="*/ 2672080 w 4805680"/>
              <a:gd name="connsiteY17" fmla="*/ 3362960 h 6583680"/>
              <a:gd name="connsiteX18" fmla="*/ 2651760 w 4805680"/>
              <a:gd name="connsiteY18" fmla="*/ 3708400 h 6583680"/>
              <a:gd name="connsiteX19" fmla="*/ 2682240 w 4805680"/>
              <a:gd name="connsiteY19" fmla="*/ 3931920 h 6583680"/>
              <a:gd name="connsiteX20" fmla="*/ 2773680 w 4805680"/>
              <a:gd name="connsiteY20" fmla="*/ 4206240 h 6583680"/>
              <a:gd name="connsiteX21" fmla="*/ 2865120 w 4805680"/>
              <a:gd name="connsiteY21" fmla="*/ 4439920 h 6583680"/>
              <a:gd name="connsiteX22" fmla="*/ 2976880 w 4805680"/>
              <a:gd name="connsiteY22" fmla="*/ 4572000 h 6583680"/>
              <a:gd name="connsiteX23" fmla="*/ 3159760 w 4805680"/>
              <a:gd name="connsiteY23" fmla="*/ 4734560 h 6583680"/>
              <a:gd name="connsiteX24" fmla="*/ 3322320 w 4805680"/>
              <a:gd name="connsiteY24" fmla="*/ 4785360 h 6583680"/>
              <a:gd name="connsiteX25" fmla="*/ 3505200 w 4805680"/>
              <a:gd name="connsiteY25" fmla="*/ 4836160 h 6583680"/>
              <a:gd name="connsiteX26" fmla="*/ 3677920 w 4805680"/>
              <a:gd name="connsiteY26" fmla="*/ 4836160 h 6583680"/>
              <a:gd name="connsiteX27" fmla="*/ 3830320 w 4805680"/>
              <a:gd name="connsiteY27" fmla="*/ 4866640 h 6583680"/>
              <a:gd name="connsiteX28" fmla="*/ 3972560 w 4805680"/>
              <a:gd name="connsiteY28" fmla="*/ 4897120 h 6583680"/>
              <a:gd name="connsiteX29" fmla="*/ 4033520 w 4805680"/>
              <a:gd name="connsiteY29" fmla="*/ 4968240 h 6583680"/>
              <a:gd name="connsiteX30" fmla="*/ 4084320 w 4805680"/>
              <a:gd name="connsiteY30" fmla="*/ 5059680 h 6583680"/>
              <a:gd name="connsiteX31" fmla="*/ 4084320 w 4805680"/>
              <a:gd name="connsiteY31" fmla="*/ 5222240 h 6583680"/>
              <a:gd name="connsiteX32" fmla="*/ 4084320 w 4805680"/>
              <a:gd name="connsiteY32" fmla="*/ 5334000 h 6583680"/>
              <a:gd name="connsiteX33" fmla="*/ 4084320 w 4805680"/>
              <a:gd name="connsiteY33" fmla="*/ 5476240 h 6583680"/>
              <a:gd name="connsiteX34" fmla="*/ 4064000 w 4805680"/>
              <a:gd name="connsiteY34" fmla="*/ 5669280 h 6583680"/>
              <a:gd name="connsiteX35" fmla="*/ 4013200 w 4805680"/>
              <a:gd name="connsiteY35" fmla="*/ 5760720 h 6583680"/>
              <a:gd name="connsiteX36" fmla="*/ 4023360 w 4805680"/>
              <a:gd name="connsiteY36" fmla="*/ 5862320 h 6583680"/>
              <a:gd name="connsiteX37" fmla="*/ 4043680 w 4805680"/>
              <a:gd name="connsiteY37" fmla="*/ 6075680 h 6583680"/>
              <a:gd name="connsiteX38" fmla="*/ 4074160 w 4805680"/>
              <a:gd name="connsiteY38" fmla="*/ 6126480 h 6583680"/>
              <a:gd name="connsiteX39" fmla="*/ 4104640 w 4805680"/>
              <a:gd name="connsiteY39" fmla="*/ 6116320 h 6583680"/>
              <a:gd name="connsiteX40" fmla="*/ 4257040 w 4805680"/>
              <a:gd name="connsiteY40" fmla="*/ 6004560 h 6583680"/>
              <a:gd name="connsiteX41" fmla="*/ 4348480 w 4805680"/>
              <a:gd name="connsiteY41" fmla="*/ 5923280 h 6583680"/>
              <a:gd name="connsiteX42" fmla="*/ 4419600 w 4805680"/>
              <a:gd name="connsiteY42" fmla="*/ 5882640 h 6583680"/>
              <a:gd name="connsiteX43" fmla="*/ 4470400 w 4805680"/>
              <a:gd name="connsiteY43" fmla="*/ 5892800 h 6583680"/>
              <a:gd name="connsiteX44" fmla="*/ 4531360 w 4805680"/>
              <a:gd name="connsiteY44" fmla="*/ 5963920 h 6583680"/>
              <a:gd name="connsiteX45" fmla="*/ 4592320 w 4805680"/>
              <a:gd name="connsiteY45" fmla="*/ 6085840 h 6583680"/>
              <a:gd name="connsiteX46" fmla="*/ 4683760 w 4805680"/>
              <a:gd name="connsiteY46" fmla="*/ 6217920 h 6583680"/>
              <a:gd name="connsiteX47" fmla="*/ 4765040 w 4805680"/>
              <a:gd name="connsiteY47" fmla="*/ 6370320 h 6583680"/>
              <a:gd name="connsiteX48" fmla="*/ 4805680 w 4805680"/>
              <a:gd name="connsiteY48" fmla="*/ 6441440 h 6583680"/>
              <a:gd name="connsiteX49" fmla="*/ 4084320 w 4805680"/>
              <a:gd name="connsiteY49" fmla="*/ 6583680 h 6583680"/>
              <a:gd name="connsiteX50" fmla="*/ 2946400 w 4805680"/>
              <a:gd name="connsiteY50" fmla="*/ 6553200 h 6583680"/>
              <a:gd name="connsiteX51" fmla="*/ 1656080 w 4805680"/>
              <a:gd name="connsiteY51" fmla="*/ 6370320 h 6583680"/>
              <a:gd name="connsiteX0" fmla="*/ 2946400 w 4805680"/>
              <a:gd name="connsiteY0" fmla="*/ 6553200 h 6583680"/>
              <a:gd name="connsiteX1" fmla="*/ 0 w 4805680"/>
              <a:gd name="connsiteY1" fmla="*/ 1127760 h 6583680"/>
              <a:gd name="connsiteX2" fmla="*/ 975360 w 4805680"/>
              <a:gd name="connsiteY2" fmla="*/ 477520 h 6583680"/>
              <a:gd name="connsiteX3" fmla="*/ 3434080 w 4805680"/>
              <a:gd name="connsiteY3" fmla="*/ 0 h 6583680"/>
              <a:gd name="connsiteX4" fmla="*/ 3342640 w 4805680"/>
              <a:gd name="connsiteY4" fmla="*/ 264160 h 6583680"/>
              <a:gd name="connsiteX5" fmla="*/ 3139440 w 4805680"/>
              <a:gd name="connsiteY5" fmla="*/ 447040 h 6583680"/>
              <a:gd name="connsiteX6" fmla="*/ 2976880 w 4805680"/>
              <a:gd name="connsiteY6" fmla="*/ 660400 h 6583680"/>
              <a:gd name="connsiteX7" fmla="*/ 2844800 w 4805680"/>
              <a:gd name="connsiteY7" fmla="*/ 944880 h 6583680"/>
              <a:gd name="connsiteX8" fmla="*/ 2783840 w 4805680"/>
              <a:gd name="connsiteY8" fmla="*/ 1188720 h 6583680"/>
              <a:gd name="connsiteX9" fmla="*/ 2854960 w 4805680"/>
              <a:gd name="connsiteY9" fmla="*/ 1463040 h 6583680"/>
              <a:gd name="connsiteX10" fmla="*/ 3108960 w 4805680"/>
              <a:gd name="connsiteY10" fmla="*/ 1595120 h 6583680"/>
              <a:gd name="connsiteX11" fmla="*/ 3180080 w 4805680"/>
              <a:gd name="connsiteY11" fmla="*/ 1778000 h 6583680"/>
              <a:gd name="connsiteX12" fmla="*/ 3220720 w 4805680"/>
              <a:gd name="connsiteY12" fmla="*/ 2174240 h 6583680"/>
              <a:gd name="connsiteX13" fmla="*/ 3210560 w 4805680"/>
              <a:gd name="connsiteY13" fmla="*/ 2418080 h 6583680"/>
              <a:gd name="connsiteX14" fmla="*/ 3098800 w 4805680"/>
              <a:gd name="connsiteY14" fmla="*/ 2661920 h 6583680"/>
              <a:gd name="connsiteX15" fmla="*/ 2926080 w 4805680"/>
              <a:gd name="connsiteY15" fmla="*/ 2895600 h 6583680"/>
              <a:gd name="connsiteX16" fmla="*/ 2753360 w 4805680"/>
              <a:gd name="connsiteY16" fmla="*/ 3149600 h 6583680"/>
              <a:gd name="connsiteX17" fmla="*/ 2672080 w 4805680"/>
              <a:gd name="connsiteY17" fmla="*/ 3362960 h 6583680"/>
              <a:gd name="connsiteX18" fmla="*/ 2651760 w 4805680"/>
              <a:gd name="connsiteY18" fmla="*/ 3708400 h 6583680"/>
              <a:gd name="connsiteX19" fmla="*/ 2682240 w 4805680"/>
              <a:gd name="connsiteY19" fmla="*/ 3931920 h 6583680"/>
              <a:gd name="connsiteX20" fmla="*/ 2773680 w 4805680"/>
              <a:gd name="connsiteY20" fmla="*/ 4206240 h 6583680"/>
              <a:gd name="connsiteX21" fmla="*/ 2865120 w 4805680"/>
              <a:gd name="connsiteY21" fmla="*/ 4439920 h 6583680"/>
              <a:gd name="connsiteX22" fmla="*/ 2976880 w 4805680"/>
              <a:gd name="connsiteY22" fmla="*/ 4572000 h 6583680"/>
              <a:gd name="connsiteX23" fmla="*/ 3159760 w 4805680"/>
              <a:gd name="connsiteY23" fmla="*/ 4734560 h 6583680"/>
              <a:gd name="connsiteX24" fmla="*/ 3322320 w 4805680"/>
              <a:gd name="connsiteY24" fmla="*/ 4785360 h 6583680"/>
              <a:gd name="connsiteX25" fmla="*/ 3505200 w 4805680"/>
              <a:gd name="connsiteY25" fmla="*/ 4836160 h 6583680"/>
              <a:gd name="connsiteX26" fmla="*/ 3677920 w 4805680"/>
              <a:gd name="connsiteY26" fmla="*/ 4836160 h 6583680"/>
              <a:gd name="connsiteX27" fmla="*/ 3830320 w 4805680"/>
              <a:gd name="connsiteY27" fmla="*/ 4866640 h 6583680"/>
              <a:gd name="connsiteX28" fmla="*/ 3972560 w 4805680"/>
              <a:gd name="connsiteY28" fmla="*/ 4897120 h 6583680"/>
              <a:gd name="connsiteX29" fmla="*/ 4033520 w 4805680"/>
              <a:gd name="connsiteY29" fmla="*/ 4968240 h 6583680"/>
              <a:gd name="connsiteX30" fmla="*/ 4084320 w 4805680"/>
              <a:gd name="connsiteY30" fmla="*/ 5059680 h 6583680"/>
              <a:gd name="connsiteX31" fmla="*/ 4084320 w 4805680"/>
              <a:gd name="connsiteY31" fmla="*/ 5222240 h 6583680"/>
              <a:gd name="connsiteX32" fmla="*/ 4084320 w 4805680"/>
              <a:gd name="connsiteY32" fmla="*/ 5334000 h 6583680"/>
              <a:gd name="connsiteX33" fmla="*/ 4084320 w 4805680"/>
              <a:gd name="connsiteY33" fmla="*/ 5476240 h 6583680"/>
              <a:gd name="connsiteX34" fmla="*/ 4064000 w 4805680"/>
              <a:gd name="connsiteY34" fmla="*/ 5669280 h 6583680"/>
              <a:gd name="connsiteX35" fmla="*/ 4013200 w 4805680"/>
              <a:gd name="connsiteY35" fmla="*/ 5760720 h 6583680"/>
              <a:gd name="connsiteX36" fmla="*/ 4023360 w 4805680"/>
              <a:gd name="connsiteY36" fmla="*/ 5862320 h 6583680"/>
              <a:gd name="connsiteX37" fmla="*/ 4043680 w 4805680"/>
              <a:gd name="connsiteY37" fmla="*/ 6075680 h 6583680"/>
              <a:gd name="connsiteX38" fmla="*/ 4074160 w 4805680"/>
              <a:gd name="connsiteY38" fmla="*/ 6126480 h 6583680"/>
              <a:gd name="connsiteX39" fmla="*/ 4104640 w 4805680"/>
              <a:gd name="connsiteY39" fmla="*/ 6116320 h 6583680"/>
              <a:gd name="connsiteX40" fmla="*/ 4257040 w 4805680"/>
              <a:gd name="connsiteY40" fmla="*/ 6004560 h 6583680"/>
              <a:gd name="connsiteX41" fmla="*/ 4348480 w 4805680"/>
              <a:gd name="connsiteY41" fmla="*/ 5923280 h 6583680"/>
              <a:gd name="connsiteX42" fmla="*/ 4419600 w 4805680"/>
              <a:gd name="connsiteY42" fmla="*/ 5882640 h 6583680"/>
              <a:gd name="connsiteX43" fmla="*/ 4470400 w 4805680"/>
              <a:gd name="connsiteY43" fmla="*/ 5892800 h 6583680"/>
              <a:gd name="connsiteX44" fmla="*/ 4531360 w 4805680"/>
              <a:gd name="connsiteY44" fmla="*/ 5963920 h 6583680"/>
              <a:gd name="connsiteX45" fmla="*/ 4592320 w 4805680"/>
              <a:gd name="connsiteY45" fmla="*/ 6085840 h 6583680"/>
              <a:gd name="connsiteX46" fmla="*/ 4683760 w 4805680"/>
              <a:gd name="connsiteY46" fmla="*/ 6217920 h 6583680"/>
              <a:gd name="connsiteX47" fmla="*/ 4765040 w 4805680"/>
              <a:gd name="connsiteY47" fmla="*/ 6370320 h 6583680"/>
              <a:gd name="connsiteX48" fmla="*/ 4805680 w 4805680"/>
              <a:gd name="connsiteY48" fmla="*/ 6441440 h 6583680"/>
              <a:gd name="connsiteX49" fmla="*/ 4084320 w 4805680"/>
              <a:gd name="connsiteY49" fmla="*/ 6583680 h 6583680"/>
              <a:gd name="connsiteX50" fmla="*/ 2946400 w 4805680"/>
              <a:gd name="connsiteY50" fmla="*/ 6553200 h 6583680"/>
              <a:gd name="connsiteX0" fmla="*/ 4084320 w 4805680"/>
              <a:gd name="connsiteY0" fmla="*/ 6583680 h 6583680"/>
              <a:gd name="connsiteX1" fmla="*/ 0 w 4805680"/>
              <a:gd name="connsiteY1" fmla="*/ 1127760 h 6583680"/>
              <a:gd name="connsiteX2" fmla="*/ 975360 w 4805680"/>
              <a:gd name="connsiteY2" fmla="*/ 477520 h 6583680"/>
              <a:gd name="connsiteX3" fmla="*/ 3434080 w 4805680"/>
              <a:gd name="connsiteY3" fmla="*/ 0 h 6583680"/>
              <a:gd name="connsiteX4" fmla="*/ 3342640 w 4805680"/>
              <a:gd name="connsiteY4" fmla="*/ 264160 h 6583680"/>
              <a:gd name="connsiteX5" fmla="*/ 3139440 w 4805680"/>
              <a:gd name="connsiteY5" fmla="*/ 447040 h 6583680"/>
              <a:gd name="connsiteX6" fmla="*/ 2976880 w 4805680"/>
              <a:gd name="connsiteY6" fmla="*/ 660400 h 6583680"/>
              <a:gd name="connsiteX7" fmla="*/ 2844800 w 4805680"/>
              <a:gd name="connsiteY7" fmla="*/ 944880 h 6583680"/>
              <a:gd name="connsiteX8" fmla="*/ 2783840 w 4805680"/>
              <a:gd name="connsiteY8" fmla="*/ 1188720 h 6583680"/>
              <a:gd name="connsiteX9" fmla="*/ 2854960 w 4805680"/>
              <a:gd name="connsiteY9" fmla="*/ 1463040 h 6583680"/>
              <a:gd name="connsiteX10" fmla="*/ 3108960 w 4805680"/>
              <a:gd name="connsiteY10" fmla="*/ 1595120 h 6583680"/>
              <a:gd name="connsiteX11" fmla="*/ 3180080 w 4805680"/>
              <a:gd name="connsiteY11" fmla="*/ 1778000 h 6583680"/>
              <a:gd name="connsiteX12" fmla="*/ 3220720 w 4805680"/>
              <a:gd name="connsiteY12" fmla="*/ 2174240 h 6583680"/>
              <a:gd name="connsiteX13" fmla="*/ 3210560 w 4805680"/>
              <a:gd name="connsiteY13" fmla="*/ 2418080 h 6583680"/>
              <a:gd name="connsiteX14" fmla="*/ 3098800 w 4805680"/>
              <a:gd name="connsiteY14" fmla="*/ 2661920 h 6583680"/>
              <a:gd name="connsiteX15" fmla="*/ 2926080 w 4805680"/>
              <a:gd name="connsiteY15" fmla="*/ 2895600 h 6583680"/>
              <a:gd name="connsiteX16" fmla="*/ 2753360 w 4805680"/>
              <a:gd name="connsiteY16" fmla="*/ 3149600 h 6583680"/>
              <a:gd name="connsiteX17" fmla="*/ 2672080 w 4805680"/>
              <a:gd name="connsiteY17" fmla="*/ 3362960 h 6583680"/>
              <a:gd name="connsiteX18" fmla="*/ 2651760 w 4805680"/>
              <a:gd name="connsiteY18" fmla="*/ 3708400 h 6583680"/>
              <a:gd name="connsiteX19" fmla="*/ 2682240 w 4805680"/>
              <a:gd name="connsiteY19" fmla="*/ 3931920 h 6583680"/>
              <a:gd name="connsiteX20" fmla="*/ 2773680 w 4805680"/>
              <a:gd name="connsiteY20" fmla="*/ 4206240 h 6583680"/>
              <a:gd name="connsiteX21" fmla="*/ 2865120 w 4805680"/>
              <a:gd name="connsiteY21" fmla="*/ 4439920 h 6583680"/>
              <a:gd name="connsiteX22" fmla="*/ 2976880 w 4805680"/>
              <a:gd name="connsiteY22" fmla="*/ 4572000 h 6583680"/>
              <a:gd name="connsiteX23" fmla="*/ 3159760 w 4805680"/>
              <a:gd name="connsiteY23" fmla="*/ 4734560 h 6583680"/>
              <a:gd name="connsiteX24" fmla="*/ 3322320 w 4805680"/>
              <a:gd name="connsiteY24" fmla="*/ 4785360 h 6583680"/>
              <a:gd name="connsiteX25" fmla="*/ 3505200 w 4805680"/>
              <a:gd name="connsiteY25" fmla="*/ 4836160 h 6583680"/>
              <a:gd name="connsiteX26" fmla="*/ 3677920 w 4805680"/>
              <a:gd name="connsiteY26" fmla="*/ 4836160 h 6583680"/>
              <a:gd name="connsiteX27" fmla="*/ 3830320 w 4805680"/>
              <a:gd name="connsiteY27" fmla="*/ 4866640 h 6583680"/>
              <a:gd name="connsiteX28" fmla="*/ 3972560 w 4805680"/>
              <a:gd name="connsiteY28" fmla="*/ 4897120 h 6583680"/>
              <a:gd name="connsiteX29" fmla="*/ 4033520 w 4805680"/>
              <a:gd name="connsiteY29" fmla="*/ 4968240 h 6583680"/>
              <a:gd name="connsiteX30" fmla="*/ 4084320 w 4805680"/>
              <a:gd name="connsiteY30" fmla="*/ 5059680 h 6583680"/>
              <a:gd name="connsiteX31" fmla="*/ 4084320 w 4805680"/>
              <a:gd name="connsiteY31" fmla="*/ 5222240 h 6583680"/>
              <a:gd name="connsiteX32" fmla="*/ 4084320 w 4805680"/>
              <a:gd name="connsiteY32" fmla="*/ 5334000 h 6583680"/>
              <a:gd name="connsiteX33" fmla="*/ 4084320 w 4805680"/>
              <a:gd name="connsiteY33" fmla="*/ 5476240 h 6583680"/>
              <a:gd name="connsiteX34" fmla="*/ 4064000 w 4805680"/>
              <a:gd name="connsiteY34" fmla="*/ 5669280 h 6583680"/>
              <a:gd name="connsiteX35" fmla="*/ 4013200 w 4805680"/>
              <a:gd name="connsiteY35" fmla="*/ 5760720 h 6583680"/>
              <a:gd name="connsiteX36" fmla="*/ 4023360 w 4805680"/>
              <a:gd name="connsiteY36" fmla="*/ 5862320 h 6583680"/>
              <a:gd name="connsiteX37" fmla="*/ 4043680 w 4805680"/>
              <a:gd name="connsiteY37" fmla="*/ 6075680 h 6583680"/>
              <a:gd name="connsiteX38" fmla="*/ 4074160 w 4805680"/>
              <a:gd name="connsiteY38" fmla="*/ 6126480 h 6583680"/>
              <a:gd name="connsiteX39" fmla="*/ 4104640 w 4805680"/>
              <a:gd name="connsiteY39" fmla="*/ 6116320 h 6583680"/>
              <a:gd name="connsiteX40" fmla="*/ 4257040 w 4805680"/>
              <a:gd name="connsiteY40" fmla="*/ 6004560 h 6583680"/>
              <a:gd name="connsiteX41" fmla="*/ 4348480 w 4805680"/>
              <a:gd name="connsiteY41" fmla="*/ 5923280 h 6583680"/>
              <a:gd name="connsiteX42" fmla="*/ 4419600 w 4805680"/>
              <a:gd name="connsiteY42" fmla="*/ 5882640 h 6583680"/>
              <a:gd name="connsiteX43" fmla="*/ 4470400 w 4805680"/>
              <a:gd name="connsiteY43" fmla="*/ 5892800 h 6583680"/>
              <a:gd name="connsiteX44" fmla="*/ 4531360 w 4805680"/>
              <a:gd name="connsiteY44" fmla="*/ 5963920 h 6583680"/>
              <a:gd name="connsiteX45" fmla="*/ 4592320 w 4805680"/>
              <a:gd name="connsiteY45" fmla="*/ 6085840 h 6583680"/>
              <a:gd name="connsiteX46" fmla="*/ 4683760 w 4805680"/>
              <a:gd name="connsiteY46" fmla="*/ 6217920 h 6583680"/>
              <a:gd name="connsiteX47" fmla="*/ 4765040 w 4805680"/>
              <a:gd name="connsiteY47" fmla="*/ 6370320 h 6583680"/>
              <a:gd name="connsiteX48" fmla="*/ 4805680 w 4805680"/>
              <a:gd name="connsiteY48" fmla="*/ 6441440 h 6583680"/>
              <a:gd name="connsiteX49" fmla="*/ 4084320 w 4805680"/>
              <a:gd name="connsiteY49" fmla="*/ 6583680 h 6583680"/>
              <a:gd name="connsiteX0" fmla="*/ 3108960 w 3830320"/>
              <a:gd name="connsiteY0" fmla="*/ 6583680 h 6583680"/>
              <a:gd name="connsiteX1" fmla="*/ 3749040 w 3830320"/>
              <a:gd name="connsiteY1" fmla="*/ 1767840 h 6583680"/>
              <a:gd name="connsiteX2" fmla="*/ 0 w 3830320"/>
              <a:gd name="connsiteY2" fmla="*/ 477520 h 6583680"/>
              <a:gd name="connsiteX3" fmla="*/ 2458720 w 3830320"/>
              <a:gd name="connsiteY3" fmla="*/ 0 h 6583680"/>
              <a:gd name="connsiteX4" fmla="*/ 2367280 w 3830320"/>
              <a:gd name="connsiteY4" fmla="*/ 264160 h 6583680"/>
              <a:gd name="connsiteX5" fmla="*/ 2164080 w 3830320"/>
              <a:gd name="connsiteY5" fmla="*/ 447040 h 6583680"/>
              <a:gd name="connsiteX6" fmla="*/ 2001520 w 3830320"/>
              <a:gd name="connsiteY6" fmla="*/ 660400 h 6583680"/>
              <a:gd name="connsiteX7" fmla="*/ 1869440 w 3830320"/>
              <a:gd name="connsiteY7" fmla="*/ 944880 h 6583680"/>
              <a:gd name="connsiteX8" fmla="*/ 1808480 w 3830320"/>
              <a:gd name="connsiteY8" fmla="*/ 1188720 h 6583680"/>
              <a:gd name="connsiteX9" fmla="*/ 1879600 w 3830320"/>
              <a:gd name="connsiteY9" fmla="*/ 1463040 h 6583680"/>
              <a:gd name="connsiteX10" fmla="*/ 2133600 w 3830320"/>
              <a:gd name="connsiteY10" fmla="*/ 1595120 h 6583680"/>
              <a:gd name="connsiteX11" fmla="*/ 2204720 w 3830320"/>
              <a:gd name="connsiteY11" fmla="*/ 1778000 h 6583680"/>
              <a:gd name="connsiteX12" fmla="*/ 2245360 w 3830320"/>
              <a:gd name="connsiteY12" fmla="*/ 2174240 h 6583680"/>
              <a:gd name="connsiteX13" fmla="*/ 2235200 w 3830320"/>
              <a:gd name="connsiteY13" fmla="*/ 2418080 h 6583680"/>
              <a:gd name="connsiteX14" fmla="*/ 2123440 w 3830320"/>
              <a:gd name="connsiteY14" fmla="*/ 2661920 h 6583680"/>
              <a:gd name="connsiteX15" fmla="*/ 1950720 w 3830320"/>
              <a:gd name="connsiteY15" fmla="*/ 2895600 h 6583680"/>
              <a:gd name="connsiteX16" fmla="*/ 1778000 w 3830320"/>
              <a:gd name="connsiteY16" fmla="*/ 3149600 h 6583680"/>
              <a:gd name="connsiteX17" fmla="*/ 1696720 w 3830320"/>
              <a:gd name="connsiteY17" fmla="*/ 3362960 h 6583680"/>
              <a:gd name="connsiteX18" fmla="*/ 1676400 w 3830320"/>
              <a:gd name="connsiteY18" fmla="*/ 3708400 h 6583680"/>
              <a:gd name="connsiteX19" fmla="*/ 1706880 w 3830320"/>
              <a:gd name="connsiteY19" fmla="*/ 3931920 h 6583680"/>
              <a:gd name="connsiteX20" fmla="*/ 1798320 w 3830320"/>
              <a:gd name="connsiteY20" fmla="*/ 4206240 h 6583680"/>
              <a:gd name="connsiteX21" fmla="*/ 1889760 w 3830320"/>
              <a:gd name="connsiteY21" fmla="*/ 4439920 h 6583680"/>
              <a:gd name="connsiteX22" fmla="*/ 2001520 w 3830320"/>
              <a:gd name="connsiteY22" fmla="*/ 4572000 h 6583680"/>
              <a:gd name="connsiteX23" fmla="*/ 2184400 w 3830320"/>
              <a:gd name="connsiteY23" fmla="*/ 4734560 h 6583680"/>
              <a:gd name="connsiteX24" fmla="*/ 2346960 w 3830320"/>
              <a:gd name="connsiteY24" fmla="*/ 4785360 h 6583680"/>
              <a:gd name="connsiteX25" fmla="*/ 2529840 w 3830320"/>
              <a:gd name="connsiteY25" fmla="*/ 4836160 h 6583680"/>
              <a:gd name="connsiteX26" fmla="*/ 2702560 w 3830320"/>
              <a:gd name="connsiteY26" fmla="*/ 4836160 h 6583680"/>
              <a:gd name="connsiteX27" fmla="*/ 2854960 w 3830320"/>
              <a:gd name="connsiteY27" fmla="*/ 4866640 h 6583680"/>
              <a:gd name="connsiteX28" fmla="*/ 2997200 w 3830320"/>
              <a:gd name="connsiteY28" fmla="*/ 4897120 h 6583680"/>
              <a:gd name="connsiteX29" fmla="*/ 3058160 w 3830320"/>
              <a:gd name="connsiteY29" fmla="*/ 4968240 h 6583680"/>
              <a:gd name="connsiteX30" fmla="*/ 3108960 w 3830320"/>
              <a:gd name="connsiteY30" fmla="*/ 5059680 h 6583680"/>
              <a:gd name="connsiteX31" fmla="*/ 3108960 w 3830320"/>
              <a:gd name="connsiteY31" fmla="*/ 5222240 h 6583680"/>
              <a:gd name="connsiteX32" fmla="*/ 3108960 w 3830320"/>
              <a:gd name="connsiteY32" fmla="*/ 5334000 h 6583680"/>
              <a:gd name="connsiteX33" fmla="*/ 3108960 w 3830320"/>
              <a:gd name="connsiteY33" fmla="*/ 5476240 h 6583680"/>
              <a:gd name="connsiteX34" fmla="*/ 3088640 w 3830320"/>
              <a:gd name="connsiteY34" fmla="*/ 5669280 h 6583680"/>
              <a:gd name="connsiteX35" fmla="*/ 3037840 w 3830320"/>
              <a:gd name="connsiteY35" fmla="*/ 5760720 h 6583680"/>
              <a:gd name="connsiteX36" fmla="*/ 3048000 w 3830320"/>
              <a:gd name="connsiteY36" fmla="*/ 5862320 h 6583680"/>
              <a:gd name="connsiteX37" fmla="*/ 3068320 w 3830320"/>
              <a:gd name="connsiteY37" fmla="*/ 6075680 h 6583680"/>
              <a:gd name="connsiteX38" fmla="*/ 3098800 w 3830320"/>
              <a:gd name="connsiteY38" fmla="*/ 6126480 h 6583680"/>
              <a:gd name="connsiteX39" fmla="*/ 3129280 w 3830320"/>
              <a:gd name="connsiteY39" fmla="*/ 6116320 h 6583680"/>
              <a:gd name="connsiteX40" fmla="*/ 3281680 w 3830320"/>
              <a:gd name="connsiteY40" fmla="*/ 6004560 h 6583680"/>
              <a:gd name="connsiteX41" fmla="*/ 3373120 w 3830320"/>
              <a:gd name="connsiteY41" fmla="*/ 5923280 h 6583680"/>
              <a:gd name="connsiteX42" fmla="*/ 3444240 w 3830320"/>
              <a:gd name="connsiteY42" fmla="*/ 5882640 h 6583680"/>
              <a:gd name="connsiteX43" fmla="*/ 3495040 w 3830320"/>
              <a:gd name="connsiteY43" fmla="*/ 5892800 h 6583680"/>
              <a:gd name="connsiteX44" fmla="*/ 3556000 w 3830320"/>
              <a:gd name="connsiteY44" fmla="*/ 5963920 h 6583680"/>
              <a:gd name="connsiteX45" fmla="*/ 3616960 w 3830320"/>
              <a:gd name="connsiteY45" fmla="*/ 6085840 h 6583680"/>
              <a:gd name="connsiteX46" fmla="*/ 3708400 w 3830320"/>
              <a:gd name="connsiteY46" fmla="*/ 6217920 h 6583680"/>
              <a:gd name="connsiteX47" fmla="*/ 3789680 w 3830320"/>
              <a:gd name="connsiteY47" fmla="*/ 6370320 h 6583680"/>
              <a:gd name="connsiteX48" fmla="*/ 3830320 w 3830320"/>
              <a:gd name="connsiteY48" fmla="*/ 6441440 h 6583680"/>
              <a:gd name="connsiteX49" fmla="*/ 3108960 w 3830320"/>
              <a:gd name="connsiteY49" fmla="*/ 6583680 h 6583680"/>
              <a:gd name="connsiteX0" fmla="*/ 1432560 w 2529840"/>
              <a:gd name="connsiteY0" fmla="*/ 6583680 h 6583680"/>
              <a:gd name="connsiteX1" fmla="*/ 2072640 w 2529840"/>
              <a:gd name="connsiteY1" fmla="*/ 1767840 h 6583680"/>
              <a:gd name="connsiteX2" fmla="*/ 2529840 w 2529840"/>
              <a:gd name="connsiteY2" fmla="*/ 797560 h 6583680"/>
              <a:gd name="connsiteX3" fmla="*/ 782320 w 2529840"/>
              <a:gd name="connsiteY3" fmla="*/ 0 h 6583680"/>
              <a:gd name="connsiteX4" fmla="*/ 690880 w 2529840"/>
              <a:gd name="connsiteY4" fmla="*/ 264160 h 6583680"/>
              <a:gd name="connsiteX5" fmla="*/ 487680 w 2529840"/>
              <a:gd name="connsiteY5" fmla="*/ 447040 h 6583680"/>
              <a:gd name="connsiteX6" fmla="*/ 325120 w 2529840"/>
              <a:gd name="connsiteY6" fmla="*/ 660400 h 6583680"/>
              <a:gd name="connsiteX7" fmla="*/ 193040 w 2529840"/>
              <a:gd name="connsiteY7" fmla="*/ 944880 h 6583680"/>
              <a:gd name="connsiteX8" fmla="*/ 132080 w 2529840"/>
              <a:gd name="connsiteY8" fmla="*/ 1188720 h 6583680"/>
              <a:gd name="connsiteX9" fmla="*/ 203200 w 2529840"/>
              <a:gd name="connsiteY9" fmla="*/ 1463040 h 6583680"/>
              <a:gd name="connsiteX10" fmla="*/ 457200 w 2529840"/>
              <a:gd name="connsiteY10" fmla="*/ 1595120 h 6583680"/>
              <a:gd name="connsiteX11" fmla="*/ 528320 w 2529840"/>
              <a:gd name="connsiteY11" fmla="*/ 1778000 h 6583680"/>
              <a:gd name="connsiteX12" fmla="*/ 568960 w 2529840"/>
              <a:gd name="connsiteY12" fmla="*/ 2174240 h 6583680"/>
              <a:gd name="connsiteX13" fmla="*/ 558800 w 2529840"/>
              <a:gd name="connsiteY13" fmla="*/ 2418080 h 6583680"/>
              <a:gd name="connsiteX14" fmla="*/ 447040 w 2529840"/>
              <a:gd name="connsiteY14" fmla="*/ 2661920 h 6583680"/>
              <a:gd name="connsiteX15" fmla="*/ 274320 w 2529840"/>
              <a:gd name="connsiteY15" fmla="*/ 2895600 h 6583680"/>
              <a:gd name="connsiteX16" fmla="*/ 101600 w 2529840"/>
              <a:gd name="connsiteY16" fmla="*/ 3149600 h 6583680"/>
              <a:gd name="connsiteX17" fmla="*/ 20320 w 2529840"/>
              <a:gd name="connsiteY17" fmla="*/ 3362960 h 6583680"/>
              <a:gd name="connsiteX18" fmla="*/ 0 w 2529840"/>
              <a:gd name="connsiteY18" fmla="*/ 3708400 h 6583680"/>
              <a:gd name="connsiteX19" fmla="*/ 30480 w 2529840"/>
              <a:gd name="connsiteY19" fmla="*/ 3931920 h 6583680"/>
              <a:gd name="connsiteX20" fmla="*/ 121920 w 2529840"/>
              <a:gd name="connsiteY20" fmla="*/ 4206240 h 6583680"/>
              <a:gd name="connsiteX21" fmla="*/ 213360 w 2529840"/>
              <a:gd name="connsiteY21" fmla="*/ 4439920 h 6583680"/>
              <a:gd name="connsiteX22" fmla="*/ 325120 w 2529840"/>
              <a:gd name="connsiteY22" fmla="*/ 4572000 h 6583680"/>
              <a:gd name="connsiteX23" fmla="*/ 508000 w 2529840"/>
              <a:gd name="connsiteY23" fmla="*/ 4734560 h 6583680"/>
              <a:gd name="connsiteX24" fmla="*/ 670560 w 2529840"/>
              <a:gd name="connsiteY24" fmla="*/ 4785360 h 6583680"/>
              <a:gd name="connsiteX25" fmla="*/ 853440 w 2529840"/>
              <a:gd name="connsiteY25" fmla="*/ 4836160 h 6583680"/>
              <a:gd name="connsiteX26" fmla="*/ 1026160 w 2529840"/>
              <a:gd name="connsiteY26" fmla="*/ 4836160 h 6583680"/>
              <a:gd name="connsiteX27" fmla="*/ 1178560 w 2529840"/>
              <a:gd name="connsiteY27" fmla="*/ 4866640 h 6583680"/>
              <a:gd name="connsiteX28" fmla="*/ 1320800 w 2529840"/>
              <a:gd name="connsiteY28" fmla="*/ 4897120 h 6583680"/>
              <a:gd name="connsiteX29" fmla="*/ 1381760 w 2529840"/>
              <a:gd name="connsiteY29" fmla="*/ 4968240 h 6583680"/>
              <a:gd name="connsiteX30" fmla="*/ 1432560 w 2529840"/>
              <a:gd name="connsiteY30" fmla="*/ 5059680 h 6583680"/>
              <a:gd name="connsiteX31" fmla="*/ 1432560 w 2529840"/>
              <a:gd name="connsiteY31" fmla="*/ 5222240 h 6583680"/>
              <a:gd name="connsiteX32" fmla="*/ 1432560 w 2529840"/>
              <a:gd name="connsiteY32" fmla="*/ 5334000 h 6583680"/>
              <a:gd name="connsiteX33" fmla="*/ 1432560 w 2529840"/>
              <a:gd name="connsiteY33" fmla="*/ 5476240 h 6583680"/>
              <a:gd name="connsiteX34" fmla="*/ 1412240 w 2529840"/>
              <a:gd name="connsiteY34" fmla="*/ 5669280 h 6583680"/>
              <a:gd name="connsiteX35" fmla="*/ 1361440 w 2529840"/>
              <a:gd name="connsiteY35" fmla="*/ 5760720 h 6583680"/>
              <a:gd name="connsiteX36" fmla="*/ 1371600 w 2529840"/>
              <a:gd name="connsiteY36" fmla="*/ 5862320 h 6583680"/>
              <a:gd name="connsiteX37" fmla="*/ 1391920 w 2529840"/>
              <a:gd name="connsiteY37" fmla="*/ 6075680 h 6583680"/>
              <a:gd name="connsiteX38" fmla="*/ 1422400 w 2529840"/>
              <a:gd name="connsiteY38" fmla="*/ 6126480 h 6583680"/>
              <a:gd name="connsiteX39" fmla="*/ 1452880 w 2529840"/>
              <a:gd name="connsiteY39" fmla="*/ 6116320 h 6583680"/>
              <a:gd name="connsiteX40" fmla="*/ 1605280 w 2529840"/>
              <a:gd name="connsiteY40" fmla="*/ 6004560 h 6583680"/>
              <a:gd name="connsiteX41" fmla="*/ 1696720 w 2529840"/>
              <a:gd name="connsiteY41" fmla="*/ 5923280 h 6583680"/>
              <a:gd name="connsiteX42" fmla="*/ 1767840 w 2529840"/>
              <a:gd name="connsiteY42" fmla="*/ 5882640 h 6583680"/>
              <a:gd name="connsiteX43" fmla="*/ 1818640 w 2529840"/>
              <a:gd name="connsiteY43" fmla="*/ 5892800 h 6583680"/>
              <a:gd name="connsiteX44" fmla="*/ 1879600 w 2529840"/>
              <a:gd name="connsiteY44" fmla="*/ 5963920 h 6583680"/>
              <a:gd name="connsiteX45" fmla="*/ 1940560 w 2529840"/>
              <a:gd name="connsiteY45" fmla="*/ 6085840 h 6583680"/>
              <a:gd name="connsiteX46" fmla="*/ 2032000 w 2529840"/>
              <a:gd name="connsiteY46" fmla="*/ 6217920 h 6583680"/>
              <a:gd name="connsiteX47" fmla="*/ 2113280 w 2529840"/>
              <a:gd name="connsiteY47" fmla="*/ 6370320 h 6583680"/>
              <a:gd name="connsiteX48" fmla="*/ 2153920 w 2529840"/>
              <a:gd name="connsiteY48" fmla="*/ 6441440 h 6583680"/>
              <a:gd name="connsiteX49" fmla="*/ 1432560 w 2529840"/>
              <a:gd name="connsiteY49" fmla="*/ 6583680 h 6583680"/>
              <a:gd name="connsiteX0" fmla="*/ 2468880 w 2529840"/>
              <a:gd name="connsiteY0" fmla="*/ 5623560 h 6441440"/>
              <a:gd name="connsiteX1" fmla="*/ 2072640 w 2529840"/>
              <a:gd name="connsiteY1" fmla="*/ 1767840 h 6441440"/>
              <a:gd name="connsiteX2" fmla="*/ 2529840 w 2529840"/>
              <a:gd name="connsiteY2" fmla="*/ 797560 h 6441440"/>
              <a:gd name="connsiteX3" fmla="*/ 782320 w 2529840"/>
              <a:gd name="connsiteY3" fmla="*/ 0 h 6441440"/>
              <a:gd name="connsiteX4" fmla="*/ 690880 w 2529840"/>
              <a:gd name="connsiteY4" fmla="*/ 264160 h 6441440"/>
              <a:gd name="connsiteX5" fmla="*/ 487680 w 2529840"/>
              <a:gd name="connsiteY5" fmla="*/ 447040 h 6441440"/>
              <a:gd name="connsiteX6" fmla="*/ 325120 w 2529840"/>
              <a:gd name="connsiteY6" fmla="*/ 660400 h 6441440"/>
              <a:gd name="connsiteX7" fmla="*/ 193040 w 2529840"/>
              <a:gd name="connsiteY7" fmla="*/ 944880 h 6441440"/>
              <a:gd name="connsiteX8" fmla="*/ 132080 w 2529840"/>
              <a:gd name="connsiteY8" fmla="*/ 1188720 h 6441440"/>
              <a:gd name="connsiteX9" fmla="*/ 203200 w 2529840"/>
              <a:gd name="connsiteY9" fmla="*/ 1463040 h 6441440"/>
              <a:gd name="connsiteX10" fmla="*/ 457200 w 2529840"/>
              <a:gd name="connsiteY10" fmla="*/ 1595120 h 6441440"/>
              <a:gd name="connsiteX11" fmla="*/ 528320 w 2529840"/>
              <a:gd name="connsiteY11" fmla="*/ 1778000 h 6441440"/>
              <a:gd name="connsiteX12" fmla="*/ 568960 w 2529840"/>
              <a:gd name="connsiteY12" fmla="*/ 2174240 h 6441440"/>
              <a:gd name="connsiteX13" fmla="*/ 558800 w 2529840"/>
              <a:gd name="connsiteY13" fmla="*/ 2418080 h 6441440"/>
              <a:gd name="connsiteX14" fmla="*/ 447040 w 2529840"/>
              <a:gd name="connsiteY14" fmla="*/ 2661920 h 6441440"/>
              <a:gd name="connsiteX15" fmla="*/ 274320 w 2529840"/>
              <a:gd name="connsiteY15" fmla="*/ 2895600 h 6441440"/>
              <a:gd name="connsiteX16" fmla="*/ 101600 w 2529840"/>
              <a:gd name="connsiteY16" fmla="*/ 3149600 h 6441440"/>
              <a:gd name="connsiteX17" fmla="*/ 20320 w 2529840"/>
              <a:gd name="connsiteY17" fmla="*/ 3362960 h 6441440"/>
              <a:gd name="connsiteX18" fmla="*/ 0 w 2529840"/>
              <a:gd name="connsiteY18" fmla="*/ 3708400 h 6441440"/>
              <a:gd name="connsiteX19" fmla="*/ 30480 w 2529840"/>
              <a:gd name="connsiteY19" fmla="*/ 3931920 h 6441440"/>
              <a:gd name="connsiteX20" fmla="*/ 121920 w 2529840"/>
              <a:gd name="connsiteY20" fmla="*/ 4206240 h 6441440"/>
              <a:gd name="connsiteX21" fmla="*/ 213360 w 2529840"/>
              <a:gd name="connsiteY21" fmla="*/ 4439920 h 6441440"/>
              <a:gd name="connsiteX22" fmla="*/ 325120 w 2529840"/>
              <a:gd name="connsiteY22" fmla="*/ 4572000 h 6441440"/>
              <a:gd name="connsiteX23" fmla="*/ 508000 w 2529840"/>
              <a:gd name="connsiteY23" fmla="*/ 4734560 h 6441440"/>
              <a:gd name="connsiteX24" fmla="*/ 670560 w 2529840"/>
              <a:gd name="connsiteY24" fmla="*/ 4785360 h 6441440"/>
              <a:gd name="connsiteX25" fmla="*/ 853440 w 2529840"/>
              <a:gd name="connsiteY25" fmla="*/ 4836160 h 6441440"/>
              <a:gd name="connsiteX26" fmla="*/ 1026160 w 2529840"/>
              <a:gd name="connsiteY26" fmla="*/ 4836160 h 6441440"/>
              <a:gd name="connsiteX27" fmla="*/ 1178560 w 2529840"/>
              <a:gd name="connsiteY27" fmla="*/ 4866640 h 6441440"/>
              <a:gd name="connsiteX28" fmla="*/ 1320800 w 2529840"/>
              <a:gd name="connsiteY28" fmla="*/ 4897120 h 6441440"/>
              <a:gd name="connsiteX29" fmla="*/ 1381760 w 2529840"/>
              <a:gd name="connsiteY29" fmla="*/ 4968240 h 6441440"/>
              <a:gd name="connsiteX30" fmla="*/ 1432560 w 2529840"/>
              <a:gd name="connsiteY30" fmla="*/ 5059680 h 6441440"/>
              <a:gd name="connsiteX31" fmla="*/ 1432560 w 2529840"/>
              <a:gd name="connsiteY31" fmla="*/ 5222240 h 6441440"/>
              <a:gd name="connsiteX32" fmla="*/ 1432560 w 2529840"/>
              <a:gd name="connsiteY32" fmla="*/ 5334000 h 6441440"/>
              <a:gd name="connsiteX33" fmla="*/ 1432560 w 2529840"/>
              <a:gd name="connsiteY33" fmla="*/ 5476240 h 6441440"/>
              <a:gd name="connsiteX34" fmla="*/ 1412240 w 2529840"/>
              <a:gd name="connsiteY34" fmla="*/ 5669280 h 6441440"/>
              <a:gd name="connsiteX35" fmla="*/ 1361440 w 2529840"/>
              <a:gd name="connsiteY35" fmla="*/ 5760720 h 6441440"/>
              <a:gd name="connsiteX36" fmla="*/ 1371600 w 2529840"/>
              <a:gd name="connsiteY36" fmla="*/ 5862320 h 6441440"/>
              <a:gd name="connsiteX37" fmla="*/ 1391920 w 2529840"/>
              <a:gd name="connsiteY37" fmla="*/ 6075680 h 6441440"/>
              <a:gd name="connsiteX38" fmla="*/ 1422400 w 2529840"/>
              <a:gd name="connsiteY38" fmla="*/ 6126480 h 6441440"/>
              <a:gd name="connsiteX39" fmla="*/ 1452880 w 2529840"/>
              <a:gd name="connsiteY39" fmla="*/ 6116320 h 6441440"/>
              <a:gd name="connsiteX40" fmla="*/ 1605280 w 2529840"/>
              <a:gd name="connsiteY40" fmla="*/ 6004560 h 6441440"/>
              <a:gd name="connsiteX41" fmla="*/ 1696720 w 2529840"/>
              <a:gd name="connsiteY41" fmla="*/ 5923280 h 6441440"/>
              <a:gd name="connsiteX42" fmla="*/ 1767840 w 2529840"/>
              <a:gd name="connsiteY42" fmla="*/ 5882640 h 6441440"/>
              <a:gd name="connsiteX43" fmla="*/ 1818640 w 2529840"/>
              <a:gd name="connsiteY43" fmla="*/ 5892800 h 6441440"/>
              <a:gd name="connsiteX44" fmla="*/ 1879600 w 2529840"/>
              <a:gd name="connsiteY44" fmla="*/ 5963920 h 6441440"/>
              <a:gd name="connsiteX45" fmla="*/ 1940560 w 2529840"/>
              <a:gd name="connsiteY45" fmla="*/ 6085840 h 6441440"/>
              <a:gd name="connsiteX46" fmla="*/ 2032000 w 2529840"/>
              <a:gd name="connsiteY46" fmla="*/ 6217920 h 6441440"/>
              <a:gd name="connsiteX47" fmla="*/ 2113280 w 2529840"/>
              <a:gd name="connsiteY47" fmla="*/ 6370320 h 6441440"/>
              <a:gd name="connsiteX48" fmla="*/ 2153920 w 2529840"/>
              <a:gd name="connsiteY48" fmla="*/ 6441440 h 6441440"/>
              <a:gd name="connsiteX49" fmla="*/ 2468880 w 2529840"/>
              <a:gd name="connsiteY49" fmla="*/ 5623560 h 6441440"/>
              <a:gd name="connsiteX0" fmla="*/ 2468880 w 2971800"/>
              <a:gd name="connsiteY0" fmla="*/ 5623560 h 6441440"/>
              <a:gd name="connsiteX1" fmla="*/ 2072640 w 2971800"/>
              <a:gd name="connsiteY1" fmla="*/ 1767840 h 6441440"/>
              <a:gd name="connsiteX2" fmla="*/ 2971800 w 2971800"/>
              <a:gd name="connsiteY2" fmla="*/ 35560 h 6441440"/>
              <a:gd name="connsiteX3" fmla="*/ 782320 w 2971800"/>
              <a:gd name="connsiteY3" fmla="*/ 0 h 6441440"/>
              <a:gd name="connsiteX4" fmla="*/ 690880 w 2971800"/>
              <a:gd name="connsiteY4" fmla="*/ 264160 h 6441440"/>
              <a:gd name="connsiteX5" fmla="*/ 487680 w 2971800"/>
              <a:gd name="connsiteY5" fmla="*/ 447040 h 6441440"/>
              <a:gd name="connsiteX6" fmla="*/ 325120 w 2971800"/>
              <a:gd name="connsiteY6" fmla="*/ 660400 h 6441440"/>
              <a:gd name="connsiteX7" fmla="*/ 193040 w 2971800"/>
              <a:gd name="connsiteY7" fmla="*/ 944880 h 6441440"/>
              <a:gd name="connsiteX8" fmla="*/ 132080 w 2971800"/>
              <a:gd name="connsiteY8" fmla="*/ 1188720 h 6441440"/>
              <a:gd name="connsiteX9" fmla="*/ 203200 w 2971800"/>
              <a:gd name="connsiteY9" fmla="*/ 1463040 h 6441440"/>
              <a:gd name="connsiteX10" fmla="*/ 457200 w 2971800"/>
              <a:gd name="connsiteY10" fmla="*/ 1595120 h 6441440"/>
              <a:gd name="connsiteX11" fmla="*/ 528320 w 2971800"/>
              <a:gd name="connsiteY11" fmla="*/ 1778000 h 6441440"/>
              <a:gd name="connsiteX12" fmla="*/ 568960 w 2971800"/>
              <a:gd name="connsiteY12" fmla="*/ 2174240 h 6441440"/>
              <a:gd name="connsiteX13" fmla="*/ 558800 w 2971800"/>
              <a:gd name="connsiteY13" fmla="*/ 2418080 h 6441440"/>
              <a:gd name="connsiteX14" fmla="*/ 447040 w 2971800"/>
              <a:gd name="connsiteY14" fmla="*/ 2661920 h 6441440"/>
              <a:gd name="connsiteX15" fmla="*/ 274320 w 2971800"/>
              <a:gd name="connsiteY15" fmla="*/ 2895600 h 6441440"/>
              <a:gd name="connsiteX16" fmla="*/ 101600 w 2971800"/>
              <a:gd name="connsiteY16" fmla="*/ 3149600 h 6441440"/>
              <a:gd name="connsiteX17" fmla="*/ 20320 w 2971800"/>
              <a:gd name="connsiteY17" fmla="*/ 3362960 h 6441440"/>
              <a:gd name="connsiteX18" fmla="*/ 0 w 2971800"/>
              <a:gd name="connsiteY18" fmla="*/ 3708400 h 6441440"/>
              <a:gd name="connsiteX19" fmla="*/ 30480 w 2971800"/>
              <a:gd name="connsiteY19" fmla="*/ 3931920 h 6441440"/>
              <a:gd name="connsiteX20" fmla="*/ 121920 w 2971800"/>
              <a:gd name="connsiteY20" fmla="*/ 4206240 h 6441440"/>
              <a:gd name="connsiteX21" fmla="*/ 213360 w 2971800"/>
              <a:gd name="connsiteY21" fmla="*/ 4439920 h 6441440"/>
              <a:gd name="connsiteX22" fmla="*/ 325120 w 2971800"/>
              <a:gd name="connsiteY22" fmla="*/ 4572000 h 6441440"/>
              <a:gd name="connsiteX23" fmla="*/ 508000 w 2971800"/>
              <a:gd name="connsiteY23" fmla="*/ 4734560 h 6441440"/>
              <a:gd name="connsiteX24" fmla="*/ 670560 w 2971800"/>
              <a:gd name="connsiteY24" fmla="*/ 4785360 h 6441440"/>
              <a:gd name="connsiteX25" fmla="*/ 853440 w 2971800"/>
              <a:gd name="connsiteY25" fmla="*/ 4836160 h 6441440"/>
              <a:gd name="connsiteX26" fmla="*/ 1026160 w 2971800"/>
              <a:gd name="connsiteY26" fmla="*/ 4836160 h 6441440"/>
              <a:gd name="connsiteX27" fmla="*/ 1178560 w 2971800"/>
              <a:gd name="connsiteY27" fmla="*/ 4866640 h 6441440"/>
              <a:gd name="connsiteX28" fmla="*/ 1320800 w 2971800"/>
              <a:gd name="connsiteY28" fmla="*/ 4897120 h 6441440"/>
              <a:gd name="connsiteX29" fmla="*/ 1381760 w 2971800"/>
              <a:gd name="connsiteY29" fmla="*/ 4968240 h 6441440"/>
              <a:gd name="connsiteX30" fmla="*/ 1432560 w 2971800"/>
              <a:gd name="connsiteY30" fmla="*/ 5059680 h 6441440"/>
              <a:gd name="connsiteX31" fmla="*/ 1432560 w 2971800"/>
              <a:gd name="connsiteY31" fmla="*/ 5222240 h 6441440"/>
              <a:gd name="connsiteX32" fmla="*/ 1432560 w 2971800"/>
              <a:gd name="connsiteY32" fmla="*/ 5334000 h 6441440"/>
              <a:gd name="connsiteX33" fmla="*/ 1432560 w 2971800"/>
              <a:gd name="connsiteY33" fmla="*/ 5476240 h 6441440"/>
              <a:gd name="connsiteX34" fmla="*/ 1412240 w 2971800"/>
              <a:gd name="connsiteY34" fmla="*/ 5669280 h 6441440"/>
              <a:gd name="connsiteX35" fmla="*/ 1361440 w 2971800"/>
              <a:gd name="connsiteY35" fmla="*/ 5760720 h 6441440"/>
              <a:gd name="connsiteX36" fmla="*/ 1371600 w 2971800"/>
              <a:gd name="connsiteY36" fmla="*/ 5862320 h 6441440"/>
              <a:gd name="connsiteX37" fmla="*/ 1391920 w 2971800"/>
              <a:gd name="connsiteY37" fmla="*/ 6075680 h 6441440"/>
              <a:gd name="connsiteX38" fmla="*/ 1422400 w 2971800"/>
              <a:gd name="connsiteY38" fmla="*/ 6126480 h 6441440"/>
              <a:gd name="connsiteX39" fmla="*/ 1452880 w 2971800"/>
              <a:gd name="connsiteY39" fmla="*/ 6116320 h 6441440"/>
              <a:gd name="connsiteX40" fmla="*/ 1605280 w 2971800"/>
              <a:gd name="connsiteY40" fmla="*/ 6004560 h 6441440"/>
              <a:gd name="connsiteX41" fmla="*/ 1696720 w 2971800"/>
              <a:gd name="connsiteY41" fmla="*/ 5923280 h 6441440"/>
              <a:gd name="connsiteX42" fmla="*/ 1767840 w 2971800"/>
              <a:gd name="connsiteY42" fmla="*/ 5882640 h 6441440"/>
              <a:gd name="connsiteX43" fmla="*/ 1818640 w 2971800"/>
              <a:gd name="connsiteY43" fmla="*/ 5892800 h 6441440"/>
              <a:gd name="connsiteX44" fmla="*/ 1879600 w 2971800"/>
              <a:gd name="connsiteY44" fmla="*/ 5963920 h 6441440"/>
              <a:gd name="connsiteX45" fmla="*/ 1940560 w 2971800"/>
              <a:gd name="connsiteY45" fmla="*/ 6085840 h 6441440"/>
              <a:gd name="connsiteX46" fmla="*/ 2032000 w 2971800"/>
              <a:gd name="connsiteY46" fmla="*/ 6217920 h 6441440"/>
              <a:gd name="connsiteX47" fmla="*/ 2113280 w 2971800"/>
              <a:gd name="connsiteY47" fmla="*/ 6370320 h 6441440"/>
              <a:gd name="connsiteX48" fmla="*/ 2153920 w 2971800"/>
              <a:gd name="connsiteY48" fmla="*/ 6441440 h 6441440"/>
              <a:gd name="connsiteX49" fmla="*/ 2468880 w 2971800"/>
              <a:gd name="connsiteY49" fmla="*/ 5623560 h 6441440"/>
              <a:gd name="connsiteX0" fmla="*/ 2468880 w 2971800"/>
              <a:gd name="connsiteY0" fmla="*/ 5623560 h 6441440"/>
              <a:gd name="connsiteX1" fmla="*/ 2072640 w 2971800"/>
              <a:gd name="connsiteY1" fmla="*/ 1767840 h 6441440"/>
              <a:gd name="connsiteX2" fmla="*/ 2390799 w 2971800"/>
              <a:gd name="connsiteY2" fmla="*/ 1067373 h 6441440"/>
              <a:gd name="connsiteX3" fmla="*/ 2971800 w 2971800"/>
              <a:gd name="connsiteY3" fmla="*/ 35560 h 6441440"/>
              <a:gd name="connsiteX4" fmla="*/ 782320 w 2971800"/>
              <a:gd name="connsiteY4" fmla="*/ 0 h 6441440"/>
              <a:gd name="connsiteX5" fmla="*/ 690880 w 2971800"/>
              <a:gd name="connsiteY5" fmla="*/ 264160 h 6441440"/>
              <a:gd name="connsiteX6" fmla="*/ 487680 w 2971800"/>
              <a:gd name="connsiteY6" fmla="*/ 447040 h 6441440"/>
              <a:gd name="connsiteX7" fmla="*/ 325120 w 2971800"/>
              <a:gd name="connsiteY7" fmla="*/ 660400 h 6441440"/>
              <a:gd name="connsiteX8" fmla="*/ 193040 w 2971800"/>
              <a:gd name="connsiteY8" fmla="*/ 944880 h 6441440"/>
              <a:gd name="connsiteX9" fmla="*/ 132080 w 2971800"/>
              <a:gd name="connsiteY9" fmla="*/ 1188720 h 6441440"/>
              <a:gd name="connsiteX10" fmla="*/ 203200 w 2971800"/>
              <a:gd name="connsiteY10" fmla="*/ 1463040 h 6441440"/>
              <a:gd name="connsiteX11" fmla="*/ 457200 w 2971800"/>
              <a:gd name="connsiteY11" fmla="*/ 1595120 h 6441440"/>
              <a:gd name="connsiteX12" fmla="*/ 528320 w 2971800"/>
              <a:gd name="connsiteY12" fmla="*/ 1778000 h 6441440"/>
              <a:gd name="connsiteX13" fmla="*/ 568960 w 2971800"/>
              <a:gd name="connsiteY13" fmla="*/ 2174240 h 6441440"/>
              <a:gd name="connsiteX14" fmla="*/ 558800 w 2971800"/>
              <a:gd name="connsiteY14" fmla="*/ 2418080 h 6441440"/>
              <a:gd name="connsiteX15" fmla="*/ 447040 w 2971800"/>
              <a:gd name="connsiteY15" fmla="*/ 2661920 h 6441440"/>
              <a:gd name="connsiteX16" fmla="*/ 274320 w 2971800"/>
              <a:gd name="connsiteY16" fmla="*/ 2895600 h 6441440"/>
              <a:gd name="connsiteX17" fmla="*/ 101600 w 2971800"/>
              <a:gd name="connsiteY17" fmla="*/ 3149600 h 6441440"/>
              <a:gd name="connsiteX18" fmla="*/ 20320 w 2971800"/>
              <a:gd name="connsiteY18" fmla="*/ 3362960 h 6441440"/>
              <a:gd name="connsiteX19" fmla="*/ 0 w 2971800"/>
              <a:gd name="connsiteY19" fmla="*/ 3708400 h 6441440"/>
              <a:gd name="connsiteX20" fmla="*/ 30480 w 2971800"/>
              <a:gd name="connsiteY20" fmla="*/ 3931920 h 6441440"/>
              <a:gd name="connsiteX21" fmla="*/ 121920 w 2971800"/>
              <a:gd name="connsiteY21" fmla="*/ 4206240 h 6441440"/>
              <a:gd name="connsiteX22" fmla="*/ 213360 w 2971800"/>
              <a:gd name="connsiteY22" fmla="*/ 4439920 h 6441440"/>
              <a:gd name="connsiteX23" fmla="*/ 325120 w 2971800"/>
              <a:gd name="connsiteY23" fmla="*/ 4572000 h 6441440"/>
              <a:gd name="connsiteX24" fmla="*/ 508000 w 2971800"/>
              <a:gd name="connsiteY24" fmla="*/ 4734560 h 6441440"/>
              <a:gd name="connsiteX25" fmla="*/ 670560 w 2971800"/>
              <a:gd name="connsiteY25" fmla="*/ 4785360 h 6441440"/>
              <a:gd name="connsiteX26" fmla="*/ 853440 w 2971800"/>
              <a:gd name="connsiteY26" fmla="*/ 4836160 h 6441440"/>
              <a:gd name="connsiteX27" fmla="*/ 1026160 w 2971800"/>
              <a:gd name="connsiteY27" fmla="*/ 4836160 h 6441440"/>
              <a:gd name="connsiteX28" fmla="*/ 1178560 w 2971800"/>
              <a:gd name="connsiteY28" fmla="*/ 4866640 h 6441440"/>
              <a:gd name="connsiteX29" fmla="*/ 1320800 w 2971800"/>
              <a:gd name="connsiteY29" fmla="*/ 4897120 h 6441440"/>
              <a:gd name="connsiteX30" fmla="*/ 1381760 w 2971800"/>
              <a:gd name="connsiteY30" fmla="*/ 4968240 h 6441440"/>
              <a:gd name="connsiteX31" fmla="*/ 1432560 w 2971800"/>
              <a:gd name="connsiteY31" fmla="*/ 5059680 h 6441440"/>
              <a:gd name="connsiteX32" fmla="*/ 1432560 w 2971800"/>
              <a:gd name="connsiteY32" fmla="*/ 5222240 h 6441440"/>
              <a:gd name="connsiteX33" fmla="*/ 1432560 w 2971800"/>
              <a:gd name="connsiteY33" fmla="*/ 5334000 h 6441440"/>
              <a:gd name="connsiteX34" fmla="*/ 1432560 w 2971800"/>
              <a:gd name="connsiteY34" fmla="*/ 5476240 h 6441440"/>
              <a:gd name="connsiteX35" fmla="*/ 1412240 w 2971800"/>
              <a:gd name="connsiteY35" fmla="*/ 5669280 h 6441440"/>
              <a:gd name="connsiteX36" fmla="*/ 1361440 w 2971800"/>
              <a:gd name="connsiteY36" fmla="*/ 5760720 h 6441440"/>
              <a:gd name="connsiteX37" fmla="*/ 1371600 w 2971800"/>
              <a:gd name="connsiteY37" fmla="*/ 5862320 h 6441440"/>
              <a:gd name="connsiteX38" fmla="*/ 1391920 w 2971800"/>
              <a:gd name="connsiteY38" fmla="*/ 6075680 h 6441440"/>
              <a:gd name="connsiteX39" fmla="*/ 1422400 w 2971800"/>
              <a:gd name="connsiteY39" fmla="*/ 6126480 h 6441440"/>
              <a:gd name="connsiteX40" fmla="*/ 1452880 w 2971800"/>
              <a:gd name="connsiteY40" fmla="*/ 6116320 h 6441440"/>
              <a:gd name="connsiteX41" fmla="*/ 1605280 w 2971800"/>
              <a:gd name="connsiteY41" fmla="*/ 6004560 h 6441440"/>
              <a:gd name="connsiteX42" fmla="*/ 1696720 w 2971800"/>
              <a:gd name="connsiteY42" fmla="*/ 5923280 h 6441440"/>
              <a:gd name="connsiteX43" fmla="*/ 1767840 w 2971800"/>
              <a:gd name="connsiteY43" fmla="*/ 5882640 h 6441440"/>
              <a:gd name="connsiteX44" fmla="*/ 1818640 w 2971800"/>
              <a:gd name="connsiteY44" fmla="*/ 5892800 h 6441440"/>
              <a:gd name="connsiteX45" fmla="*/ 1879600 w 2971800"/>
              <a:gd name="connsiteY45" fmla="*/ 5963920 h 6441440"/>
              <a:gd name="connsiteX46" fmla="*/ 1940560 w 2971800"/>
              <a:gd name="connsiteY46" fmla="*/ 6085840 h 6441440"/>
              <a:gd name="connsiteX47" fmla="*/ 2032000 w 2971800"/>
              <a:gd name="connsiteY47" fmla="*/ 6217920 h 6441440"/>
              <a:gd name="connsiteX48" fmla="*/ 2113280 w 2971800"/>
              <a:gd name="connsiteY48" fmla="*/ 6370320 h 6441440"/>
              <a:gd name="connsiteX49" fmla="*/ 2153920 w 2971800"/>
              <a:gd name="connsiteY49" fmla="*/ 6441440 h 6441440"/>
              <a:gd name="connsiteX50" fmla="*/ 2468880 w 2971800"/>
              <a:gd name="connsiteY50" fmla="*/ 5623560 h 6441440"/>
              <a:gd name="connsiteX0" fmla="*/ 2468880 w 3609999"/>
              <a:gd name="connsiteY0" fmla="*/ 5623560 h 6441440"/>
              <a:gd name="connsiteX1" fmla="*/ 2072640 w 3609999"/>
              <a:gd name="connsiteY1" fmla="*/ 1767840 h 6441440"/>
              <a:gd name="connsiteX2" fmla="*/ 3609999 w 3609999"/>
              <a:gd name="connsiteY2" fmla="*/ 1097853 h 6441440"/>
              <a:gd name="connsiteX3" fmla="*/ 2971800 w 3609999"/>
              <a:gd name="connsiteY3" fmla="*/ 35560 h 6441440"/>
              <a:gd name="connsiteX4" fmla="*/ 782320 w 3609999"/>
              <a:gd name="connsiteY4" fmla="*/ 0 h 6441440"/>
              <a:gd name="connsiteX5" fmla="*/ 690880 w 3609999"/>
              <a:gd name="connsiteY5" fmla="*/ 264160 h 6441440"/>
              <a:gd name="connsiteX6" fmla="*/ 487680 w 3609999"/>
              <a:gd name="connsiteY6" fmla="*/ 447040 h 6441440"/>
              <a:gd name="connsiteX7" fmla="*/ 325120 w 3609999"/>
              <a:gd name="connsiteY7" fmla="*/ 660400 h 6441440"/>
              <a:gd name="connsiteX8" fmla="*/ 193040 w 3609999"/>
              <a:gd name="connsiteY8" fmla="*/ 944880 h 6441440"/>
              <a:gd name="connsiteX9" fmla="*/ 132080 w 3609999"/>
              <a:gd name="connsiteY9" fmla="*/ 1188720 h 6441440"/>
              <a:gd name="connsiteX10" fmla="*/ 203200 w 3609999"/>
              <a:gd name="connsiteY10" fmla="*/ 1463040 h 6441440"/>
              <a:gd name="connsiteX11" fmla="*/ 457200 w 3609999"/>
              <a:gd name="connsiteY11" fmla="*/ 1595120 h 6441440"/>
              <a:gd name="connsiteX12" fmla="*/ 528320 w 3609999"/>
              <a:gd name="connsiteY12" fmla="*/ 1778000 h 6441440"/>
              <a:gd name="connsiteX13" fmla="*/ 568960 w 3609999"/>
              <a:gd name="connsiteY13" fmla="*/ 2174240 h 6441440"/>
              <a:gd name="connsiteX14" fmla="*/ 558800 w 3609999"/>
              <a:gd name="connsiteY14" fmla="*/ 2418080 h 6441440"/>
              <a:gd name="connsiteX15" fmla="*/ 447040 w 3609999"/>
              <a:gd name="connsiteY15" fmla="*/ 2661920 h 6441440"/>
              <a:gd name="connsiteX16" fmla="*/ 274320 w 3609999"/>
              <a:gd name="connsiteY16" fmla="*/ 2895600 h 6441440"/>
              <a:gd name="connsiteX17" fmla="*/ 101600 w 3609999"/>
              <a:gd name="connsiteY17" fmla="*/ 3149600 h 6441440"/>
              <a:gd name="connsiteX18" fmla="*/ 20320 w 3609999"/>
              <a:gd name="connsiteY18" fmla="*/ 3362960 h 6441440"/>
              <a:gd name="connsiteX19" fmla="*/ 0 w 3609999"/>
              <a:gd name="connsiteY19" fmla="*/ 3708400 h 6441440"/>
              <a:gd name="connsiteX20" fmla="*/ 30480 w 3609999"/>
              <a:gd name="connsiteY20" fmla="*/ 3931920 h 6441440"/>
              <a:gd name="connsiteX21" fmla="*/ 121920 w 3609999"/>
              <a:gd name="connsiteY21" fmla="*/ 4206240 h 6441440"/>
              <a:gd name="connsiteX22" fmla="*/ 213360 w 3609999"/>
              <a:gd name="connsiteY22" fmla="*/ 4439920 h 6441440"/>
              <a:gd name="connsiteX23" fmla="*/ 325120 w 3609999"/>
              <a:gd name="connsiteY23" fmla="*/ 4572000 h 6441440"/>
              <a:gd name="connsiteX24" fmla="*/ 508000 w 3609999"/>
              <a:gd name="connsiteY24" fmla="*/ 4734560 h 6441440"/>
              <a:gd name="connsiteX25" fmla="*/ 670560 w 3609999"/>
              <a:gd name="connsiteY25" fmla="*/ 4785360 h 6441440"/>
              <a:gd name="connsiteX26" fmla="*/ 853440 w 3609999"/>
              <a:gd name="connsiteY26" fmla="*/ 4836160 h 6441440"/>
              <a:gd name="connsiteX27" fmla="*/ 1026160 w 3609999"/>
              <a:gd name="connsiteY27" fmla="*/ 4836160 h 6441440"/>
              <a:gd name="connsiteX28" fmla="*/ 1178560 w 3609999"/>
              <a:gd name="connsiteY28" fmla="*/ 4866640 h 6441440"/>
              <a:gd name="connsiteX29" fmla="*/ 1320800 w 3609999"/>
              <a:gd name="connsiteY29" fmla="*/ 4897120 h 6441440"/>
              <a:gd name="connsiteX30" fmla="*/ 1381760 w 3609999"/>
              <a:gd name="connsiteY30" fmla="*/ 4968240 h 6441440"/>
              <a:gd name="connsiteX31" fmla="*/ 1432560 w 3609999"/>
              <a:gd name="connsiteY31" fmla="*/ 5059680 h 6441440"/>
              <a:gd name="connsiteX32" fmla="*/ 1432560 w 3609999"/>
              <a:gd name="connsiteY32" fmla="*/ 5222240 h 6441440"/>
              <a:gd name="connsiteX33" fmla="*/ 1432560 w 3609999"/>
              <a:gd name="connsiteY33" fmla="*/ 5334000 h 6441440"/>
              <a:gd name="connsiteX34" fmla="*/ 1432560 w 3609999"/>
              <a:gd name="connsiteY34" fmla="*/ 5476240 h 6441440"/>
              <a:gd name="connsiteX35" fmla="*/ 1412240 w 3609999"/>
              <a:gd name="connsiteY35" fmla="*/ 5669280 h 6441440"/>
              <a:gd name="connsiteX36" fmla="*/ 1361440 w 3609999"/>
              <a:gd name="connsiteY36" fmla="*/ 5760720 h 6441440"/>
              <a:gd name="connsiteX37" fmla="*/ 1371600 w 3609999"/>
              <a:gd name="connsiteY37" fmla="*/ 5862320 h 6441440"/>
              <a:gd name="connsiteX38" fmla="*/ 1391920 w 3609999"/>
              <a:gd name="connsiteY38" fmla="*/ 6075680 h 6441440"/>
              <a:gd name="connsiteX39" fmla="*/ 1422400 w 3609999"/>
              <a:gd name="connsiteY39" fmla="*/ 6126480 h 6441440"/>
              <a:gd name="connsiteX40" fmla="*/ 1452880 w 3609999"/>
              <a:gd name="connsiteY40" fmla="*/ 6116320 h 6441440"/>
              <a:gd name="connsiteX41" fmla="*/ 1605280 w 3609999"/>
              <a:gd name="connsiteY41" fmla="*/ 6004560 h 6441440"/>
              <a:gd name="connsiteX42" fmla="*/ 1696720 w 3609999"/>
              <a:gd name="connsiteY42" fmla="*/ 5923280 h 6441440"/>
              <a:gd name="connsiteX43" fmla="*/ 1767840 w 3609999"/>
              <a:gd name="connsiteY43" fmla="*/ 5882640 h 6441440"/>
              <a:gd name="connsiteX44" fmla="*/ 1818640 w 3609999"/>
              <a:gd name="connsiteY44" fmla="*/ 5892800 h 6441440"/>
              <a:gd name="connsiteX45" fmla="*/ 1879600 w 3609999"/>
              <a:gd name="connsiteY45" fmla="*/ 5963920 h 6441440"/>
              <a:gd name="connsiteX46" fmla="*/ 1940560 w 3609999"/>
              <a:gd name="connsiteY46" fmla="*/ 6085840 h 6441440"/>
              <a:gd name="connsiteX47" fmla="*/ 2032000 w 3609999"/>
              <a:gd name="connsiteY47" fmla="*/ 6217920 h 6441440"/>
              <a:gd name="connsiteX48" fmla="*/ 2113280 w 3609999"/>
              <a:gd name="connsiteY48" fmla="*/ 6370320 h 6441440"/>
              <a:gd name="connsiteX49" fmla="*/ 2153920 w 3609999"/>
              <a:gd name="connsiteY49" fmla="*/ 6441440 h 6441440"/>
              <a:gd name="connsiteX50" fmla="*/ 2468880 w 3609999"/>
              <a:gd name="connsiteY50" fmla="*/ 5623560 h 6441440"/>
              <a:gd name="connsiteX0" fmla="*/ 2468880 w 4389120"/>
              <a:gd name="connsiteY0" fmla="*/ 5623560 h 6441440"/>
              <a:gd name="connsiteX1" fmla="*/ 4389120 w 4389120"/>
              <a:gd name="connsiteY1" fmla="*/ 1600200 h 6441440"/>
              <a:gd name="connsiteX2" fmla="*/ 3609999 w 4389120"/>
              <a:gd name="connsiteY2" fmla="*/ 1097853 h 6441440"/>
              <a:gd name="connsiteX3" fmla="*/ 2971800 w 4389120"/>
              <a:gd name="connsiteY3" fmla="*/ 35560 h 6441440"/>
              <a:gd name="connsiteX4" fmla="*/ 782320 w 4389120"/>
              <a:gd name="connsiteY4" fmla="*/ 0 h 6441440"/>
              <a:gd name="connsiteX5" fmla="*/ 690880 w 4389120"/>
              <a:gd name="connsiteY5" fmla="*/ 264160 h 6441440"/>
              <a:gd name="connsiteX6" fmla="*/ 487680 w 4389120"/>
              <a:gd name="connsiteY6" fmla="*/ 447040 h 6441440"/>
              <a:gd name="connsiteX7" fmla="*/ 325120 w 4389120"/>
              <a:gd name="connsiteY7" fmla="*/ 660400 h 6441440"/>
              <a:gd name="connsiteX8" fmla="*/ 193040 w 4389120"/>
              <a:gd name="connsiteY8" fmla="*/ 944880 h 6441440"/>
              <a:gd name="connsiteX9" fmla="*/ 132080 w 4389120"/>
              <a:gd name="connsiteY9" fmla="*/ 1188720 h 6441440"/>
              <a:gd name="connsiteX10" fmla="*/ 203200 w 4389120"/>
              <a:gd name="connsiteY10" fmla="*/ 1463040 h 6441440"/>
              <a:gd name="connsiteX11" fmla="*/ 457200 w 4389120"/>
              <a:gd name="connsiteY11" fmla="*/ 1595120 h 6441440"/>
              <a:gd name="connsiteX12" fmla="*/ 528320 w 4389120"/>
              <a:gd name="connsiteY12" fmla="*/ 1778000 h 6441440"/>
              <a:gd name="connsiteX13" fmla="*/ 568960 w 4389120"/>
              <a:gd name="connsiteY13" fmla="*/ 2174240 h 6441440"/>
              <a:gd name="connsiteX14" fmla="*/ 558800 w 4389120"/>
              <a:gd name="connsiteY14" fmla="*/ 2418080 h 6441440"/>
              <a:gd name="connsiteX15" fmla="*/ 447040 w 4389120"/>
              <a:gd name="connsiteY15" fmla="*/ 2661920 h 6441440"/>
              <a:gd name="connsiteX16" fmla="*/ 274320 w 4389120"/>
              <a:gd name="connsiteY16" fmla="*/ 2895600 h 6441440"/>
              <a:gd name="connsiteX17" fmla="*/ 101600 w 4389120"/>
              <a:gd name="connsiteY17" fmla="*/ 3149600 h 6441440"/>
              <a:gd name="connsiteX18" fmla="*/ 20320 w 4389120"/>
              <a:gd name="connsiteY18" fmla="*/ 3362960 h 6441440"/>
              <a:gd name="connsiteX19" fmla="*/ 0 w 4389120"/>
              <a:gd name="connsiteY19" fmla="*/ 3708400 h 6441440"/>
              <a:gd name="connsiteX20" fmla="*/ 30480 w 4389120"/>
              <a:gd name="connsiteY20" fmla="*/ 3931920 h 6441440"/>
              <a:gd name="connsiteX21" fmla="*/ 121920 w 4389120"/>
              <a:gd name="connsiteY21" fmla="*/ 4206240 h 6441440"/>
              <a:gd name="connsiteX22" fmla="*/ 213360 w 4389120"/>
              <a:gd name="connsiteY22" fmla="*/ 4439920 h 6441440"/>
              <a:gd name="connsiteX23" fmla="*/ 325120 w 4389120"/>
              <a:gd name="connsiteY23" fmla="*/ 4572000 h 6441440"/>
              <a:gd name="connsiteX24" fmla="*/ 508000 w 4389120"/>
              <a:gd name="connsiteY24" fmla="*/ 4734560 h 6441440"/>
              <a:gd name="connsiteX25" fmla="*/ 670560 w 4389120"/>
              <a:gd name="connsiteY25" fmla="*/ 4785360 h 6441440"/>
              <a:gd name="connsiteX26" fmla="*/ 853440 w 4389120"/>
              <a:gd name="connsiteY26" fmla="*/ 4836160 h 6441440"/>
              <a:gd name="connsiteX27" fmla="*/ 1026160 w 4389120"/>
              <a:gd name="connsiteY27" fmla="*/ 4836160 h 6441440"/>
              <a:gd name="connsiteX28" fmla="*/ 1178560 w 4389120"/>
              <a:gd name="connsiteY28" fmla="*/ 4866640 h 6441440"/>
              <a:gd name="connsiteX29" fmla="*/ 1320800 w 4389120"/>
              <a:gd name="connsiteY29" fmla="*/ 4897120 h 6441440"/>
              <a:gd name="connsiteX30" fmla="*/ 1381760 w 4389120"/>
              <a:gd name="connsiteY30" fmla="*/ 4968240 h 6441440"/>
              <a:gd name="connsiteX31" fmla="*/ 1432560 w 4389120"/>
              <a:gd name="connsiteY31" fmla="*/ 5059680 h 6441440"/>
              <a:gd name="connsiteX32" fmla="*/ 1432560 w 4389120"/>
              <a:gd name="connsiteY32" fmla="*/ 5222240 h 6441440"/>
              <a:gd name="connsiteX33" fmla="*/ 1432560 w 4389120"/>
              <a:gd name="connsiteY33" fmla="*/ 5334000 h 6441440"/>
              <a:gd name="connsiteX34" fmla="*/ 1432560 w 4389120"/>
              <a:gd name="connsiteY34" fmla="*/ 5476240 h 6441440"/>
              <a:gd name="connsiteX35" fmla="*/ 1412240 w 4389120"/>
              <a:gd name="connsiteY35" fmla="*/ 5669280 h 6441440"/>
              <a:gd name="connsiteX36" fmla="*/ 1361440 w 4389120"/>
              <a:gd name="connsiteY36" fmla="*/ 5760720 h 6441440"/>
              <a:gd name="connsiteX37" fmla="*/ 1371600 w 4389120"/>
              <a:gd name="connsiteY37" fmla="*/ 5862320 h 6441440"/>
              <a:gd name="connsiteX38" fmla="*/ 1391920 w 4389120"/>
              <a:gd name="connsiteY38" fmla="*/ 6075680 h 6441440"/>
              <a:gd name="connsiteX39" fmla="*/ 1422400 w 4389120"/>
              <a:gd name="connsiteY39" fmla="*/ 6126480 h 6441440"/>
              <a:gd name="connsiteX40" fmla="*/ 1452880 w 4389120"/>
              <a:gd name="connsiteY40" fmla="*/ 6116320 h 6441440"/>
              <a:gd name="connsiteX41" fmla="*/ 1605280 w 4389120"/>
              <a:gd name="connsiteY41" fmla="*/ 6004560 h 6441440"/>
              <a:gd name="connsiteX42" fmla="*/ 1696720 w 4389120"/>
              <a:gd name="connsiteY42" fmla="*/ 5923280 h 6441440"/>
              <a:gd name="connsiteX43" fmla="*/ 1767840 w 4389120"/>
              <a:gd name="connsiteY43" fmla="*/ 5882640 h 6441440"/>
              <a:gd name="connsiteX44" fmla="*/ 1818640 w 4389120"/>
              <a:gd name="connsiteY44" fmla="*/ 5892800 h 6441440"/>
              <a:gd name="connsiteX45" fmla="*/ 1879600 w 4389120"/>
              <a:gd name="connsiteY45" fmla="*/ 5963920 h 6441440"/>
              <a:gd name="connsiteX46" fmla="*/ 1940560 w 4389120"/>
              <a:gd name="connsiteY46" fmla="*/ 6085840 h 6441440"/>
              <a:gd name="connsiteX47" fmla="*/ 2032000 w 4389120"/>
              <a:gd name="connsiteY47" fmla="*/ 6217920 h 6441440"/>
              <a:gd name="connsiteX48" fmla="*/ 2113280 w 4389120"/>
              <a:gd name="connsiteY48" fmla="*/ 6370320 h 6441440"/>
              <a:gd name="connsiteX49" fmla="*/ 2153920 w 4389120"/>
              <a:gd name="connsiteY49" fmla="*/ 6441440 h 6441440"/>
              <a:gd name="connsiteX50" fmla="*/ 2468880 w 4389120"/>
              <a:gd name="connsiteY50" fmla="*/ 5623560 h 6441440"/>
              <a:gd name="connsiteX0" fmla="*/ 2468880 w 4389120"/>
              <a:gd name="connsiteY0" fmla="*/ 5623560 h 6441440"/>
              <a:gd name="connsiteX1" fmla="*/ 4389120 w 4389120"/>
              <a:gd name="connsiteY1" fmla="*/ 1600200 h 6441440"/>
              <a:gd name="connsiteX2" fmla="*/ 3107079 w 4389120"/>
              <a:gd name="connsiteY2" fmla="*/ 1585533 h 6441440"/>
              <a:gd name="connsiteX3" fmla="*/ 2971800 w 4389120"/>
              <a:gd name="connsiteY3" fmla="*/ 35560 h 6441440"/>
              <a:gd name="connsiteX4" fmla="*/ 782320 w 4389120"/>
              <a:gd name="connsiteY4" fmla="*/ 0 h 6441440"/>
              <a:gd name="connsiteX5" fmla="*/ 690880 w 4389120"/>
              <a:gd name="connsiteY5" fmla="*/ 264160 h 6441440"/>
              <a:gd name="connsiteX6" fmla="*/ 487680 w 4389120"/>
              <a:gd name="connsiteY6" fmla="*/ 447040 h 6441440"/>
              <a:gd name="connsiteX7" fmla="*/ 325120 w 4389120"/>
              <a:gd name="connsiteY7" fmla="*/ 660400 h 6441440"/>
              <a:gd name="connsiteX8" fmla="*/ 193040 w 4389120"/>
              <a:gd name="connsiteY8" fmla="*/ 944880 h 6441440"/>
              <a:gd name="connsiteX9" fmla="*/ 132080 w 4389120"/>
              <a:gd name="connsiteY9" fmla="*/ 1188720 h 6441440"/>
              <a:gd name="connsiteX10" fmla="*/ 203200 w 4389120"/>
              <a:gd name="connsiteY10" fmla="*/ 1463040 h 6441440"/>
              <a:gd name="connsiteX11" fmla="*/ 457200 w 4389120"/>
              <a:gd name="connsiteY11" fmla="*/ 1595120 h 6441440"/>
              <a:gd name="connsiteX12" fmla="*/ 528320 w 4389120"/>
              <a:gd name="connsiteY12" fmla="*/ 1778000 h 6441440"/>
              <a:gd name="connsiteX13" fmla="*/ 568960 w 4389120"/>
              <a:gd name="connsiteY13" fmla="*/ 2174240 h 6441440"/>
              <a:gd name="connsiteX14" fmla="*/ 558800 w 4389120"/>
              <a:gd name="connsiteY14" fmla="*/ 2418080 h 6441440"/>
              <a:gd name="connsiteX15" fmla="*/ 447040 w 4389120"/>
              <a:gd name="connsiteY15" fmla="*/ 2661920 h 6441440"/>
              <a:gd name="connsiteX16" fmla="*/ 274320 w 4389120"/>
              <a:gd name="connsiteY16" fmla="*/ 2895600 h 6441440"/>
              <a:gd name="connsiteX17" fmla="*/ 101600 w 4389120"/>
              <a:gd name="connsiteY17" fmla="*/ 3149600 h 6441440"/>
              <a:gd name="connsiteX18" fmla="*/ 20320 w 4389120"/>
              <a:gd name="connsiteY18" fmla="*/ 3362960 h 6441440"/>
              <a:gd name="connsiteX19" fmla="*/ 0 w 4389120"/>
              <a:gd name="connsiteY19" fmla="*/ 3708400 h 6441440"/>
              <a:gd name="connsiteX20" fmla="*/ 30480 w 4389120"/>
              <a:gd name="connsiteY20" fmla="*/ 3931920 h 6441440"/>
              <a:gd name="connsiteX21" fmla="*/ 121920 w 4389120"/>
              <a:gd name="connsiteY21" fmla="*/ 4206240 h 6441440"/>
              <a:gd name="connsiteX22" fmla="*/ 213360 w 4389120"/>
              <a:gd name="connsiteY22" fmla="*/ 4439920 h 6441440"/>
              <a:gd name="connsiteX23" fmla="*/ 325120 w 4389120"/>
              <a:gd name="connsiteY23" fmla="*/ 4572000 h 6441440"/>
              <a:gd name="connsiteX24" fmla="*/ 508000 w 4389120"/>
              <a:gd name="connsiteY24" fmla="*/ 4734560 h 6441440"/>
              <a:gd name="connsiteX25" fmla="*/ 670560 w 4389120"/>
              <a:gd name="connsiteY25" fmla="*/ 4785360 h 6441440"/>
              <a:gd name="connsiteX26" fmla="*/ 853440 w 4389120"/>
              <a:gd name="connsiteY26" fmla="*/ 4836160 h 6441440"/>
              <a:gd name="connsiteX27" fmla="*/ 1026160 w 4389120"/>
              <a:gd name="connsiteY27" fmla="*/ 4836160 h 6441440"/>
              <a:gd name="connsiteX28" fmla="*/ 1178560 w 4389120"/>
              <a:gd name="connsiteY28" fmla="*/ 4866640 h 6441440"/>
              <a:gd name="connsiteX29" fmla="*/ 1320800 w 4389120"/>
              <a:gd name="connsiteY29" fmla="*/ 4897120 h 6441440"/>
              <a:gd name="connsiteX30" fmla="*/ 1381760 w 4389120"/>
              <a:gd name="connsiteY30" fmla="*/ 4968240 h 6441440"/>
              <a:gd name="connsiteX31" fmla="*/ 1432560 w 4389120"/>
              <a:gd name="connsiteY31" fmla="*/ 5059680 h 6441440"/>
              <a:gd name="connsiteX32" fmla="*/ 1432560 w 4389120"/>
              <a:gd name="connsiteY32" fmla="*/ 5222240 h 6441440"/>
              <a:gd name="connsiteX33" fmla="*/ 1432560 w 4389120"/>
              <a:gd name="connsiteY33" fmla="*/ 5334000 h 6441440"/>
              <a:gd name="connsiteX34" fmla="*/ 1432560 w 4389120"/>
              <a:gd name="connsiteY34" fmla="*/ 5476240 h 6441440"/>
              <a:gd name="connsiteX35" fmla="*/ 1412240 w 4389120"/>
              <a:gd name="connsiteY35" fmla="*/ 5669280 h 6441440"/>
              <a:gd name="connsiteX36" fmla="*/ 1361440 w 4389120"/>
              <a:gd name="connsiteY36" fmla="*/ 5760720 h 6441440"/>
              <a:gd name="connsiteX37" fmla="*/ 1371600 w 4389120"/>
              <a:gd name="connsiteY37" fmla="*/ 5862320 h 6441440"/>
              <a:gd name="connsiteX38" fmla="*/ 1391920 w 4389120"/>
              <a:gd name="connsiteY38" fmla="*/ 6075680 h 6441440"/>
              <a:gd name="connsiteX39" fmla="*/ 1422400 w 4389120"/>
              <a:gd name="connsiteY39" fmla="*/ 6126480 h 6441440"/>
              <a:gd name="connsiteX40" fmla="*/ 1452880 w 4389120"/>
              <a:gd name="connsiteY40" fmla="*/ 6116320 h 6441440"/>
              <a:gd name="connsiteX41" fmla="*/ 1605280 w 4389120"/>
              <a:gd name="connsiteY41" fmla="*/ 6004560 h 6441440"/>
              <a:gd name="connsiteX42" fmla="*/ 1696720 w 4389120"/>
              <a:gd name="connsiteY42" fmla="*/ 5923280 h 6441440"/>
              <a:gd name="connsiteX43" fmla="*/ 1767840 w 4389120"/>
              <a:gd name="connsiteY43" fmla="*/ 5882640 h 6441440"/>
              <a:gd name="connsiteX44" fmla="*/ 1818640 w 4389120"/>
              <a:gd name="connsiteY44" fmla="*/ 5892800 h 6441440"/>
              <a:gd name="connsiteX45" fmla="*/ 1879600 w 4389120"/>
              <a:gd name="connsiteY45" fmla="*/ 5963920 h 6441440"/>
              <a:gd name="connsiteX46" fmla="*/ 1940560 w 4389120"/>
              <a:gd name="connsiteY46" fmla="*/ 6085840 h 6441440"/>
              <a:gd name="connsiteX47" fmla="*/ 2032000 w 4389120"/>
              <a:gd name="connsiteY47" fmla="*/ 6217920 h 6441440"/>
              <a:gd name="connsiteX48" fmla="*/ 2113280 w 4389120"/>
              <a:gd name="connsiteY48" fmla="*/ 6370320 h 6441440"/>
              <a:gd name="connsiteX49" fmla="*/ 2153920 w 4389120"/>
              <a:gd name="connsiteY49" fmla="*/ 6441440 h 6441440"/>
              <a:gd name="connsiteX50" fmla="*/ 2468880 w 4389120"/>
              <a:gd name="connsiteY50" fmla="*/ 5623560 h 6441440"/>
              <a:gd name="connsiteX0" fmla="*/ 4389120 w 4389120"/>
              <a:gd name="connsiteY0" fmla="*/ 6827520 h 6827520"/>
              <a:gd name="connsiteX1" fmla="*/ 4389120 w 4389120"/>
              <a:gd name="connsiteY1" fmla="*/ 1600200 h 6827520"/>
              <a:gd name="connsiteX2" fmla="*/ 3107079 w 4389120"/>
              <a:gd name="connsiteY2" fmla="*/ 1585533 h 6827520"/>
              <a:gd name="connsiteX3" fmla="*/ 2971800 w 4389120"/>
              <a:gd name="connsiteY3" fmla="*/ 35560 h 6827520"/>
              <a:gd name="connsiteX4" fmla="*/ 782320 w 4389120"/>
              <a:gd name="connsiteY4" fmla="*/ 0 h 6827520"/>
              <a:gd name="connsiteX5" fmla="*/ 690880 w 4389120"/>
              <a:gd name="connsiteY5" fmla="*/ 264160 h 6827520"/>
              <a:gd name="connsiteX6" fmla="*/ 487680 w 4389120"/>
              <a:gd name="connsiteY6" fmla="*/ 447040 h 6827520"/>
              <a:gd name="connsiteX7" fmla="*/ 325120 w 4389120"/>
              <a:gd name="connsiteY7" fmla="*/ 660400 h 6827520"/>
              <a:gd name="connsiteX8" fmla="*/ 193040 w 4389120"/>
              <a:gd name="connsiteY8" fmla="*/ 944880 h 6827520"/>
              <a:gd name="connsiteX9" fmla="*/ 132080 w 4389120"/>
              <a:gd name="connsiteY9" fmla="*/ 1188720 h 6827520"/>
              <a:gd name="connsiteX10" fmla="*/ 203200 w 4389120"/>
              <a:gd name="connsiteY10" fmla="*/ 1463040 h 6827520"/>
              <a:gd name="connsiteX11" fmla="*/ 457200 w 4389120"/>
              <a:gd name="connsiteY11" fmla="*/ 1595120 h 6827520"/>
              <a:gd name="connsiteX12" fmla="*/ 528320 w 4389120"/>
              <a:gd name="connsiteY12" fmla="*/ 1778000 h 6827520"/>
              <a:gd name="connsiteX13" fmla="*/ 568960 w 4389120"/>
              <a:gd name="connsiteY13" fmla="*/ 2174240 h 6827520"/>
              <a:gd name="connsiteX14" fmla="*/ 558800 w 4389120"/>
              <a:gd name="connsiteY14" fmla="*/ 2418080 h 6827520"/>
              <a:gd name="connsiteX15" fmla="*/ 447040 w 4389120"/>
              <a:gd name="connsiteY15" fmla="*/ 2661920 h 6827520"/>
              <a:gd name="connsiteX16" fmla="*/ 274320 w 4389120"/>
              <a:gd name="connsiteY16" fmla="*/ 2895600 h 6827520"/>
              <a:gd name="connsiteX17" fmla="*/ 101600 w 4389120"/>
              <a:gd name="connsiteY17" fmla="*/ 3149600 h 6827520"/>
              <a:gd name="connsiteX18" fmla="*/ 20320 w 4389120"/>
              <a:gd name="connsiteY18" fmla="*/ 3362960 h 6827520"/>
              <a:gd name="connsiteX19" fmla="*/ 0 w 4389120"/>
              <a:gd name="connsiteY19" fmla="*/ 3708400 h 6827520"/>
              <a:gd name="connsiteX20" fmla="*/ 30480 w 4389120"/>
              <a:gd name="connsiteY20" fmla="*/ 3931920 h 6827520"/>
              <a:gd name="connsiteX21" fmla="*/ 121920 w 4389120"/>
              <a:gd name="connsiteY21" fmla="*/ 4206240 h 6827520"/>
              <a:gd name="connsiteX22" fmla="*/ 213360 w 4389120"/>
              <a:gd name="connsiteY22" fmla="*/ 4439920 h 6827520"/>
              <a:gd name="connsiteX23" fmla="*/ 325120 w 4389120"/>
              <a:gd name="connsiteY23" fmla="*/ 4572000 h 6827520"/>
              <a:gd name="connsiteX24" fmla="*/ 508000 w 4389120"/>
              <a:gd name="connsiteY24" fmla="*/ 4734560 h 6827520"/>
              <a:gd name="connsiteX25" fmla="*/ 670560 w 4389120"/>
              <a:gd name="connsiteY25" fmla="*/ 4785360 h 6827520"/>
              <a:gd name="connsiteX26" fmla="*/ 853440 w 4389120"/>
              <a:gd name="connsiteY26" fmla="*/ 4836160 h 6827520"/>
              <a:gd name="connsiteX27" fmla="*/ 1026160 w 4389120"/>
              <a:gd name="connsiteY27" fmla="*/ 4836160 h 6827520"/>
              <a:gd name="connsiteX28" fmla="*/ 1178560 w 4389120"/>
              <a:gd name="connsiteY28" fmla="*/ 4866640 h 6827520"/>
              <a:gd name="connsiteX29" fmla="*/ 1320800 w 4389120"/>
              <a:gd name="connsiteY29" fmla="*/ 4897120 h 6827520"/>
              <a:gd name="connsiteX30" fmla="*/ 1381760 w 4389120"/>
              <a:gd name="connsiteY30" fmla="*/ 4968240 h 6827520"/>
              <a:gd name="connsiteX31" fmla="*/ 1432560 w 4389120"/>
              <a:gd name="connsiteY31" fmla="*/ 5059680 h 6827520"/>
              <a:gd name="connsiteX32" fmla="*/ 1432560 w 4389120"/>
              <a:gd name="connsiteY32" fmla="*/ 5222240 h 6827520"/>
              <a:gd name="connsiteX33" fmla="*/ 1432560 w 4389120"/>
              <a:gd name="connsiteY33" fmla="*/ 5334000 h 6827520"/>
              <a:gd name="connsiteX34" fmla="*/ 1432560 w 4389120"/>
              <a:gd name="connsiteY34" fmla="*/ 5476240 h 6827520"/>
              <a:gd name="connsiteX35" fmla="*/ 1412240 w 4389120"/>
              <a:gd name="connsiteY35" fmla="*/ 5669280 h 6827520"/>
              <a:gd name="connsiteX36" fmla="*/ 1361440 w 4389120"/>
              <a:gd name="connsiteY36" fmla="*/ 5760720 h 6827520"/>
              <a:gd name="connsiteX37" fmla="*/ 1371600 w 4389120"/>
              <a:gd name="connsiteY37" fmla="*/ 5862320 h 6827520"/>
              <a:gd name="connsiteX38" fmla="*/ 1391920 w 4389120"/>
              <a:gd name="connsiteY38" fmla="*/ 6075680 h 6827520"/>
              <a:gd name="connsiteX39" fmla="*/ 1422400 w 4389120"/>
              <a:gd name="connsiteY39" fmla="*/ 6126480 h 6827520"/>
              <a:gd name="connsiteX40" fmla="*/ 1452880 w 4389120"/>
              <a:gd name="connsiteY40" fmla="*/ 6116320 h 6827520"/>
              <a:gd name="connsiteX41" fmla="*/ 1605280 w 4389120"/>
              <a:gd name="connsiteY41" fmla="*/ 6004560 h 6827520"/>
              <a:gd name="connsiteX42" fmla="*/ 1696720 w 4389120"/>
              <a:gd name="connsiteY42" fmla="*/ 5923280 h 6827520"/>
              <a:gd name="connsiteX43" fmla="*/ 1767840 w 4389120"/>
              <a:gd name="connsiteY43" fmla="*/ 5882640 h 6827520"/>
              <a:gd name="connsiteX44" fmla="*/ 1818640 w 4389120"/>
              <a:gd name="connsiteY44" fmla="*/ 5892800 h 6827520"/>
              <a:gd name="connsiteX45" fmla="*/ 1879600 w 4389120"/>
              <a:gd name="connsiteY45" fmla="*/ 5963920 h 6827520"/>
              <a:gd name="connsiteX46" fmla="*/ 1940560 w 4389120"/>
              <a:gd name="connsiteY46" fmla="*/ 6085840 h 6827520"/>
              <a:gd name="connsiteX47" fmla="*/ 2032000 w 4389120"/>
              <a:gd name="connsiteY47" fmla="*/ 6217920 h 6827520"/>
              <a:gd name="connsiteX48" fmla="*/ 2113280 w 4389120"/>
              <a:gd name="connsiteY48" fmla="*/ 6370320 h 6827520"/>
              <a:gd name="connsiteX49" fmla="*/ 2153920 w 4389120"/>
              <a:gd name="connsiteY49" fmla="*/ 6441440 h 6827520"/>
              <a:gd name="connsiteX50" fmla="*/ 4389120 w 4389120"/>
              <a:gd name="connsiteY50" fmla="*/ 6827520 h 6827520"/>
              <a:gd name="connsiteX0" fmla="*/ 4389120 w 4389120"/>
              <a:gd name="connsiteY0" fmla="*/ 6827520 h 6827520"/>
              <a:gd name="connsiteX1" fmla="*/ 4389120 w 4389120"/>
              <a:gd name="connsiteY1" fmla="*/ 1600200 h 6827520"/>
              <a:gd name="connsiteX2" fmla="*/ 3107079 w 4389120"/>
              <a:gd name="connsiteY2" fmla="*/ 1585533 h 6827520"/>
              <a:gd name="connsiteX3" fmla="*/ 2971800 w 4389120"/>
              <a:gd name="connsiteY3" fmla="*/ 35560 h 6827520"/>
              <a:gd name="connsiteX4" fmla="*/ 782320 w 4389120"/>
              <a:gd name="connsiteY4" fmla="*/ 0 h 6827520"/>
              <a:gd name="connsiteX5" fmla="*/ 690880 w 4389120"/>
              <a:gd name="connsiteY5" fmla="*/ 264160 h 6827520"/>
              <a:gd name="connsiteX6" fmla="*/ 487680 w 4389120"/>
              <a:gd name="connsiteY6" fmla="*/ 447040 h 6827520"/>
              <a:gd name="connsiteX7" fmla="*/ 325120 w 4389120"/>
              <a:gd name="connsiteY7" fmla="*/ 660400 h 6827520"/>
              <a:gd name="connsiteX8" fmla="*/ 193040 w 4389120"/>
              <a:gd name="connsiteY8" fmla="*/ 944880 h 6827520"/>
              <a:gd name="connsiteX9" fmla="*/ 132080 w 4389120"/>
              <a:gd name="connsiteY9" fmla="*/ 1188720 h 6827520"/>
              <a:gd name="connsiteX10" fmla="*/ 203200 w 4389120"/>
              <a:gd name="connsiteY10" fmla="*/ 1463040 h 6827520"/>
              <a:gd name="connsiteX11" fmla="*/ 457200 w 4389120"/>
              <a:gd name="connsiteY11" fmla="*/ 1595120 h 6827520"/>
              <a:gd name="connsiteX12" fmla="*/ 528320 w 4389120"/>
              <a:gd name="connsiteY12" fmla="*/ 1778000 h 6827520"/>
              <a:gd name="connsiteX13" fmla="*/ 568960 w 4389120"/>
              <a:gd name="connsiteY13" fmla="*/ 2174240 h 6827520"/>
              <a:gd name="connsiteX14" fmla="*/ 558800 w 4389120"/>
              <a:gd name="connsiteY14" fmla="*/ 2418080 h 6827520"/>
              <a:gd name="connsiteX15" fmla="*/ 447040 w 4389120"/>
              <a:gd name="connsiteY15" fmla="*/ 2661920 h 6827520"/>
              <a:gd name="connsiteX16" fmla="*/ 274320 w 4389120"/>
              <a:gd name="connsiteY16" fmla="*/ 2895600 h 6827520"/>
              <a:gd name="connsiteX17" fmla="*/ 101600 w 4389120"/>
              <a:gd name="connsiteY17" fmla="*/ 3149600 h 6827520"/>
              <a:gd name="connsiteX18" fmla="*/ 20320 w 4389120"/>
              <a:gd name="connsiteY18" fmla="*/ 3362960 h 6827520"/>
              <a:gd name="connsiteX19" fmla="*/ 0 w 4389120"/>
              <a:gd name="connsiteY19" fmla="*/ 3708400 h 6827520"/>
              <a:gd name="connsiteX20" fmla="*/ 30480 w 4389120"/>
              <a:gd name="connsiteY20" fmla="*/ 3931920 h 6827520"/>
              <a:gd name="connsiteX21" fmla="*/ 121920 w 4389120"/>
              <a:gd name="connsiteY21" fmla="*/ 4206240 h 6827520"/>
              <a:gd name="connsiteX22" fmla="*/ 213360 w 4389120"/>
              <a:gd name="connsiteY22" fmla="*/ 4439920 h 6827520"/>
              <a:gd name="connsiteX23" fmla="*/ 325120 w 4389120"/>
              <a:gd name="connsiteY23" fmla="*/ 4572000 h 6827520"/>
              <a:gd name="connsiteX24" fmla="*/ 508000 w 4389120"/>
              <a:gd name="connsiteY24" fmla="*/ 4734560 h 6827520"/>
              <a:gd name="connsiteX25" fmla="*/ 670560 w 4389120"/>
              <a:gd name="connsiteY25" fmla="*/ 4785360 h 6827520"/>
              <a:gd name="connsiteX26" fmla="*/ 853440 w 4389120"/>
              <a:gd name="connsiteY26" fmla="*/ 4836160 h 6827520"/>
              <a:gd name="connsiteX27" fmla="*/ 1026160 w 4389120"/>
              <a:gd name="connsiteY27" fmla="*/ 4836160 h 6827520"/>
              <a:gd name="connsiteX28" fmla="*/ 1178560 w 4389120"/>
              <a:gd name="connsiteY28" fmla="*/ 4866640 h 6827520"/>
              <a:gd name="connsiteX29" fmla="*/ 1320800 w 4389120"/>
              <a:gd name="connsiteY29" fmla="*/ 4897120 h 6827520"/>
              <a:gd name="connsiteX30" fmla="*/ 1381760 w 4389120"/>
              <a:gd name="connsiteY30" fmla="*/ 4968240 h 6827520"/>
              <a:gd name="connsiteX31" fmla="*/ 1432560 w 4389120"/>
              <a:gd name="connsiteY31" fmla="*/ 5059680 h 6827520"/>
              <a:gd name="connsiteX32" fmla="*/ 1432560 w 4389120"/>
              <a:gd name="connsiteY32" fmla="*/ 5222240 h 6827520"/>
              <a:gd name="connsiteX33" fmla="*/ 1432560 w 4389120"/>
              <a:gd name="connsiteY33" fmla="*/ 5334000 h 6827520"/>
              <a:gd name="connsiteX34" fmla="*/ 1432560 w 4389120"/>
              <a:gd name="connsiteY34" fmla="*/ 5476240 h 6827520"/>
              <a:gd name="connsiteX35" fmla="*/ 1412240 w 4389120"/>
              <a:gd name="connsiteY35" fmla="*/ 5669280 h 6827520"/>
              <a:gd name="connsiteX36" fmla="*/ 1361440 w 4389120"/>
              <a:gd name="connsiteY36" fmla="*/ 5760720 h 6827520"/>
              <a:gd name="connsiteX37" fmla="*/ 1371600 w 4389120"/>
              <a:gd name="connsiteY37" fmla="*/ 5862320 h 6827520"/>
              <a:gd name="connsiteX38" fmla="*/ 1391920 w 4389120"/>
              <a:gd name="connsiteY38" fmla="*/ 6075680 h 6827520"/>
              <a:gd name="connsiteX39" fmla="*/ 1422400 w 4389120"/>
              <a:gd name="connsiteY39" fmla="*/ 6126480 h 6827520"/>
              <a:gd name="connsiteX40" fmla="*/ 1452880 w 4389120"/>
              <a:gd name="connsiteY40" fmla="*/ 6116320 h 6827520"/>
              <a:gd name="connsiteX41" fmla="*/ 1605280 w 4389120"/>
              <a:gd name="connsiteY41" fmla="*/ 6004560 h 6827520"/>
              <a:gd name="connsiteX42" fmla="*/ 1696720 w 4389120"/>
              <a:gd name="connsiteY42" fmla="*/ 5923280 h 6827520"/>
              <a:gd name="connsiteX43" fmla="*/ 1767840 w 4389120"/>
              <a:gd name="connsiteY43" fmla="*/ 5882640 h 6827520"/>
              <a:gd name="connsiteX44" fmla="*/ 1818640 w 4389120"/>
              <a:gd name="connsiteY44" fmla="*/ 5892800 h 6827520"/>
              <a:gd name="connsiteX45" fmla="*/ 1879600 w 4389120"/>
              <a:gd name="connsiteY45" fmla="*/ 5963920 h 6827520"/>
              <a:gd name="connsiteX46" fmla="*/ 1940560 w 4389120"/>
              <a:gd name="connsiteY46" fmla="*/ 6085840 h 6827520"/>
              <a:gd name="connsiteX47" fmla="*/ 2032000 w 4389120"/>
              <a:gd name="connsiteY47" fmla="*/ 6217920 h 6827520"/>
              <a:gd name="connsiteX48" fmla="*/ 2113280 w 4389120"/>
              <a:gd name="connsiteY48" fmla="*/ 6370320 h 6827520"/>
              <a:gd name="connsiteX49" fmla="*/ 2153920 w 4389120"/>
              <a:gd name="connsiteY49" fmla="*/ 6441440 h 6827520"/>
              <a:gd name="connsiteX50" fmla="*/ 2954678 w 4389120"/>
              <a:gd name="connsiteY50" fmla="*/ 6569013 h 6827520"/>
              <a:gd name="connsiteX51" fmla="*/ 4389120 w 4389120"/>
              <a:gd name="connsiteY51" fmla="*/ 6827520 h 6827520"/>
              <a:gd name="connsiteX0" fmla="*/ 4389120 w 4389120"/>
              <a:gd name="connsiteY0" fmla="*/ 6827520 h 6919533"/>
              <a:gd name="connsiteX1" fmla="*/ 4389120 w 4389120"/>
              <a:gd name="connsiteY1" fmla="*/ 1600200 h 6919533"/>
              <a:gd name="connsiteX2" fmla="*/ 3107079 w 4389120"/>
              <a:gd name="connsiteY2" fmla="*/ 1585533 h 6919533"/>
              <a:gd name="connsiteX3" fmla="*/ 2971800 w 4389120"/>
              <a:gd name="connsiteY3" fmla="*/ 35560 h 6919533"/>
              <a:gd name="connsiteX4" fmla="*/ 782320 w 4389120"/>
              <a:gd name="connsiteY4" fmla="*/ 0 h 6919533"/>
              <a:gd name="connsiteX5" fmla="*/ 690880 w 4389120"/>
              <a:gd name="connsiteY5" fmla="*/ 264160 h 6919533"/>
              <a:gd name="connsiteX6" fmla="*/ 487680 w 4389120"/>
              <a:gd name="connsiteY6" fmla="*/ 447040 h 6919533"/>
              <a:gd name="connsiteX7" fmla="*/ 325120 w 4389120"/>
              <a:gd name="connsiteY7" fmla="*/ 660400 h 6919533"/>
              <a:gd name="connsiteX8" fmla="*/ 193040 w 4389120"/>
              <a:gd name="connsiteY8" fmla="*/ 944880 h 6919533"/>
              <a:gd name="connsiteX9" fmla="*/ 132080 w 4389120"/>
              <a:gd name="connsiteY9" fmla="*/ 1188720 h 6919533"/>
              <a:gd name="connsiteX10" fmla="*/ 203200 w 4389120"/>
              <a:gd name="connsiteY10" fmla="*/ 1463040 h 6919533"/>
              <a:gd name="connsiteX11" fmla="*/ 457200 w 4389120"/>
              <a:gd name="connsiteY11" fmla="*/ 1595120 h 6919533"/>
              <a:gd name="connsiteX12" fmla="*/ 528320 w 4389120"/>
              <a:gd name="connsiteY12" fmla="*/ 1778000 h 6919533"/>
              <a:gd name="connsiteX13" fmla="*/ 568960 w 4389120"/>
              <a:gd name="connsiteY13" fmla="*/ 2174240 h 6919533"/>
              <a:gd name="connsiteX14" fmla="*/ 558800 w 4389120"/>
              <a:gd name="connsiteY14" fmla="*/ 2418080 h 6919533"/>
              <a:gd name="connsiteX15" fmla="*/ 447040 w 4389120"/>
              <a:gd name="connsiteY15" fmla="*/ 2661920 h 6919533"/>
              <a:gd name="connsiteX16" fmla="*/ 274320 w 4389120"/>
              <a:gd name="connsiteY16" fmla="*/ 2895600 h 6919533"/>
              <a:gd name="connsiteX17" fmla="*/ 101600 w 4389120"/>
              <a:gd name="connsiteY17" fmla="*/ 3149600 h 6919533"/>
              <a:gd name="connsiteX18" fmla="*/ 20320 w 4389120"/>
              <a:gd name="connsiteY18" fmla="*/ 3362960 h 6919533"/>
              <a:gd name="connsiteX19" fmla="*/ 0 w 4389120"/>
              <a:gd name="connsiteY19" fmla="*/ 3708400 h 6919533"/>
              <a:gd name="connsiteX20" fmla="*/ 30480 w 4389120"/>
              <a:gd name="connsiteY20" fmla="*/ 3931920 h 6919533"/>
              <a:gd name="connsiteX21" fmla="*/ 121920 w 4389120"/>
              <a:gd name="connsiteY21" fmla="*/ 4206240 h 6919533"/>
              <a:gd name="connsiteX22" fmla="*/ 213360 w 4389120"/>
              <a:gd name="connsiteY22" fmla="*/ 4439920 h 6919533"/>
              <a:gd name="connsiteX23" fmla="*/ 325120 w 4389120"/>
              <a:gd name="connsiteY23" fmla="*/ 4572000 h 6919533"/>
              <a:gd name="connsiteX24" fmla="*/ 508000 w 4389120"/>
              <a:gd name="connsiteY24" fmla="*/ 4734560 h 6919533"/>
              <a:gd name="connsiteX25" fmla="*/ 670560 w 4389120"/>
              <a:gd name="connsiteY25" fmla="*/ 4785360 h 6919533"/>
              <a:gd name="connsiteX26" fmla="*/ 853440 w 4389120"/>
              <a:gd name="connsiteY26" fmla="*/ 4836160 h 6919533"/>
              <a:gd name="connsiteX27" fmla="*/ 1026160 w 4389120"/>
              <a:gd name="connsiteY27" fmla="*/ 4836160 h 6919533"/>
              <a:gd name="connsiteX28" fmla="*/ 1178560 w 4389120"/>
              <a:gd name="connsiteY28" fmla="*/ 4866640 h 6919533"/>
              <a:gd name="connsiteX29" fmla="*/ 1320800 w 4389120"/>
              <a:gd name="connsiteY29" fmla="*/ 4897120 h 6919533"/>
              <a:gd name="connsiteX30" fmla="*/ 1381760 w 4389120"/>
              <a:gd name="connsiteY30" fmla="*/ 4968240 h 6919533"/>
              <a:gd name="connsiteX31" fmla="*/ 1432560 w 4389120"/>
              <a:gd name="connsiteY31" fmla="*/ 5059680 h 6919533"/>
              <a:gd name="connsiteX32" fmla="*/ 1432560 w 4389120"/>
              <a:gd name="connsiteY32" fmla="*/ 5222240 h 6919533"/>
              <a:gd name="connsiteX33" fmla="*/ 1432560 w 4389120"/>
              <a:gd name="connsiteY33" fmla="*/ 5334000 h 6919533"/>
              <a:gd name="connsiteX34" fmla="*/ 1432560 w 4389120"/>
              <a:gd name="connsiteY34" fmla="*/ 5476240 h 6919533"/>
              <a:gd name="connsiteX35" fmla="*/ 1412240 w 4389120"/>
              <a:gd name="connsiteY35" fmla="*/ 5669280 h 6919533"/>
              <a:gd name="connsiteX36" fmla="*/ 1361440 w 4389120"/>
              <a:gd name="connsiteY36" fmla="*/ 5760720 h 6919533"/>
              <a:gd name="connsiteX37" fmla="*/ 1371600 w 4389120"/>
              <a:gd name="connsiteY37" fmla="*/ 5862320 h 6919533"/>
              <a:gd name="connsiteX38" fmla="*/ 1391920 w 4389120"/>
              <a:gd name="connsiteY38" fmla="*/ 6075680 h 6919533"/>
              <a:gd name="connsiteX39" fmla="*/ 1422400 w 4389120"/>
              <a:gd name="connsiteY39" fmla="*/ 6126480 h 6919533"/>
              <a:gd name="connsiteX40" fmla="*/ 1452880 w 4389120"/>
              <a:gd name="connsiteY40" fmla="*/ 6116320 h 6919533"/>
              <a:gd name="connsiteX41" fmla="*/ 1605280 w 4389120"/>
              <a:gd name="connsiteY41" fmla="*/ 6004560 h 6919533"/>
              <a:gd name="connsiteX42" fmla="*/ 1696720 w 4389120"/>
              <a:gd name="connsiteY42" fmla="*/ 5923280 h 6919533"/>
              <a:gd name="connsiteX43" fmla="*/ 1767840 w 4389120"/>
              <a:gd name="connsiteY43" fmla="*/ 5882640 h 6919533"/>
              <a:gd name="connsiteX44" fmla="*/ 1818640 w 4389120"/>
              <a:gd name="connsiteY44" fmla="*/ 5892800 h 6919533"/>
              <a:gd name="connsiteX45" fmla="*/ 1879600 w 4389120"/>
              <a:gd name="connsiteY45" fmla="*/ 5963920 h 6919533"/>
              <a:gd name="connsiteX46" fmla="*/ 1940560 w 4389120"/>
              <a:gd name="connsiteY46" fmla="*/ 6085840 h 6919533"/>
              <a:gd name="connsiteX47" fmla="*/ 2032000 w 4389120"/>
              <a:gd name="connsiteY47" fmla="*/ 6217920 h 6919533"/>
              <a:gd name="connsiteX48" fmla="*/ 2113280 w 4389120"/>
              <a:gd name="connsiteY48" fmla="*/ 6370320 h 6919533"/>
              <a:gd name="connsiteX49" fmla="*/ 2153920 w 4389120"/>
              <a:gd name="connsiteY49" fmla="*/ 6441440 h 6919533"/>
              <a:gd name="connsiteX50" fmla="*/ 2223158 w 4389120"/>
              <a:gd name="connsiteY50" fmla="*/ 6919533 h 6919533"/>
              <a:gd name="connsiteX51" fmla="*/ 4389120 w 4389120"/>
              <a:gd name="connsiteY51" fmla="*/ 6827520 h 6919533"/>
              <a:gd name="connsiteX0" fmla="*/ 4389120 w 4389120"/>
              <a:gd name="connsiteY0" fmla="*/ 6827520 h 6873813"/>
              <a:gd name="connsiteX1" fmla="*/ 4389120 w 4389120"/>
              <a:gd name="connsiteY1" fmla="*/ 1600200 h 6873813"/>
              <a:gd name="connsiteX2" fmla="*/ 3107079 w 4389120"/>
              <a:gd name="connsiteY2" fmla="*/ 1585533 h 6873813"/>
              <a:gd name="connsiteX3" fmla="*/ 2971800 w 4389120"/>
              <a:gd name="connsiteY3" fmla="*/ 35560 h 6873813"/>
              <a:gd name="connsiteX4" fmla="*/ 782320 w 4389120"/>
              <a:gd name="connsiteY4" fmla="*/ 0 h 6873813"/>
              <a:gd name="connsiteX5" fmla="*/ 690880 w 4389120"/>
              <a:gd name="connsiteY5" fmla="*/ 264160 h 6873813"/>
              <a:gd name="connsiteX6" fmla="*/ 487680 w 4389120"/>
              <a:gd name="connsiteY6" fmla="*/ 447040 h 6873813"/>
              <a:gd name="connsiteX7" fmla="*/ 325120 w 4389120"/>
              <a:gd name="connsiteY7" fmla="*/ 660400 h 6873813"/>
              <a:gd name="connsiteX8" fmla="*/ 193040 w 4389120"/>
              <a:gd name="connsiteY8" fmla="*/ 944880 h 6873813"/>
              <a:gd name="connsiteX9" fmla="*/ 132080 w 4389120"/>
              <a:gd name="connsiteY9" fmla="*/ 1188720 h 6873813"/>
              <a:gd name="connsiteX10" fmla="*/ 203200 w 4389120"/>
              <a:gd name="connsiteY10" fmla="*/ 1463040 h 6873813"/>
              <a:gd name="connsiteX11" fmla="*/ 457200 w 4389120"/>
              <a:gd name="connsiteY11" fmla="*/ 1595120 h 6873813"/>
              <a:gd name="connsiteX12" fmla="*/ 528320 w 4389120"/>
              <a:gd name="connsiteY12" fmla="*/ 1778000 h 6873813"/>
              <a:gd name="connsiteX13" fmla="*/ 568960 w 4389120"/>
              <a:gd name="connsiteY13" fmla="*/ 2174240 h 6873813"/>
              <a:gd name="connsiteX14" fmla="*/ 558800 w 4389120"/>
              <a:gd name="connsiteY14" fmla="*/ 2418080 h 6873813"/>
              <a:gd name="connsiteX15" fmla="*/ 447040 w 4389120"/>
              <a:gd name="connsiteY15" fmla="*/ 2661920 h 6873813"/>
              <a:gd name="connsiteX16" fmla="*/ 274320 w 4389120"/>
              <a:gd name="connsiteY16" fmla="*/ 2895600 h 6873813"/>
              <a:gd name="connsiteX17" fmla="*/ 101600 w 4389120"/>
              <a:gd name="connsiteY17" fmla="*/ 3149600 h 6873813"/>
              <a:gd name="connsiteX18" fmla="*/ 20320 w 4389120"/>
              <a:gd name="connsiteY18" fmla="*/ 3362960 h 6873813"/>
              <a:gd name="connsiteX19" fmla="*/ 0 w 4389120"/>
              <a:gd name="connsiteY19" fmla="*/ 3708400 h 6873813"/>
              <a:gd name="connsiteX20" fmla="*/ 30480 w 4389120"/>
              <a:gd name="connsiteY20" fmla="*/ 3931920 h 6873813"/>
              <a:gd name="connsiteX21" fmla="*/ 121920 w 4389120"/>
              <a:gd name="connsiteY21" fmla="*/ 4206240 h 6873813"/>
              <a:gd name="connsiteX22" fmla="*/ 213360 w 4389120"/>
              <a:gd name="connsiteY22" fmla="*/ 4439920 h 6873813"/>
              <a:gd name="connsiteX23" fmla="*/ 325120 w 4389120"/>
              <a:gd name="connsiteY23" fmla="*/ 4572000 h 6873813"/>
              <a:gd name="connsiteX24" fmla="*/ 508000 w 4389120"/>
              <a:gd name="connsiteY24" fmla="*/ 4734560 h 6873813"/>
              <a:gd name="connsiteX25" fmla="*/ 670560 w 4389120"/>
              <a:gd name="connsiteY25" fmla="*/ 4785360 h 6873813"/>
              <a:gd name="connsiteX26" fmla="*/ 853440 w 4389120"/>
              <a:gd name="connsiteY26" fmla="*/ 4836160 h 6873813"/>
              <a:gd name="connsiteX27" fmla="*/ 1026160 w 4389120"/>
              <a:gd name="connsiteY27" fmla="*/ 4836160 h 6873813"/>
              <a:gd name="connsiteX28" fmla="*/ 1178560 w 4389120"/>
              <a:gd name="connsiteY28" fmla="*/ 4866640 h 6873813"/>
              <a:gd name="connsiteX29" fmla="*/ 1320800 w 4389120"/>
              <a:gd name="connsiteY29" fmla="*/ 4897120 h 6873813"/>
              <a:gd name="connsiteX30" fmla="*/ 1381760 w 4389120"/>
              <a:gd name="connsiteY30" fmla="*/ 4968240 h 6873813"/>
              <a:gd name="connsiteX31" fmla="*/ 1432560 w 4389120"/>
              <a:gd name="connsiteY31" fmla="*/ 5059680 h 6873813"/>
              <a:gd name="connsiteX32" fmla="*/ 1432560 w 4389120"/>
              <a:gd name="connsiteY32" fmla="*/ 5222240 h 6873813"/>
              <a:gd name="connsiteX33" fmla="*/ 1432560 w 4389120"/>
              <a:gd name="connsiteY33" fmla="*/ 5334000 h 6873813"/>
              <a:gd name="connsiteX34" fmla="*/ 1432560 w 4389120"/>
              <a:gd name="connsiteY34" fmla="*/ 5476240 h 6873813"/>
              <a:gd name="connsiteX35" fmla="*/ 1412240 w 4389120"/>
              <a:gd name="connsiteY35" fmla="*/ 5669280 h 6873813"/>
              <a:gd name="connsiteX36" fmla="*/ 1361440 w 4389120"/>
              <a:gd name="connsiteY36" fmla="*/ 5760720 h 6873813"/>
              <a:gd name="connsiteX37" fmla="*/ 1371600 w 4389120"/>
              <a:gd name="connsiteY37" fmla="*/ 5862320 h 6873813"/>
              <a:gd name="connsiteX38" fmla="*/ 1391920 w 4389120"/>
              <a:gd name="connsiteY38" fmla="*/ 6075680 h 6873813"/>
              <a:gd name="connsiteX39" fmla="*/ 1422400 w 4389120"/>
              <a:gd name="connsiteY39" fmla="*/ 6126480 h 6873813"/>
              <a:gd name="connsiteX40" fmla="*/ 1452880 w 4389120"/>
              <a:gd name="connsiteY40" fmla="*/ 6116320 h 6873813"/>
              <a:gd name="connsiteX41" fmla="*/ 1605280 w 4389120"/>
              <a:gd name="connsiteY41" fmla="*/ 6004560 h 6873813"/>
              <a:gd name="connsiteX42" fmla="*/ 1696720 w 4389120"/>
              <a:gd name="connsiteY42" fmla="*/ 5923280 h 6873813"/>
              <a:gd name="connsiteX43" fmla="*/ 1767840 w 4389120"/>
              <a:gd name="connsiteY43" fmla="*/ 5882640 h 6873813"/>
              <a:gd name="connsiteX44" fmla="*/ 1818640 w 4389120"/>
              <a:gd name="connsiteY44" fmla="*/ 5892800 h 6873813"/>
              <a:gd name="connsiteX45" fmla="*/ 1879600 w 4389120"/>
              <a:gd name="connsiteY45" fmla="*/ 5963920 h 6873813"/>
              <a:gd name="connsiteX46" fmla="*/ 1940560 w 4389120"/>
              <a:gd name="connsiteY46" fmla="*/ 6085840 h 6873813"/>
              <a:gd name="connsiteX47" fmla="*/ 2032000 w 4389120"/>
              <a:gd name="connsiteY47" fmla="*/ 6217920 h 6873813"/>
              <a:gd name="connsiteX48" fmla="*/ 2113280 w 4389120"/>
              <a:gd name="connsiteY48" fmla="*/ 6370320 h 6873813"/>
              <a:gd name="connsiteX49" fmla="*/ 2153920 w 4389120"/>
              <a:gd name="connsiteY49" fmla="*/ 6441440 h 6873813"/>
              <a:gd name="connsiteX50" fmla="*/ 2177438 w 4389120"/>
              <a:gd name="connsiteY50" fmla="*/ 6873813 h 6873813"/>
              <a:gd name="connsiteX51" fmla="*/ 4389120 w 4389120"/>
              <a:gd name="connsiteY51" fmla="*/ 6827520 h 6873813"/>
              <a:gd name="connsiteX0" fmla="*/ 4389120 w 4389120"/>
              <a:gd name="connsiteY0" fmla="*/ 6827520 h 6873813"/>
              <a:gd name="connsiteX1" fmla="*/ 4389120 w 4389120"/>
              <a:gd name="connsiteY1" fmla="*/ 1600200 h 6873813"/>
              <a:gd name="connsiteX2" fmla="*/ 3107079 w 4389120"/>
              <a:gd name="connsiteY2" fmla="*/ 1585533 h 6873813"/>
              <a:gd name="connsiteX3" fmla="*/ 2971800 w 4389120"/>
              <a:gd name="connsiteY3" fmla="*/ 35560 h 6873813"/>
              <a:gd name="connsiteX4" fmla="*/ 782320 w 4389120"/>
              <a:gd name="connsiteY4" fmla="*/ 0 h 6873813"/>
              <a:gd name="connsiteX5" fmla="*/ 690880 w 4389120"/>
              <a:gd name="connsiteY5" fmla="*/ 264160 h 6873813"/>
              <a:gd name="connsiteX6" fmla="*/ 487680 w 4389120"/>
              <a:gd name="connsiteY6" fmla="*/ 447040 h 6873813"/>
              <a:gd name="connsiteX7" fmla="*/ 325120 w 4389120"/>
              <a:gd name="connsiteY7" fmla="*/ 660400 h 6873813"/>
              <a:gd name="connsiteX8" fmla="*/ 193040 w 4389120"/>
              <a:gd name="connsiteY8" fmla="*/ 944880 h 6873813"/>
              <a:gd name="connsiteX9" fmla="*/ 132080 w 4389120"/>
              <a:gd name="connsiteY9" fmla="*/ 1188720 h 6873813"/>
              <a:gd name="connsiteX10" fmla="*/ 203200 w 4389120"/>
              <a:gd name="connsiteY10" fmla="*/ 1463040 h 6873813"/>
              <a:gd name="connsiteX11" fmla="*/ 457200 w 4389120"/>
              <a:gd name="connsiteY11" fmla="*/ 1595120 h 6873813"/>
              <a:gd name="connsiteX12" fmla="*/ 528320 w 4389120"/>
              <a:gd name="connsiteY12" fmla="*/ 1778000 h 6873813"/>
              <a:gd name="connsiteX13" fmla="*/ 568960 w 4389120"/>
              <a:gd name="connsiteY13" fmla="*/ 2174240 h 6873813"/>
              <a:gd name="connsiteX14" fmla="*/ 558800 w 4389120"/>
              <a:gd name="connsiteY14" fmla="*/ 2418080 h 6873813"/>
              <a:gd name="connsiteX15" fmla="*/ 447040 w 4389120"/>
              <a:gd name="connsiteY15" fmla="*/ 2661920 h 6873813"/>
              <a:gd name="connsiteX16" fmla="*/ 274320 w 4389120"/>
              <a:gd name="connsiteY16" fmla="*/ 2895600 h 6873813"/>
              <a:gd name="connsiteX17" fmla="*/ 101600 w 4389120"/>
              <a:gd name="connsiteY17" fmla="*/ 3149600 h 6873813"/>
              <a:gd name="connsiteX18" fmla="*/ 20320 w 4389120"/>
              <a:gd name="connsiteY18" fmla="*/ 3362960 h 6873813"/>
              <a:gd name="connsiteX19" fmla="*/ 0 w 4389120"/>
              <a:gd name="connsiteY19" fmla="*/ 3708400 h 6873813"/>
              <a:gd name="connsiteX20" fmla="*/ 30480 w 4389120"/>
              <a:gd name="connsiteY20" fmla="*/ 3931920 h 6873813"/>
              <a:gd name="connsiteX21" fmla="*/ 121920 w 4389120"/>
              <a:gd name="connsiteY21" fmla="*/ 4206240 h 6873813"/>
              <a:gd name="connsiteX22" fmla="*/ 213360 w 4389120"/>
              <a:gd name="connsiteY22" fmla="*/ 4439920 h 6873813"/>
              <a:gd name="connsiteX23" fmla="*/ 325120 w 4389120"/>
              <a:gd name="connsiteY23" fmla="*/ 4572000 h 6873813"/>
              <a:gd name="connsiteX24" fmla="*/ 508000 w 4389120"/>
              <a:gd name="connsiteY24" fmla="*/ 4734560 h 6873813"/>
              <a:gd name="connsiteX25" fmla="*/ 670560 w 4389120"/>
              <a:gd name="connsiteY25" fmla="*/ 4785360 h 6873813"/>
              <a:gd name="connsiteX26" fmla="*/ 853440 w 4389120"/>
              <a:gd name="connsiteY26" fmla="*/ 4836160 h 6873813"/>
              <a:gd name="connsiteX27" fmla="*/ 1026160 w 4389120"/>
              <a:gd name="connsiteY27" fmla="*/ 4836160 h 6873813"/>
              <a:gd name="connsiteX28" fmla="*/ 1178560 w 4389120"/>
              <a:gd name="connsiteY28" fmla="*/ 4866640 h 6873813"/>
              <a:gd name="connsiteX29" fmla="*/ 1320800 w 4389120"/>
              <a:gd name="connsiteY29" fmla="*/ 4897120 h 6873813"/>
              <a:gd name="connsiteX30" fmla="*/ 1381760 w 4389120"/>
              <a:gd name="connsiteY30" fmla="*/ 4968240 h 6873813"/>
              <a:gd name="connsiteX31" fmla="*/ 1432560 w 4389120"/>
              <a:gd name="connsiteY31" fmla="*/ 5059680 h 6873813"/>
              <a:gd name="connsiteX32" fmla="*/ 1432560 w 4389120"/>
              <a:gd name="connsiteY32" fmla="*/ 5222240 h 6873813"/>
              <a:gd name="connsiteX33" fmla="*/ 1432560 w 4389120"/>
              <a:gd name="connsiteY33" fmla="*/ 5334000 h 6873813"/>
              <a:gd name="connsiteX34" fmla="*/ 1432560 w 4389120"/>
              <a:gd name="connsiteY34" fmla="*/ 5476240 h 6873813"/>
              <a:gd name="connsiteX35" fmla="*/ 1412240 w 4389120"/>
              <a:gd name="connsiteY35" fmla="*/ 5669280 h 6873813"/>
              <a:gd name="connsiteX36" fmla="*/ 1361440 w 4389120"/>
              <a:gd name="connsiteY36" fmla="*/ 5760720 h 6873813"/>
              <a:gd name="connsiteX37" fmla="*/ 1371600 w 4389120"/>
              <a:gd name="connsiteY37" fmla="*/ 5862320 h 6873813"/>
              <a:gd name="connsiteX38" fmla="*/ 1391920 w 4389120"/>
              <a:gd name="connsiteY38" fmla="*/ 6075680 h 6873813"/>
              <a:gd name="connsiteX39" fmla="*/ 1422400 w 4389120"/>
              <a:gd name="connsiteY39" fmla="*/ 6126480 h 6873813"/>
              <a:gd name="connsiteX40" fmla="*/ 1452880 w 4389120"/>
              <a:gd name="connsiteY40" fmla="*/ 6116320 h 6873813"/>
              <a:gd name="connsiteX41" fmla="*/ 1605280 w 4389120"/>
              <a:gd name="connsiteY41" fmla="*/ 6004560 h 6873813"/>
              <a:gd name="connsiteX42" fmla="*/ 1696720 w 4389120"/>
              <a:gd name="connsiteY42" fmla="*/ 5923280 h 6873813"/>
              <a:gd name="connsiteX43" fmla="*/ 1767840 w 4389120"/>
              <a:gd name="connsiteY43" fmla="*/ 5882640 h 6873813"/>
              <a:gd name="connsiteX44" fmla="*/ 1818640 w 4389120"/>
              <a:gd name="connsiteY44" fmla="*/ 5892800 h 6873813"/>
              <a:gd name="connsiteX45" fmla="*/ 1879600 w 4389120"/>
              <a:gd name="connsiteY45" fmla="*/ 5963920 h 6873813"/>
              <a:gd name="connsiteX46" fmla="*/ 1940560 w 4389120"/>
              <a:gd name="connsiteY46" fmla="*/ 6085840 h 6873813"/>
              <a:gd name="connsiteX47" fmla="*/ 2032000 w 4389120"/>
              <a:gd name="connsiteY47" fmla="*/ 6217920 h 6873813"/>
              <a:gd name="connsiteX48" fmla="*/ 2113280 w 4389120"/>
              <a:gd name="connsiteY48" fmla="*/ 6370320 h 6873813"/>
              <a:gd name="connsiteX49" fmla="*/ 2123440 w 4389120"/>
              <a:gd name="connsiteY49" fmla="*/ 6578600 h 6873813"/>
              <a:gd name="connsiteX50" fmla="*/ 2177438 w 4389120"/>
              <a:gd name="connsiteY50" fmla="*/ 6873813 h 6873813"/>
              <a:gd name="connsiteX51" fmla="*/ 4389120 w 4389120"/>
              <a:gd name="connsiteY51" fmla="*/ 6827520 h 6873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89120" h="6873813">
                <a:moveTo>
                  <a:pt x="4389120" y="6827520"/>
                </a:moveTo>
                <a:lnTo>
                  <a:pt x="4389120" y="1600200"/>
                </a:lnTo>
                <a:lnTo>
                  <a:pt x="3107079" y="1585533"/>
                </a:lnTo>
                <a:lnTo>
                  <a:pt x="2971800" y="35560"/>
                </a:lnTo>
                <a:lnTo>
                  <a:pt x="782320" y="0"/>
                </a:lnTo>
                <a:cubicBezTo>
                  <a:pt x="762000" y="220133"/>
                  <a:pt x="721360" y="176107"/>
                  <a:pt x="690880" y="264160"/>
                </a:cubicBezTo>
                <a:lnTo>
                  <a:pt x="487680" y="447040"/>
                </a:lnTo>
                <a:lnTo>
                  <a:pt x="325120" y="660400"/>
                </a:lnTo>
                <a:lnTo>
                  <a:pt x="193040" y="944880"/>
                </a:lnTo>
                <a:lnTo>
                  <a:pt x="132080" y="1188720"/>
                </a:lnTo>
                <a:lnTo>
                  <a:pt x="203200" y="1463040"/>
                </a:lnTo>
                <a:lnTo>
                  <a:pt x="457200" y="1595120"/>
                </a:lnTo>
                <a:lnTo>
                  <a:pt x="528320" y="1778000"/>
                </a:lnTo>
                <a:lnTo>
                  <a:pt x="568960" y="2174240"/>
                </a:lnTo>
                <a:lnTo>
                  <a:pt x="558800" y="2418080"/>
                </a:lnTo>
                <a:lnTo>
                  <a:pt x="447040" y="2661920"/>
                </a:lnTo>
                <a:lnTo>
                  <a:pt x="274320" y="2895600"/>
                </a:lnTo>
                <a:lnTo>
                  <a:pt x="101600" y="3149600"/>
                </a:lnTo>
                <a:lnTo>
                  <a:pt x="20320" y="3362960"/>
                </a:lnTo>
                <a:lnTo>
                  <a:pt x="0" y="3708400"/>
                </a:lnTo>
                <a:lnTo>
                  <a:pt x="30480" y="3931920"/>
                </a:lnTo>
                <a:lnTo>
                  <a:pt x="121920" y="4206240"/>
                </a:lnTo>
                <a:lnTo>
                  <a:pt x="213360" y="4439920"/>
                </a:lnTo>
                <a:lnTo>
                  <a:pt x="325120" y="4572000"/>
                </a:lnTo>
                <a:lnTo>
                  <a:pt x="508000" y="4734560"/>
                </a:lnTo>
                <a:lnTo>
                  <a:pt x="670560" y="4785360"/>
                </a:lnTo>
                <a:lnTo>
                  <a:pt x="853440" y="4836160"/>
                </a:lnTo>
                <a:lnTo>
                  <a:pt x="1026160" y="4836160"/>
                </a:lnTo>
                <a:lnTo>
                  <a:pt x="1178560" y="4866640"/>
                </a:lnTo>
                <a:lnTo>
                  <a:pt x="1320800" y="4897120"/>
                </a:lnTo>
                <a:lnTo>
                  <a:pt x="1381760" y="4968240"/>
                </a:lnTo>
                <a:lnTo>
                  <a:pt x="1432560" y="5059680"/>
                </a:lnTo>
                <a:lnTo>
                  <a:pt x="1432560" y="5222240"/>
                </a:lnTo>
                <a:lnTo>
                  <a:pt x="1432560" y="5334000"/>
                </a:lnTo>
                <a:lnTo>
                  <a:pt x="1432560" y="5476240"/>
                </a:lnTo>
                <a:lnTo>
                  <a:pt x="1412240" y="5669280"/>
                </a:lnTo>
                <a:lnTo>
                  <a:pt x="1361440" y="5760720"/>
                </a:lnTo>
                <a:lnTo>
                  <a:pt x="1371600" y="5862320"/>
                </a:lnTo>
                <a:lnTo>
                  <a:pt x="1391920" y="6075680"/>
                </a:lnTo>
                <a:lnTo>
                  <a:pt x="1422400" y="6126480"/>
                </a:lnTo>
                <a:lnTo>
                  <a:pt x="1452880" y="6116320"/>
                </a:lnTo>
                <a:lnTo>
                  <a:pt x="1605280" y="6004560"/>
                </a:lnTo>
                <a:lnTo>
                  <a:pt x="1696720" y="5923280"/>
                </a:lnTo>
                <a:lnTo>
                  <a:pt x="1767840" y="5882640"/>
                </a:lnTo>
                <a:lnTo>
                  <a:pt x="1818640" y="5892800"/>
                </a:lnTo>
                <a:lnTo>
                  <a:pt x="1879600" y="5963920"/>
                </a:lnTo>
                <a:lnTo>
                  <a:pt x="1940560" y="6085840"/>
                </a:lnTo>
                <a:lnTo>
                  <a:pt x="2032000" y="6217920"/>
                </a:lnTo>
                <a:lnTo>
                  <a:pt x="2113280" y="6370320"/>
                </a:lnTo>
                <a:lnTo>
                  <a:pt x="2123440" y="6578600"/>
                </a:lnTo>
                <a:lnTo>
                  <a:pt x="2177438" y="6873813"/>
                </a:lnTo>
                <a:lnTo>
                  <a:pt x="4389120" y="682752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BC55EF69-6E21-45ED-8874-4B00FB32F155}"/>
                  </a:ext>
                </a:extLst>
              </p14:cNvPr>
              <p14:cNvContentPartPr/>
              <p14:nvPr/>
            </p14:nvContentPartPr>
            <p14:xfrm>
              <a:off x="2787160" y="4959667"/>
              <a:ext cx="2520" cy="3600"/>
            </p14:xfrm>
          </p:contentPart>
        </mc:Choice>
        <mc:Fallback xmlns=""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BC55EF69-6E21-45ED-8874-4B00FB32F1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8160" y="4950667"/>
                <a:ext cx="201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t 18">
                <a:extLst>
                  <a:ext uri="{FF2B5EF4-FFF2-40B4-BE49-F238E27FC236}">
                    <a16:creationId xmlns:a16="http://schemas.microsoft.com/office/drawing/2014/main" id="{B5A5925C-0DF6-4A74-B615-E6507172253B}"/>
                  </a:ext>
                </a:extLst>
              </p14:cNvPr>
              <p14:cNvContentPartPr/>
              <p14:nvPr/>
            </p14:nvContentPartPr>
            <p14:xfrm>
              <a:off x="9544000" y="1113427"/>
              <a:ext cx="700920" cy="866160"/>
            </p14:xfrm>
          </p:contentPart>
        </mc:Choice>
        <mc:Fallback xmlns="">
          <p:pic>
            <p:nvPicPr>
              <p:cNvPr id="19" name="Inkt 18">
                <a:extLst>
                  <a:ext uri="{FF2B5EF4-FFF2-40B4-BE49-F238E27FC236}">
                    <a16:creationId xmlns:a16="http://schemas.microsoft.com/office/drawing/2014/main" id="{B5A5925C-0DF6-4A74-B615-E650717225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35000" y="1104431"/>
                <a:ext cx="718560" cy="883793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1D8F315-89A6-437B-93DF-71523BFDC077}"/>
              </a:ext>
            </a:extLst>
          </p:cNvPr>
          <p:cNvSpPr/>
          <p:nvPr/>
        </p:nvSpPr>
        <p:spPr>
          <a:xfrm>
            <a:off x="1431822" y="22421"/>
            <a:ext cx="7759700" cy="6791960"/>
          </a:xfrm>
          <a:custGeom>
            <a:avLst/>
            <a:gdLst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664960 w 7660640"/>
              <a:gd name="connsiteY5" fmla="*/ 33528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709920 w 7660640"/>
              <a:gd name="connsiteY5" fmla="*/ 142240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709920 w 7660640"/>
              <a:gd name="connsiteY6" fmla="*/ 1422400 h 6543040"/>
              <a:gd name="connsiteX7" fmla="*/ 5963920 w 7660640"/>
              <a:gd name="connsiteY7" fmla="*/ 1554480 h 6543040"/>
              <a:gd name="connsiteX8" fmla="*/ 6035040 w 7660640"/>
              <a:gd name="connsiteY8" fmla="*/ 1737360 h 6543040"/>
              <a:gd name="connsiteX9" fmla="*/ 6075680 w 7660640"/>
              <a:gd name="connsiteY9" fmla="*/ 2133600 h 6543040"/>
              <a:gd name="connsiteX10" fmla="*/ 6065520 w 7660640"/>
              <a:gd name="connsiteY10" fmla="*/ 2377440 h 6543040"/>
              <a:gd name="connsiteX11" fmla="*/ 5953760 w 7660640"/>
              <a:gd name="connsiteY11" fmla="*/ 2621280 h 6543040"/>
              <a:gd name="connsiteX12" fmla="*/ 5781040 w 7660640"/>
              <a:gd name="connsiteY12" fmla="*/ 2854960 h 6543040"/>
              <a:gd name="connsiteX13" fmla="*/ 5608320 w 7660640"/>
              <a:gd name="connsiteY13" fmla="*/ 3108960 h 6543040"/>
              <a:gd name="connsiteX14" fmla="*/ 5527040 w 7660640"/>
              <a:gd name="connsiteY14" fmla="*/ 3322320 h 6543040"/>
              <a:gd name="connsiteX15" fmla="*/ 5506720 w 7660640"/>
              <a:gd name="connsiteY15" fmla="*/ 3667760 h 6543040"/>
              <a:gd name="connsiteX16" fmla="*/ 5537200 w 7660640"/>
              <a:gd name="connsiteY16" fmla="*/ 3891280 h 6543040"/>
              <a:gd name="connsiteX17" fmla="*/ 5628640 w 7660640"/>
              <a:gd name="connsiteY17" fmla="*/ 4165600 h 6543040"/>
              <a:gd name="connsiteX18" fmla="*/ 5720080 w 7660640"/>
              <a:gd name="connsiteY18" fmla="*/ 4399280 h 6543040"/>
              <a:gd name="connsiteX19" fmla="*/ 5831840 w 7660640"/>
              <a:gd name="connsiteY19" fmla="*/ 4531360 h 6543040"/>
              <a:gd name="connsiteX20" fmla="*/ 6014720 w 7660640"/>
              <a:gd name="connsiteY20" fmla="*/ 4693920 h 6543040"/>
              <a:gd name="connsiteX21" fmla="*/ 6177280 w 7660640"/>
              <a:gd name="connsiteY21" fmla="*/ 4744720 h 6543040"/>
              <a:gd name="connsiteX22" fmla="*/ 6360160 w 7660640"/>
              <a:gd name="connsiteY22" fmla="*/ 4795520 h 6543040"/>
              <a:gd name="connsiteX23" fmla="*/ 6532880 w 7660640"/>
              <a:gd name="connsiteY23" fmla="*/ 4795520 h 6543040"/>
              <a:gd name="connsiteX24" fmla="*/ 6685280 w 7660640"/>
              <a:gd name="connsiteY24" fmla="*/ 4826000 h 6543040"/>
              <a:gd name="connsiteX25" fmla="*/ 6827520 w 7660640"/>
              <a:gd name="connsiteY25" fmla="*/ 4856480 h 6543040"/>
              <a:gd name="connsiteX26" fmla="*/ 6888480 w 7660640"/>
              <a:gd name="connsiteY26" fmla="*/ 4927600 h 6543040"/>
              <a:gd name="connsiteX27" fmla="*/ 6939280 w 7660640"/>
              <a:gd name="connsiteY27" fmla="*/ 5019040 h 6543040"/>
              <a:gd name="connsiteX28" fmla="*/ 6939280 w 7660640"/>
              <a:gd name="connsiteY28" fmla="*/ 5181600 h 6543040"/>
              <a:gd name="connsiteX29" fmla="*/ 6939280 w 7660640"/>
              <a:gd name="connsiteY29" fmla="*/ 5293360 h 6543040"/>
              <a:gd name="connsiteX30" fmla="*/ 6939280 w 7660640"/>
              <a:gd name="connsiteY30" fmla="*/ 5435600 h 6543040"/>
              <a:gd name="connsiteX31" fmla="*/ 6918960 w 7660640"/>
              <a:gd name="connsiteY31" fmla="*/ 5628640 h 6543040"/>
              <a:gd name="connsiteX32" fmla="*/ 6868160 w 7660640"/>
              <a:gd name="connsiteY32" fmla="*/ 5720080 h 6543040"/>
              <a:gd name="connsiteX33" fmla="*/ 6878320 w 7660640"/>
              <a:gd name="connsiteY33" fmla="*/ 5821680 h 6543040"/>
              <a:gd name="connsiteX34" fmla="*/ 6898640 w 7660640"/>
              <a:gd name="connsiteY34" fmla="*/ 6035040 h 6543040"/>
              <a:gd name="connsiteX35" fmla="*/ 6929120 w 7660640"/>
              <a:gd name="connsiteY35" fmla="*/ 6085840 h 6543040"/>
              <a:gd name="connsiteX36" fmla="*/ 6959600 w 7660640"/>
              <a:gd name="connsiteY36" fmla="*/ 6075680 h 6543040"/>
              <a:gd name="connsiteX37" fmla="*/ 7112000 w 7660640"/>
              <a:gd name="connsiteY37" fmla="*/ 5963920 h 6543040"/>
              <a:gd name="connsiteX38" fmla="*/ 7203440 w 7660640"/>
              <a:gd name="connsiteY38" fmla="*/ 5882640 h 6543040"/>
              <a:gd name="connsiteX39" fmla="*/ 7274560 w 7660640"/>
              <a:gd name="connsiteY39" fmla="*/ 5842000 h 6543040"/>
              <a:gd name="connsiteX40" fmla="*/ 7325360 w 7660640"/>
              <a:gd name="connsiteY40" fmla="*/ 5852160 h 6543040"/>
              <a:gd name="connsiteX41" fmla="*/ 7386320 w 7660640"/>
              <a:gd name="connsiteY41" fmla="*/ 5923280 h 6543040"/>
              <a:gd name="connsiteX42" fmla="*/ 7447280 w 7660640"/>
              <a:gd name="connsiteY42" fmla="*/ 6045200 h 6543040"/>
              <a:gd name="connsiteX43" fmla="*/ 7538720 w 7660640"/>
              <a:gd name="connsiteY43" fmla="*/ 6177280 h 6543040"/>
              <a:gd name="connsiteX44" fmla="*/ 7620000 w 7660640"/>
              <a:gd name="connsiteY44" fmla="*/ 6329680 h 6543040"/>
              <a:gd name="connsiteX45" fmla="*/ 7660640 w 7660640"/>
              <a:gd name="connsiteY45" fmla="*/ 6400800 h 6543040"/>
              <a:gd name="connsiteX46" fmla="*/ 6939280 w 7660640"/>
              <a:gd name="connsiteY46" fmla="*/ 6543040 h 6543040"/>
              <a:gd name="connsiteX47" fmla="*/ 5801360 w 7660640"/>
              <a:gd name="connsiteY47" fmla="*/ 6512560 h 6543040"/>
              <a:gd name="connsiteX48" fmla="*/ 4511040 w 7660640"/>
              <a:gd name="connsiteY48" fmla="*/ 6329680 h 6543040"/>
              <a:gd name="connsiteX49" fmla="*/ 4297680 w 7660640"/>
              <a:gd name="connsiteY49" fmla="*/ 6177280 h 6543040"/>
              <a:gd name="connsiteX50" fmla="*/ 4663440 w 7660640"/>
              <a:gd name="connsiteY50" fmla="*/ 5577840 h 6543040"/>
              <a:gd name="connsiteX51" fmla="*/ 4663440 w 7660640"/>
              <a:gd name="connsiteY51" fmla="*/ 5008880 h 6543040"/>
              <a:gd name="connsiteX52" fmla="*/ 4409440 w 7660640"/>
              <a:gd name="connsiteY52" fmla="*/ 4622800 h 6543040"/>
              <a:gd name="connsiteX53" fmla="*/ 3515360 w 7660640"/>
              <a:gd name="connsiteY53" fmla="*/ 4236720 h 6543040"/>
              <a:gd name="connsiteX54" fmla="*/ 2824480 w 7660640"/>
              <a:gd name="connsiteY54" fmla="*/ 4175760 h 6543040"/>
              <a:gd name="connsiteX55" fmla="*/ 2001520 w 7660640"/>
              <a:gd name="connsiteY55" fmla="*/ 4206240 h 6543040"/>
              <a:gd name="connsiteX56" fmla="*/ 1524000 w 7660640"/>
              <a:gd name="connsiteY56" fmla="*/ 4358640 h 6543040"/>
              <a:gd name="connsiteX57" fmla="*/ 1209040 w 7660640"/>
              <a:gd name="connsiteY57" fmla="*/ 4673600 h 6543040"/>
              <a:gd name="connsiteX58" fmla="*/ 1087120 w 7660640"/>
              <a:gd name="connsiteY58" fmla="*/ 5100320 h 6543040"/>
              <a:gd name="connsiteX59" fmla="*/ 101600 w 7660640"/>
              <a:gd name="connsiteY59" fmla="*/ 5130800 h 6543040"/>
              <a:gd name="connsiteX60" fmla="*/ 0 w 7660640"/>
              <a:gd name="connsiteY60" fmla="*/ 5069840 h 6543040"/>
              <a:gd name="connsiteX61" fmla="*/ 335280 w 7660640"/>
              <a:gd name="connsiteY61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11520 w 7660640"/>
              <a:gd name="connsiteY6" fmla="*/ 108712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38800 w 7660640"/>
              <a:gd name="connsiteY6" fmla="*/ 114808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31840 w 7660640"/>
              <a:gd name="connsiteY6" fmla="*/ 7518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831840 w 7660640"/>
              <a:gd name="connsiteY5" fmla="*/ 66040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31840 w 7660640"/>
              <a:gd name="connsiteY6" fmla="*/ 660400 h 6543040"/>
              <a:gd name="connsiteX7" fmla="*/ 5699760 w 7660640"/>
              <a:gd name="connsiteY7" fmla="*/ 904240 h 6543040"/>
              <a:gd name="connsiteX8" fmla="*/ 5638800 w 7660640"/>
              <a:gd name="connsiteY8" fmla="*/ 1148080 h 6543040"/>
              <a:gd name="connsiteX9" fmla="*/ 5709920 w 7660640"/>
              <a:gd name="connsiteY9" fmla="*/ 1422400 h 6543040"/>
              <a:gd name="connsiteX10" fmla="*/ 5963920 w 7660640"/>
              <a:gd name="connsiteY10" fmla="*/ 1554480 h 6543040"/>
              <a:gd name="connsiteX11" fmla="*/ 6035040 w 7660640"/>
              <a:gd name="connsiteY11" fmla="*/ 1737360 h 6543040"/>
              <a:gd name="connsiteX12" fmla="*/ 6075680 w 7660640"/>
              <a:gd name="connsiteY12" fmla="*/ 2133600 h 6543040"/>
              <a:gd name="connsiteX13" fmla="*/ 6065520 w 7660640"/>
              <a:gd name="connsiteY13" fmla="*/ 2377440 h 6543040"/>
              <a:gd name="connsiteX14" fmla="*/ 5953760 w 7660640"/>
              <a:gd name="connsiteY14" fmla="*/ 2621280 h 6543040"/>
              <a:gd name="connsiteX15" fmla="*/ 5781040 w 7660640"/>
              <a:gd name="connsiteY15" fmla="*/ 2854960 h 6543040"/>
              <a:gd name="connsiteX16" fmla="*/ 5608320 w 7660640"/>
              <a:gd name="connsiteY16" fmla="*/ 3108960 h 6543040"/>
              <a:gd name="connsiteX17" fmla="*/ 5527040 w 7660640"/>
              <a:gd name="connsiteY17" fmla="*/ 3322320 h 6543040"/>
              <a:gd name="connsiteX18" fmla="*/ 5506720 w 7660640"/>
              <a:gd name="connsiteY18" fmla="*/ 3667760 h 6543040"/>
              <a:gd name="connsiteX19" fmla="*/ 5537200 w 7660640"/>
              <a:gd name="connsiteY19" fmla="*/ 3891280 h 6543040"/>
              <a:gd name="connsiteX20" fmla="*/ 5628640 w 7660640"/>
              <a:gd name="connsiteY20" fmla="*/ 4165600 h 6543040"/>
              <a:gd name="connsiteX21" fmla="*/ 5720080 w 7660640"/>
              <a:gd name="connsiteY21" fmla="*/ 4399280 h 6543040"/>
              <a:gd name="connsiteX22" fmla="*/ 5831840 w 7660640"/>
              <a:gd name="connsiteY22" fmla="*/ 4531360 h 6543040"/>
              <a:gd name="connsiteX23" fmla="*/ 6014720 w 7660640"/>
              <a:gd name="connsiteY23" fmla="*/ 4693920 h 6543040"/>
              <a:gd name="connsiteX24" fmla="*/ 6177280 w 7660640"/>
              <a:gd name="connsiteY24" fmla="*/ 4744720 h 6543040"/>
              <a:gd name="connsiteX25" fmla="*/ 6360160 w 7660640"/>
              <a:gd name="connsiteY25" fmla="*/ 4795520 h 6543040"/>
              <a:gd name="connsiteX26" fmla="*/ 6532880 w 7660640"/>
              <a:gd name="connsiteY26" fmla="*/ 4795520 h 6543040"/>
              <a:gd name="connsiteX27" fmla="*/ 6685280 w 7660640"/>
              <a:gd name="connsiteY27" fmla="*/ 4826000 h 6543040"/>
              <a:gd name="connsiteX28" fmla="*/ 6827520 w 7660640"/>
              <a:gd name="connsiteY28" fmla="*/ 4856480 h 6543040"/>
              <a:gd name="connsiteX29" fmla="*/ 6888480 w 7660640"/>
              <a:gd name="connsiteY29" fmla="*/ 4927600 h 6543040"/>
              <a:gd name="connsiteX30" fmla="*/ 6939280 w 7660640"/>
              <a:gd name="connsiteY30" fmla="*/ 5019040 h 6543040"/>
              <a:gd name="connsiteX31" fmla="*/ 6939280 w 7660640"/>
              <a:gd name="connsiteY31" fmla="*/ 5181600 h 6543040"/>
              <a:gd name="connsiteX32" fmla="*/ 6939280 w 7660640"/>
              <a:gd name="connsiteY32" fmla="*/ 5293360 h 6543040"/>
              <a:gd name="connsiteX33" fmla="*/ 6939280 w 7660640"/>
              <a:gd name="connsiteY33" fmla="*/ 5435600 h 6543040"/>
              <a:gd name="connsiteX34" fmla="*/ 6918960 w 7660640"/>
              <a:gd name="connsiteY34" fmla="*/ 5628640 h 6543040"/>
              <a:gd name="connsiteX35" fmla="*/ 6868160 w 7660640"/>
              <a:gd name="connsiteY35" fmla="*/ 5720080 h 6543040"/>
              <a:gd name="connsiteX36" fmla="*/ 6878320 w 7660640"/>
              <a:gd name="connsiteY36" fmla="*/ 5821680 h 6543040"/>
              <a:gd name="connsiteX37" fmla="*/ 6898640 w 7660640"/>
              <a:gd name="connsiteY37" fmla="*/ 6035040 h 6543040"/>
              <a:gd name="connsiteX38" fmla="*/ 6929120 w 7660640"/>
              <a:gd name="connsiteY38" fmla="*/ 6085840 h 6543040"/>
              <a:gd name="connsiteX39" fmla="*/ 6959600 w 7660640"/>
              <a:gd name="connsiteY39" fmla="*/ 6075680 h 6543040"/>
              <a:gd name="connsiteX40" fmla="*/ 7112000 w 7660640"/>
              <a:gd name="connsiteY40" fmla="*/ 5963920 h 6543040"/>
              <a:gd name="connsiteX41" fmla="*/ 7203440 w 7660640"/>
              <a:gd name="connsiteY41" fmla="*/ 5882640 h 6543040"/>
              <a:gd name="connsiteX42" fmla="*/ 7274560 w 7660640"/>
              <a:gd name="connsiteY42" fmla="*/ 5842000 h 6543040"/>
              <a:gd name="connsiteX43" fmla="*/ 7325360 w 7660640"/>
              <a:gd name="connsiteY43" fmla="*/ 5852160 h 6543040"/>
              <a:gd name="connsiteX44" fmla="*/ 7386320 w 7660640"/>
              <a:gd name="connsiteY44" fmla="*/ 5923280 h 6543040"/>
              <a:gd name="connsiteX45" fmla="*/ 7447280 w 7660640"/>
              <a:gd name="connsiteY45" fmla="*/ 6045200 h 6543040"/>
              <a:gd name="connsiteX46" fmla="*/ 7538720 w 7660640"/>
              <a:gd name="connsiteY46" fmla="*/ 6177280 h 6543040"/>
              <a:gd name="connsiteX47" fmla="*/ 7620000 w 7660640"/>
              <a:gd name="connsiteY47" fmla="*/ 6329680 h 6543040"/>
              <a:gd name="connsiteX48" fmla="*/ 7660640 w 7660640"/>
              <a:gd name="connsiteY48" fmla="*/ 6400800 h 6543040"/>
              <a:gd name="connsiteX49" fmla="*/ 6939280 w 7660640"/>
              <a:gd name="connsiteY49" fmla="*/ 6543040 h 6543040"/>
              <a:gd name="connsiteX50" fmla="*/ 5801360 w 7660640"/>
              <a:gd name="connsiteY50" fmla="*/ 6512560 h 6543040"/>
              <a:gd name="connsiteX51" fmla="*/ 4511040 w 7660640"/>
              <a:gd name="connsiteY51" fmla="*/ 6329680 h 6543040"/>
              <a:gd name="connsiteX52" fmla="*/ 4297680 w 7660640"/>
              <a:gd name="connsiteY52" fmla="*/ 6177280 h 6543040"/>
              <a:gd name="connsiteX53" fmla="*/ 4663440 w 7660640"/>
              <a:gd name="connsiteY53" fmla="*/ 5577840 h 6543040"/>
              <a:gd name="connsiteX54" fmla="*/ 4663440 w 7660640"/>
              <a:gd name="connsiteY54" fmla="*/ 5008880 h 6543040"/>
              <a:gd name="connsiteX55" fmla="*/ 4409440 w 7660640"/>
              <a:gd name="connsiteY55" fmla="*/ 4622800 h 6543040"/>
              <a:gd name="connsiteX56" fmla="*/ 3515360 w 7660640"/>
              <a:gd name="connsiteY56" fmla="*/ 4236720 h 6543040"/>
              <a:gd name="connsiteX57" fmla="*/ 2824480 w 7660640"/>
              <a:gd name="connsiteY57" fmla="*/ 4175760 h 6543040"/>
              <a:gd name="connsiteX58" fmla="*/ 2001520 w 7660640"/>
              <a:gd name="connsiteY58" fmla="*/ 4206240 h 6543040"/>
              <a:gd name="connsiteX59" fmla="*/ 1524000 w 7660640"/>
              <a:gd name="connsiteY59" fmla="*/ 4358640 h 6543040"/>
              <a:gd name="connsiteX60" fmla="*/ 1209040 w 7660640"/>
              <a:gd name="connsiteY60" fmla="*/ 4673600 h 6543040"/>
              <a:gd name="connsiteX61" fmla="*/ 1087120 w 7660640"/>
              <a:gd name="connsiteY61" fmla="*/ 5100320 h 6543040"/>
              <a:gd name="connsiteX62" fmla="*/ 101600 w 7660640"/>
              <a:gd name="connsiteY62" fmla="*/ 5130800 h 6543040"/>
              <a:gd name="connsiteX63" fmla="*/ 0 w 7660640"/>
              <a:gd name="connsiteY63" fmla="*/ 5069840 h 6543040"/>
              <a:gd name="connsiteX64" fmla="*/ 335280 w 7660640"/>
              <a:gd name="connsiteY64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217920 w 7660640"/>
              <a:gd name="connsiteY5" fmla="*/ 24384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892800 w 7660640"/>
              <a:gd name="connsiteY6" fmla="*/ 55880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6959600 w 7759700"/>
              <a:gd name="connsiteY40" fmla="*/ 611632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39280 w 7759700"/>
              <a:gd name="connsiteY50" fmla="*/ 658368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6959600 w 7759700"/>
              <a:gd name="connsiteY40" fmla="*/ 611632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108190 w 7759700"/>
              <a:gd name="connsiteY42" fmla="*/ 626618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188200 w 7759700"/>
              <a:gd name="connsiteY42" fmla="*/ 623570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5810 w 7759700"/>
              <a:gd name="connsiteY41" fmla="*/ 6263640 h 6791960"/>
              <a:gd name="connsiteX42" fmla="*/ 7188200 w 7759700"/>
              <a:gd name="connsiteY42" fmla="*/ 623570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5810 w 7759700"/>
              <a:gd name="connsiteY41" fmla="*/ 626364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221874 w 7759700"/>
              <a:gd name="connsiteY62" fmla="*/ 5362341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449672 w 7759700"/>
              <a:gd name="connsiteY61" fmla="*/ 3924969 h 6791960"/>
              <a:gd name="connsiteX62" fmla="*/ 1221874 w 7759700"/>
              <a:gd name="connsiteY62" fmla="*/ 5362341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2371023 w 7759700"/>
              <a:gd name="connsiteY60" fmla="*/ 4120147 h 6791960"/>
              <a:gd name="connsiteX61" fmla="*/ 1449672 w 7759700"/>
              <a:gd name="connsiteY61" fmla="*/ 3924969 h 6791960"/>
              <a:gd name="connsiteX62" fmla="*/ 1221874 w 7759700"/>
              <a:gd name="connsiteY62" fmla="*/ 5362341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371023 w 7759700"/>
              <a:gd name="connsiteY59" fmla="*/ 4120147 h 6791960"/>
              <a:gd name="connsiteX60" fmla="*/ 1449672 w 7759700"/>
              <a:gd name="connsiteY60" fmla="*/ 3924969 h 6791960"/>
              <a:gd name="connsiteX61" fmla="*/ 1221874 w 7759700"/>
              <a:gd name="connsiteY61" fmla="*/ 5362341 h 6791960"/>
              <a:gd name="connsiteX62" fmla="*/ 101600 w 7759700"/>
              <a:gd name="connsiteY62" fmla="*/ 5171440 h 6791960"/>
              <a:gd name="connsiteX63" fmla="*/ 0 w 7759700"/>
              <a:gd name="connsiteY63" fmla="*/ 5110480 h 6791960"/>
              <a:gd name="connsiteX64" fmla="*/ 335280 w 7759700"/>
              <a:gd name="connsiteY64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371023 w 7759700"/>
              <a:gd name="connsiteY58" fmla="*/ 4120147 h 6791960"/>
              <a:gd name="connsiteX59" fmla="*/ 1449672 w 7759700"/>
              <a:gd name="connsiteY59" fmla="*/ 3924969 h 6791960"/>
              <a:gd name="connsiteX60" fmla="*/ 1221874 w 7759700"/>
              <a:gd name="connsiteY60" fmla="*/ 5362341 h 6791960"/>
              <a:gd name="connsiteX61" fmla="*/ 101600 w 7759700"/>
              <a:gd name="connsiteY61" fmla="*/ 5171440 h 6791960"/>
              <a:gd name="connsiteX62" fmla="*/ 0 w 7759700"/>
              <a:gd name="connsiteY62" fmla="*/ 5110480 h 6791960"/>
              <a:gd name="connsiteX63" fmla="*/ 335280 w 7759700"/>
              <a:gd name="connsiteY63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2371023 w 7759700"/>
              <a:gd name="connsiteY57" fmla="*/ 4120147 h 6791960"/>
              <a:gd name="connsiteX58" fmla="*/ 1449672 w 7759700"/>
              <a:gd name="connsiteY58" fmla="*/ 3924969 h 6791960"/>
              <a:gd name="connsiteX59" fmla="*/ 1221874 w 7759700"/>
              <a:gd name="connsiteY59" fmla="*/ 5362341 h 6791960"/>
              <a:gd name="connsiteX60" fmla="*/ 101600 w 7759700"/>
              <a:gd name="connsiteY60" fmla="*/ 5171440 h 6791960"/>
              <a:gd name="connsiteX61" fmla="*/ 0 w 7759700"/>
              <a:gd name="connsiteY61" fmla="*/ 5110480 h 6791960"/>
              <a:gd name="connsiteX62" fmla="*/ 335280 w 7759700"/>
              <a:gd name="connsiteY62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2371023 w 7759700"/>
              <a:gd name="connsiteY56" fmla="*/ 4120147 h 6791960"/>
              <a:gd name="connsiteX57" fmla="*/ 1449672 w 7759700"/>
              <a:gd name="connsiteY57" fmla="*/ 3924969 h 6791960"/>
              <a:gd name="connsiteX58" fmla="*/ 1221874 w 7759700"/>
              <a:gd name="connsiteY58" fmla="*/ 5362341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2371023 w 7759700"/>
              <a:gd name="connsiteY56" fmla="*/ 4120147 h 6791960"/>
              <a:gd name="connsiteX57" fmla="*/ 1449672 w 7759700"/>
              <a:gd name="connsiteY57" fmla="*/ 3944219 h 6791960"/>
              <a:gd name="connsiteX58" fmla="*/ 1221874 w 7759700"/>
              <a:gd name="connsiteY58" fmla="*/ 5362341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5508859 w 7759700"/>
              <a:gd name="connsiteY56" fmla="*/ 4688038 h 6791960"/>
              <a:gd name="connsiteX57" fmla="*/ 1449672 w 7759700"/>
              <a:gd name="connsiteY57" fmla="*/ 3944219 h 6791960"/>
              <a:gd name="connsiteX58" fmla="*/ 1221874 w 7759700"/>
              <a:gd name="connsiteY58" fmla="*/ 5362341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5298707 w 7759700"/>
              <a:gd name="connsiteY55" fmla="*/ 5954294 h 6791960"/>
              <a:gd name="connsiteX56" fmla="*/ 5508859 w 7759700"/>
              <a:gd name="connsiteY56" fmla="*/ 4688038 h 6791960"/>
              <a:gd name="connsiteX57" fmla="*/ 1449672 w 7759700"/>
              <a:gd name="connsiteY57" fmla="*/ 3944219 h 6791960"/>
              <a:gd name="connsiteX58" fmla="*/ 1221874 w 7759700"/>
              <a:gd name="connsiteY58" fmla="*/ 5362341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5298707 w 7759700"/>
              <a:gd name="connsiteY55" fmla="*/ 5954294 h 6791960"/>
              <a:gd name="connsiteX56" fmla="*/ 5508859 w 7759700"/>
              <a:gd name="connsiteY56" fmla="*/ 4688038 h 6791960"/>
              <a:gd name="connsiteX57" fmla="*/ 1449672 w 7759700"/>
              <a:gd name="connsiteY57" fmla="*/ 3944219 h 6791960"/>
              <a:gd name="connsiteX58" fmla="*/ 1221874 w 7759700"/>
              <a:gd name="connsiteY58" fmla="*/ 5362341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5298707 w 7759700"/>
              <a:gd name="connsiteY54" fmla="*/ 5954294 h 6791960"/>
              <a:gd name="connsiteX55" fmla="*/ 5508859 w 7759700"/>
              <a:gd name="connsiteY55" fmla="*/ 4688038 h 6791960"/>
              <a:gd name="connsiteX56" fmla="*/ 1449672 w 7759700"/>
              <a:gd name="connsiteY56" fmla="*/ 3944219 h 6791960"/>
              <a:gd name="connsiteX57" fmla="*/ 1221874 w 7759700"/>
              <a:gd name="connsiteY57" fmla="*/ 5362341 h 6791960"/>
              <a:gd name="connsiteX58" fmla="*/ 101600 w 7759700"/>
              <a:gd name="connsiteY58" fmla="*/ 5171440 h 6791960"/>
              <a:gd name="connsiteX59" fmla="*/ 0 w 7759700"/>
              <a:gd name="connsiteY59" fmla="*/ 5110480 h 6791960"/>
              <a:gd name="connsiteX60" fmla="*/ 335280 w 7759700"/>
              <a:gd name="connsiteY60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5298707 w 7759700"/>
              <a:gd name="connsiteY53" fmla="*/ 5954294 h 6791960"/>
              <a:gd name="connsiteX54" fmla="*/ 5508859 w 7759700"/>
              <a:gd name="connsiteY54" fmla="*/ 4688038 h 6791960"/>
              <a:gd name="connsiteX55" fmla="*/ 1449672 w 7759700"/>
              <a:gd name="connsiteY55" fmla="*/ 3944219 h 6791960"/>
              <a:gd name="connsiteX56" fmla="*/ 1221874 w 7759700"/>
              <a:gd name="connsiteY56" fmla="*/ 5362341 h 6791960"/>
              <a:gd name="connsiteX57" fmla="*/ 101600 w 7759700"/>
              <a:gd name="connsiteY57" fmla="*/ 5171440 h 6791960"/>
              <a:gd name="connsiteX58" fmla="*/ 0 w 7759700"/>
              <a:gd name="connsiteY58" fmla="*/ 5110480 h 6791960"/>
              <a:gd name="connsiteX59" fmla="*/ 335280 w 7759700"/>
              <a:gd name="connsiteY59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5298707 w 7759700"/>
              <a:gd name="connsiteY52" fmla="*/ 5954294 h 6791960"/>
              <a:gd name="connsiteX53" fmla="*/ 5508859 w 7759700"/>
              <a:gd name="connsiteY53" fmla="*/ 4688038 h 6791960"/>
              <a:gd name="connsiteX54" fmla="*/ 1449672 w 7759700"/>
              <a:gd name="connsiteY54" fmla="*/ 3944219 h 6791960"/>
              <a:gd name="connsiteX55" fmla="*/ 1221874 w 7759700"/>
              <a:gd name="connsiteY55" fmla="*/ 5362341 h 6791960"/>
              <a:gd name="connsiteX56" fmla="*/ 101600 w 7759700"/>
              <a:gd name="connsiteY56" fmla="*/ 5171440 h 6791960"/>
              <a:gd name="connsiteX57" fmla="*/ 0 w 7759700"/>
              <a:gd name="connsiteY57" fmla="*/ 5110480 h 6791960"/>
              <a:gd name="connsiteX58" fmla="*/ 335280 w 7759700"/>
              <a:gd name="connsiteY58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5202454 w 7759700"/>
              <a:gd name="connsiteY52" fmla="*/ 6531810 h 6791960"/>
              <a:gd name="connsiteX53" fmla="*/ 5508859 w 7759700"/>
              <a:gd name="connsiteY53" fmla="*/ 4688038 h 6791960"/>
              <a:gd name="connsiteX54" fmla="*/ 1449672 w 7759700"/>
              <a:gd name="connsiteY54" fmla="*/ 3944219 h 6791960"/>
              <a:gd name="connsiteX55" fmla="*/ 1221874 w 7759700"/>
              <a:gd name="connsiteY55" fmla="*/ 5362341 h 6791960"/>
              <a:gd name="connsiteX56" fmla="*/ 101600 w 7759700"/>
              <a:gd name="connsiteY56" fmla="*/ 5171440 h 6791960"/>
              <a:gd name="connsiteX57" fmla="*/ 0 w 7759700"/>
              <a:gd name="connsiteY57" fmla="*/ 5110480 h 6791960"/>
              <a:gd name="connsiteX58" fmla="*/ 335280 w 7759700"/>
              <a:gd name="connsiteY58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5202454 w 7759700"/>
              <a:gd name="connsiteY52" fmla="*/ 6531810 h 6791960"/>
              <a:gd name="connsiteX53" fmla="*/ 5528110 w 7759700"/>
              <a:gd name="connsiteY53" fmla="*/ 4688038 h 6791960"/>
              <a:gd name="connsiteX54" fmla="*/ 1449672 w 7759700"/>
              <a:gd name="connsiteY54" fmla="*/ 3944219 h 6791960"/>
              <a:gd name="connsiteX55" fmla="*/ 1221874 w 7759700"/>
              <a:gd name="connsiteY55" fmla="*/ 5362341 h 6791960"/>
              <a:gd name="connsiteX56" fmla="*/ 101600 w 7759700"/>
              <a:gd name="connsiteY56" fmla="*/ 5171440 h 6791960"/>
              <a:gd name="connsiteX57" fmla="*/ 0 w 7759700"/>
              <a:gd name="connsiteY57" fmla="*/ 5110480 h 6791960"/>
              <a:gd name="connsiteX58" fmla="*/ 335280 w 7759700"/>
              <a:gd name="connsiteY58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5202454 w 7759700"/>
              <a:gd name="connsiteY52" fmla="*/ 6531810 h 6791960"/>
              <a:gd name="connsiteX53" fmla="*/ 5421365 w 7759700"/>
              <a:gd name="connsiteY53" fmla="*/ 5377352 h 6791960"/>
              <a:gd name="connsiteX54" fmla="*/ 5528110 w 7759700"/>
              <a:gd name="connsiteY54" fmla="*/ 4688038 h 6791960"/>
              <a:gd name="connsiteX55" fmla="*/ 1449672 w 7759700"/>
              <a:gd name="connsiteY55" fmla="*/ 3944219 h 6791960"/>
              <a:gd name="connsiteX56" fmla="*/ 1221874 w 7759700"/>
              <a:gd name="connsiteY56" fmla="*/ 5362341 h 6791960"/>
              <a:gd name="connsiteX57" fmla="*/ 101600 w 7759700"/>
              <a:gd name="connsiteY57" fmla="*/ 5171440 h 6791960"/>
              <a:gd name="connsiteX58" fmla="*/ 0 w 7759700"/>
              <a:gd name="connsiteY58" fmla="*/ 5110480 h 6791960"/>
              <a:gd name="connsiteX59" fmla="*/ 335280 w 7759700"/>
              <a:gd name="connsiteY59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5202454 w 7759700"/>
              <a:gd name="connsiteY52" fmla="*/ 6531810 h 6791960"/>
              <a:gd name="connsiteX53" fmla="*/ 5334738 w 7759700"/>
              <a:gd name="connsiteY53" fmla="*/ 5598733 h 6791960"/>
              <a:gd name="connsiteX54" fmla="*/ 5528110 w 7759700"/>
              <a:gd name="connsiteY54" fmla="*/ 4688038 h 6791960"/>
              <a:gd name="connsiteX55" fmla="*/ 1449672 w 7759700"/>
              <a:gd name="connsiteY55" fmla="*/ 3944219 h 6791960"/>
              <a:gd name="connsiteX56" fmla="*/ 1221874 w 7759700"/>
              <a:gd name="connsiteY56" fmla="*/ 5362341 h 6791960"/>
              <a:gd name="connsiteX57" fmla="*/ 101600 w 7759700"/>
              <a:gd name="connsiteY57" fmla="*/ 5171440 h 6791960"/>
              <a:gd name="connsiteX58" fmla="*/ 0 w 7759700"/>
              <a:gd name="connsiteY58" fmla="*/ 5110480 h 6791960"/>
              <a:gd name="connsiteX59" fmla="*/ 335280 w 7759700"/>
              <a:gd name="connsiteY59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5202454 w 7759700"/>
              <a:gd name="connsiteY52" fmla="*/ 6531810 h 6791960"/>
              <a:gd name="connsiteX53" fmla="*/ 5334738 w 7759700"/>
              <a:gd name="connsiteY53" fmla="*/ 5685360 h 6791960"/>
              <a:gd name="connsiteX54" fmla="*/ 5334738 w 7759700"/>
              <a:gd name="connsiteY54" fmla="*/ 5598733 h 6791960"/>
              <a:gd name="connsiteX55" fmla="*/ 5528110 w 7759700"/>
              <a:gd name="connsiteY55" fmla="*/ 4688038 h 6791960"/>
              <a:gd name="connsiteX56" fmla="*/ 1449672 w 7759700"/>
              <a:gd name="connsiteY56" fmla="*/ 3944219 h 6791960"/>
              <a:gd name="connsiteX57" fmla="*/ 1221874 w 7759700"/>
              <a:gd name="connsiteY57" fmla="*/ 5362341 h 6791960"/>
              <a:gd name="connsiteX58" fmla="*/ 101600 w 7759700"/>
              <a:gd name="connsiteY58" fmla="*/ 5171440 h 6791960"/>
              <a:gd name="connsiteX59" fmla="*/ 0 w 7759700"/>
              <a:gd name="connsiteY59" fmla="*/ 5110480 h 6791960"/>
              <a:gd name="connsiteX60" fmla="*/ 335280 w 7759700"/>
              <a:gd name="connsiteY60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5202454 w 7759700"/>
              <a:gd name="connsiteY52" fmla="*/ 6531810 h 6791960"/>
              <a:gd name="connsiteX53" fmla="*/ 5373239 w 7759700"/>
              <a:gd name="connsiteY53" fmla="*/ 5608358 h 6791960"/>
              <a:gd name="connsiteX54" fmla="*/ 5334738 w 7759700"/>
              <a:gd name="connsiteY54" fmla="*/ 5598733 h 6791960"/>
              <a:gd name="connsiteX55" fmla="*/ 5528110 w 7759700"/>
              <a:gd name="connsiteY55" fmla="*/ 4688038 h 6791960"/>
              <a:gd name="connsiteX56" fmla="*/ 1449672 w 7759700"/>
              <a:gd name="connsiteY56" fmla="*/ 3944219 h 6791960"/>
              <a:gd name="connsiteX57" fmla="*/ 1221874 w 7759700"/>
              <a:gd name="connsiteY57" fmla="*/ 5362341 h 6791960"/>
              <a:gd name="connsiteX58" fmla="*/ 101600 w 7759700"/>
              <a:gd name="connsiteY58" fmla="*/ 5171440 h 6791960"/>
              <a:gd name="connsiteX59" fmla="*/ 0 w 7759700"/>
              <a:gd name="connsiteY59" fmla="*/ 5110480 h 6791960"/>
              <a:gd name="connsiteX60" fmla="*/ 335280 w 7759700"/>
              <a:gd name="connsiteY60" fmla="*/ 4775200 h 679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759700" h="6791960">
                <a:moveTo>
                  <a:pt x="335280" y="4775200"/>
                </a:moveTo>
                <a:lnTo>
                  <a:pt x="2854960" y="1127760"/>
                </a:lnTo>
                <a:lnTo>
                  <a:pt x="3830320" y="477520"/>
                </a:lnTo>
                <a:lnTo>
                  <a:pt x="3860800" y="50800"/>
                </a:lnTo>
                <a:lnTo>
                  <a:pt x="6289040" y="0"/>
                </a:lnTo>
                <a:cubicBezTo>
                  <a:pt x="6268720" y="220133"/>
                  <a:pt x="6228080" y="176107"/>
                  <a:pt x="6197600" y="264160"/>
                </a:cubicBezTo>
                <a:lnTo>
                  <a:pt x="5994400" y="447040"/>
                </a:lnTo>
                <a:lnTo>
                  <a:pt x="5831840" y="660400"/>
                </a:lnTo>
                <a:lnTo>
                  <a:pt x="5699760" y="944880"/>
                </a:lnTo>
                <a:lnTo>
                  <a:pt x="5638800" y="1188720"/>
                </a:lnTo>
                <a:lnTo>
                  <a:pt x="5709920" y="1463040"/>
                </a:lnTo>
                <a:lnTo>
                  <a:pt x="5963920" y="1595120"/>
                </a:lnTo>
                <a:lnTo>
                  <a:pt x="6035040" y="1778000"/>
                </a:lnTo>
                <a:lnTo>
                  <a:pt x="6075680" y="2174240"/>
                </a:lnTo>
                <a:lnTo>
                  <a:pt x="6065520" y="2418080"/>
                </a:lnTo>
                <a:lnTo>
                  <a:pt x="5953760" y="2661920"/>
                </a:lnTo>
                <a:lnTo>
                  <a:pt x="5781040" y="2895600"/>
                </a:lnTo>
                <a:lnTo>
                  <a:pt x="5608320" y="3149600"/>
                </a:lnTo>
                <a:lnTo>
                  <a:pt x="5527040" y="3362960"/>
                </a:lnTo>
                <a:lnTo>
                  <a:pt x="5506720" y="3708400"/>
                </a:lnTo>
                <a:lnTo>
                  <a:pt x="5537200" y="3931920"/>
                </a:lnTo>
                <a:lnTo>
                  <a:pt x="5628640" y="4206240"/>
                </a:lnTo>
                <a:lnTo>
                  <a:pt x="5720080" y="4439920"/>
                </a:lnTo>
                <a:lnTo>
                  <a:pt x="5831840" y="4572000"/>
                </a:lnTo>
                <a:lnTo>
                  <a:pt x="6014720" y="4734560"/>
                </a:lnTo>
                <a:lnTo>
                  <a:pt x="6177280" y="4785360"/>
                </a:lnTo>
                <a:lnTo>
                  <a:pt x="6360160" y="4836160"/>
                </a:lnTo>
                <a:lnTo>
                  <a:pt x="6532880" y="4836160"/>
                </a:lnTo>
                <a:lnTo>
                  <a:pt x="6685280" y="4866640"/>
                </a:lnTo>
                <a:lnTo>
                  <a:pt x="6827520" y="4897120"/>
                </a:lnTo>
                <a:lnTo>
                  <a:pt x="6888480" y="4968240"/>
                </a:lnTo>
                <a:lnTo>
                  <a:pt x="6939280" y="5059680"/>
                </a:lnTo>
                <a:lnTo>
                  <a:pt x="6939280" y="5222240"/>
                </a:lnTo>
                <a:lnTo>
                  <a:pt x="6939280" y="5334000"/>
                </a:lnTo>
                <a:lnTo>
                  <a:pt x="6939280" y="5476240"/>
                </a:lnTo>
                <a:lnTo>
                  <a:pt x="6918960" y="5669280"/>
                </a:lnTo>
                <a:lnTo>
                  <a:pt x="6868160" y="5760720"/>
                </a:lnTo>
                <a:lnTo>
                  <a:pt x="6878320" y="5862320"/>
                </a:lnTo>
                <a:lnTo>
                  <a:pt x="6898640" y="6075680"/>
                </a:lnTo>
                <a:lnTo>
                  <a:pt x="6929120" y="6126480"/>
                </a:lnTo>
                <a:lnTo>
                  <a:pt x="7051040" y="6226810"/>
                </a:lnTo>
                <a:lnTo>
                  <a:pt x="7119620" y="6240780"/>
                </a:lnTo>
                <a:lnTo>
                  <a:pt x="7211060" y="6231890"/>
                </a:lnTo>
                <a:lnTo>
                  <a:pt x="7278370" y="6134100"/>
                </a:lnTo>
                <a:lnTo>
                  <a:pt x="7420610" y="6007100"/>
                </a:lnTo>
                <a:lnTo>
                  <a:pt x="7512050" y="6002020"/>
                </a:lnTo>
                <a:lnTo>
                  <a:pt x="7538720" y="6093460"/>
                </a:lnTo>
                <a:lnTo>
                  <a:pt x="7630160" y="6240780"/>
                </a:lnTo>
                <a:lnTo>
                  <a:pt x="7620000" y="6370320"/>
                </a:lnTo>
                <a:lnTo>
                  <a:pt x="7759700" y="6791960"/>
                </a:lnTo>
                <a:lnTo>
                  <a:pt x="6973570" y="6576060"/>
                </a:lnTo>
                <a:lnTo>
                  <a:pt x="5801360" y="6553200"/>
                </a:lnTo>
                <a:lnTo>
                  <a:pt x="5202454" y="6531810"/>
                </a:lnTo>
                <a:lnTo>
                  <a:pt x="5373239" y="5608358"/>
                </a:lnTo>
                <a:lnTo>
                  <a:pt x="5334738" y="5598733"/>
                </a:lnTo>
                <a:lnTo>
                  <a:pt x="5528110" y="4688038"/>
                </a:lnTo>
                <a:lnTo>
                  <a:pt x="1449672" y="3944219"/>
                </a:lnTo>
                <a:lnTo>
                  <a:pt x="1221874" y="5362341"/>
                </a:lnTo>
                <a:lnTo>
                  <a:pt x="101600" y="5171440"/>
                </a:lnTo>
                <a:lnTo>
                  <a:pt x="0" y="5110480"/>
                </a:lnTo>
                <a:lnTo>
                  <a:pt x="335280" y="477520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FFB89DAF-14EC-4077-8B31-3395EABC89F0}"/>
              </a:ext>
            </a:extLst>
          </p:cNvPr>
          <p:cNvSpPr txBox="1"/>
          <p:nvPr/>
        </p:nvSpPr>
        <p:spPr>
          <a:xfrm>
            <a:off x="6596989" y="2787067"/>
            <a:ext cx="207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Woody</a:t>
            </a:r>
            <a:r>
              <a:rPr lang="nl-NL" dirty="0"/>
              <a:t> </a:t>
            </a:r>
            <a:r>
              <a:rPr lang="nl-NL" dirty="0" err="1"/>
              <a:t>Grassbasin</a:t>
            </a:r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9E37204-0C82-4081-8F8D-A114D9661404}"/>
              </a:ext>
            </a:extLst>
          </p:cNvPr>
          <p:cNvSpPr/>
          <p:nvPr/>
        </p:nvSpPr>
        <p:spPr>
          <a:xfrm>
            <a:off x="8864141" y="31622"/>
            <a:ext cx="2655189" cy="2510929"/>
          </a:xfrm>
          <a:custGeom>
            <a:avLst/>
            <a:gdLst>
              <a:gd name="connsiteX0" fmla="*/ 0 w 2228865"/>
              <a:gd name="connsiteY0" fmla="*/ 928313 h 1856625"/>
              <a:gd name="connsiteX1" fmla="*/ 1114433 w 2228865"/>
              <a:gd name="connsiteY1" fmla="*/ 0 h 1856625"/>
              <a:gd name="connsiteX2" fmla="*/ 2228866 w 2228865"/>
              <a:gd name="connsiteY2" fmla="*/ 928313 h 1856625"/>
              <a:gd name="connsiteX3" fmla="*/ 1114433 w 2228865"/>
              <a:gd name="connsiteY3" fmla="*/ 1856626 h 1856625"/>
              <a:gd name="connsiteX4" fmla="*/ 0 w 2228865"/>
              <a:gd name="connsiteY4" fmla="*/ 928313 h 1856625"/>
              <a:gd name="connsiteX0" fmla="*/ 45495 w 2274361"/>
              <a:gd name="connsiteY0" fmla="*/ 952244 h 1880557"/>
              <a:gd name="connsiteX1" fmla="*/ 308229 w 2274361"/>
              <a:gd name="connsiteY1" fmla="*/ 331399 h 1880557"/>
              <a:gd name="connsiteX2" fmla="*/ 1159928 w 2274361"/>
              <a:gd name="connsiteY2" fmla="*/ 23931 h 1880557"/>
              <a:gd name="connsiteX3" fmla="*/ 2274361 w 2274361"/>
              <a:gd name="connsiteY3" fmla="*/ 952244 h 1880557"/>
              <a:gd name="connsiteX4" fmla="*/ 1159928 w 2274361"/>
              <a:gd name="connsiteY4" fmla="*/ 1880557 h 1880557"/>
              <a:gd name="connsiteX5" fmla="*/ 45495 w 2274361"/>
              <a:gd name="connsiteY5" fmla="*/ 952244 h 1880557"/>
              <a:gd name="connsiteX0" fmla="*/ 45495 w 2289005"/>
              <a:gd name="connsiteY0" fmla="*/ 928460 h 1856773"/>
              <a:gd name="connsiteX1" fmla="*/ 308229 w 2289005"/>
              <a:gd name="connsiteY1" fmla="*/ 307615 h 1856773"/>
              <a:gd name="connsiteX2" fmla="*/ 1159928 w 2289005"/>
              <a:gd name="connsiteY2" fmla="*/ 147 h 1856773"/>
              <a:gd name="connsiteX3" fmla="*/ 1756029 w 2289005"/>
              <a:gd name="connsiteY3" fmla="*/ 277135 h 1856773"/>
              <a:gd name="connsiteX4" fmla="*/ 2274361 w 2289005"/>
              <a:gd name="connsiteY4" fmla="*/ 928460 h 1856773"/>
              <a:gd name="connsiteX5" fmla="*/ 1159928 w 2289005"/>
              <a:gd name="connsiteY5" fmla="*/ 1856773 h 1856773"/>
              <a:gd name="connsiteX6" fmla="*/ 45495 w 2289005"/>
              <a:gd name="connsiteY6" fmla="*/ 928460 h 1856773"/>
              <a:gd name="connsiteX0" fmla="*/ 45495 w 2280574"/>
              <a:gd name="connsiteY0" fmla="*/ 928460 h 1867641"/>
              <a:gd name="connsiteX1" fmla="*/ 308229 w 2280574"/>
              <a:gd name="connsiteY1" fmla="*/ 307615 h 1867641"/>
              <a:gd name="connsiteX2" fmla="*/ 1159928 w 2280574"/>
              <a:gd name="connsiteY2" fmla="*/ 147 h 1867641"/>
              <a:gd name="connsiteX3" fmla="*/ 1756029 w 2280574"/>
              <a:gd name="connsiteY3" fmla="*/ 277135 h 1867641"/>
              <a:gd name="connsiteX4" fmla="*/ 2274361 w 2280574"/>
              <a:gd name="connsiteY4" fmla="*/ 928460 h 1867641"/>
              <a:gd name="connsiteX5" fmla="*/ 1984629 w 2280574"/>
              <a:gd name="connsiteY5" fmla="*/ 1404895 h 1867641"/>
              <a:gd name="connsiteX6" fmla="*/ 1159928 w 2280574"/>
              <a:gd name="connsiteY6" fmla="*/ 1856773 h 1867641"/>
              <a:gd name="connsiteX7" fmla="*/ 45495 w 2280574"/>
              <a:gd name="connsiteY7" fmla="*/ 928460 h 1867641"/>
              <a:gd name="connsiteX0" fmla="*/ 45495 w 2280574"/>
              <a:gd name="connsiteY0" fmla="*/ 928460 h 1881063"/>
              <a:gd name="connsiteX1" fmla="*/ 308229 w 2280574"/>
              <a:gd name="connsiteY1" fmla="*/ 307615 h 1881063"/>
              <a:gd name="connsiteX2" fmla="*/ 1159928 w 2280574"/>
              <a:gd name="connsiteY2" fmla="*/ 147 h 1881063"/>
              <a:gd name="connsiteX3" fmla="*/ 1756029 w 2280574"/>
              <a:gd name="connsiteY3" fmla="*/ 277135 h 1881063"/>
              <a:gd name="connsiteX4" fmla="*/ 2274361 w 2280574"/>
              <a:gd name="connsiteY4" fmla="*/ 928460 h 1881063"/>
              <a:gd name="connsiteX5" fmla="*/ 1984629 w 2280574"/>
              <a:gd name="connsiteY5" fmla="*/ 1404895 h 1881063"/>
              <a:gd name="connsiteX6" fmla="*/ 1159928 w 2280574"/>
              <a:gd name="connsiteY6" fmla="*/ 1856773 h 1881063"/>
              <a:gd name="connsiteX7" fmla="*/ 643509 w 2280574"/>
              <a:gd name="connsiteY7" fmla="*/ 1724935 h 1881063"/>
              <a:gd name="connsiteX8" fmla="*/ 45495 w 2280574"/>
              <a:gd name="connsiteY8" fmla="*/ 928460 h 1881063"/>
              <a:gd name="connsiteX0" fmla="*/ 45495 w 2278853"/>
              <a:gd name="connsiteY0" fmla="*/ 928460 h 1860074"/>
              <a:gd name="connsiteX1" fmla="*/ 308229 w 2278853"/>
              <a:gd name="connsiteY1" fmla="*/ 307615 h 1860074"/>
              <a:gd name="connsiteX2" fmla="*/ 1159928 w 2278853"/>
              <a:gd name="connsiteY2" fmla="*/ 147 h 1860074"/>
              <a:gd name="connsiteX3" fmla="*/ 1756029 w 2278853"/>
              <a:gd name="connsiteY3" fmla="*/ 277135 h 1860074"/>
              <a:gd name="connsiteX4" fmla="*/ 2274361 w 2278853"/>
              <a:gd name="connsiteY4" fmla="*/ 928460 h 1860074"/>
              <a:gd name="connsiteX5" fmla="*/ 1984629 w 2278853"/>
              <a:gd name="connsiteY5" fmla="*/ 1404895 h 1860074"/>
              <a:gd name="connsiteX6" fmla="*/ 1588389 w 2278853"/>
              <a:gd name="connsiteY6" fmla="*/ 1694455 h 1860074"/>
              <a:gd name="connsiteX7" fmla="*/ 1159928 w 2278853"/>
              <a:gd name="connsiteY7" fmla="*/ 1856773 h 1860074"/>
              <a:gd name="connsiteX8" fmla="*/ 643509 w 2278853"/>
              <a:gd name="connsiteY8" fmla="*/ 1724935 h 1860074"/>
              <a:gd name="connsiteX9" fmla="*/ 45495 w 2278853"/>
              <a:gd name="connsiteY9" fmla="*/ 928460 h 1860074"/>
              <a:gd name="connsiteX0" fmla="*/ 45495 w 2278853"/>
              <a:gd name="connsiteY0" fmla="*/ 1309350 h 2240964"/>
              <a:gd name="connsiteX1" fmla="*/ 308229 w 2278853"/>
              <a:gd name="connsiteY1" fmla="*/ 688505 h 2240964"/>
              <a:gd name="connsiteX2" fmla="*/ 1205648 w 2278853"/>
              <a:gd name="connsiteY2" fmla="*/ 37 h 2240964"/>
              <a:gd name="connsiteX3" fmla="*/ 1756029 w 2278853"/>
              <a:gd name="connsiteY3" fmla="*/ 658025 h 2240964"/>
              <a:gd name="connsiteX4" fmla="*/ 2274361 w 2278853"/>
              <a:gd name="connsiteY4" fmla="*/ 1309350 h 2240964"/>
              <a:gd name="connsiteX5" fmla="*/ 1984629 w 2278853"/>
              <a:gd name="connsiteY5" fmla="*/ 1785785 h 2240964"/>
              <a:gd name="connsiteX6" fmla="*/ 1588389 w 2278853"/>
              <a:gd name="connsiteY6" fmla="*/ 2075345 h 2240964"/>
              <a:gd name="connsiteX7" fmla="*/ 1159928 w 2278853"/>
              <a:gd name="connsiteY7" fmla="*/ 2237663 h 2240964"/>
              <a:gd name="connsiteX8" fmla="*/ 643509 w 2278853"/>
              <a:gd name="connsiteY8" fmla="*/ 2105825 h 2240964"/>
              <a:gd name="connsiteX9" fmla="*/ 45495 w 2278853"/>
              <a:gd name="connsiteY9" fmla="*/ 1309350 h 2240964"/>
              <a:gd name="connsiteX0" fmla="*/ 17125 w 2250483"/>
              <a:gd name="connsiteY0" fmla="*/ 1323760 h 2255374"/>
              <a:gd name="connsiteX1" fmla="*/ 249379 w 2250483"/>
              <a:gd name="connsiteY1" fmla="*/ 276195 h 2255374"/>
              <a:gd name="connsiteX2" fmla="*/ 1177278 w 2250483"/>
              <a:gd name="connsiteY2" fmla="*/ 14447 h 2255374"/>
              <a:gd name="connsiteX3" fmla="*/ 1727659 w 2250483"/>
              <a:gd name="connsiteY3" fmla="*/ 672435 h 2255374"/>
              <a:gd name="connsiteX4" fmla="*/ 2245991 w 2250483"/>
              <a:gd name="connsiteY4" fmla="*/ 1323760 h 2255374"/>
              <a:gd name="connsiteX5" fmla="*/ 1956259 w 2250483"/>
              <a:gd name="connsiteY5" fmla="*/ 1800195 h 2255374"/>
              <a:gd name="connsiteX6" fmla="*/ 1560019 w 2250483"/>
              <a:gd name="connsiteY6" fmla="*/ 2089755 h 2255374"/>
              <a:gd name="connsiteX7" fmla="*/ 1131558 w 2250483"/>
              <a:gd name="connsiteY7" fmla="*/ 2252073 h 2255374"/>
              <a:gd name="connsiteX8" fmla="*/ 615139 w 2250483"/>
              <a:gd name="connsiteY8" fmla="*/ 2120235 h 2255374"/>
              <a:gd name="connsiteX9" fmla="*/ 17125 w 2250483"/>
              <a:gd name="connsiteY9" fmla="*/ 1323760 h 2255374"/>
              <a:gd name="connsiteX0" fmla="*/ 17125 w 2250483"/>
              <a:gd name="connsiteY0" fmla="*/ 1311452 h 2243066"/>
              <a:gd name="connsiteX1" fmla="*/ 249379 w 2250483"/>
              <a:gd name="connsiteY1" fmla="*/ 263887 h 2243066"/>
              <a:gd name="connsiteX2" fmla="*/ 1177278 w 2250483"/>
              <a:gd name="connsiteY2" fmla="*/ 2139 h 2243066"/>
              <a:gd name="connsiteX3" fmla="*/ 1727659 w 2250483"/>
              <a:gd name="connsiteY3" fmla="*/ 660127 h 2243066"/>
              <a:gd name="connsiteX4" fmla="*/ 2245991 w 2250483"/>
              <a:gd name="connsiteY4" fmla="*/ 1311452 h 2243066"/>
              <a:gd name="connsiteX5" fmla="*/ 1956259 w 2250483"/>
              <a:gd name="connsiteY5" fmla="*/ 1787887 h 2243066"/>
              <a:gd name="connsiteX6" fmla="*/ 1560019 w 2250483"/>
              <a:gd name="connsiteY6" fmla="*/ 2077447 h 2243066"/>
              <a:gd name="connsiteX7" fmla="*/ 1131558 w 2250483"/>
              <a:gd name="connsiteY7" fmla="*/ 2239765 h 2243066"/>
              <a:gd name="connsiteX8" fmla="*/ 615139 w 2250483"/>
              <a:gd name="connsiteY8" fmla="*/ 2107927 h 2243066"/>
              <a:gd name="connsiteX9" fmla="*/ 17125 w 2250483"/>
              <a:gd name="connsiteY9" fmla="*/ 1311452 h 2243066"/>
              <a:gd name="connsiteX0" fmla="*/ 17125 w 2250483"/>
              <a:gd name="connsiteY0" fmla="*/ 1374103 h 2305717"/>
              <a:gd name="connsiteX1" fmla="*/ 249379 w 2250483"/>
              <a:gd name="connsiteY1" fmla="*/ 326538 h 2305717"/>
              <a:gd name="connsiteX2" fmla="*/ 1177278 w 2250483"/>
              <a:gd name="connsiteY2" fmla="*/ 64790 h 2305717"/>
              <a:gd name="connsiteX3" fmla="*/ 1361899 w 2250483"/>
              <a:gd name="connsiteY3" fmla="*/ 1515258 h 2305717"/>
              <a:gd name="connsiteX4" fmla="*/ 2245991 w 2250483"/>
              <a:gd name="connsiteY4" fmla="*/ 1374103 h 2305717"/>
              <a:gd name="connsiteX5" fmla="*/ 1956259 w 2250483"/>
              <a:gd name="connsiteY5" fmla="*/ 1850538 h 2305717"/>
              <a:gd name="connsiteX6" fmla="*/ 1560019 w 2250483"/>
              <a:gd name="connsiteY6" fmla="*/ 2140098 h 2305717"/>
              <a:gd name="connsiteX7" fmla="*/ 1131558 w 2250483"/>
              <a:gd name="connsiteY7" fmla="*/ 2302416 h 2305717"/>
              <a:gd name="connsiteX8" fmla="*/ 615139 w 2250483"/>
              <a:gd name="connsiteY8" fmla="*/ 2170578 h 2305717"/>
              <a:gd name="connsiteX9" fmla="*/ 17125 w 2250483"/>
              <a:gd name="connsiteY9" fmla="*/ 1374103 h 2305717"/>
              <a:gd name="connsiteX0" fmla="*/ 17125 w 2250483"/>
              <a:gd name="connsiteY0" fmla="*/ 1374103 h 2305717"/>
              <a:gd name="connsiteX1" fmla="*/ 249379 w 2250483"/>
              <a:gd name="connsiteY1" fmla="*/ 326538 h 2305717"/>
              <a:gd name="connsiteX2" fmla="*/ 1177278 w 2250483"/>
              <a:gd name="connsiteY2" fmla="*/ 64790 h 2305717"/>
              <a:gd name="connsiteX3" fmla="*/ 1361899 w 2250483"/>
              <a:gd name="connsiteY3" fmla="*/ 1515258 h 2305717"/>
              <a:gd name="connsiteX4" fmla="*/ 2245991 w 2250483"/>
              <a:gd name="connsiteY4" fmla="*/ 1374103 h 2305717"/>
              <a:gd name="connsiteX5" fmla="*/ 1956259 w 2250483"/>
              <a:gd name="connsiteY5" fmla="*/ 1850538 h 2305717"/>
              <a:gd name="connsiteX6" fmla="*/ 1560019 w 2250483"/>
              <a:gd name="connsiteY6" fmla="*/ 2140098 h 2305717"/>
              <a:gd name="connsiteX7" fmla="*/ 1131558 w 2250483"/>
              <a:gd name="connsiteY7" fmla="*/ 2302416 h 2305717"/>
              <a:gd name="connsiteX8" fmla="*/ 615139 w 2250483"/>
              <a:gd name="connsiteY8" fmla="*/ 2170578 h 2305717"/>
              <a:gd name="connsiteX9" fmla="*/ 17125 w 2250483"/>
              <a:gd name="connsiteY9" fmla="*/ 1374103 h 2305717"/>
              <a:gd name="connsiteX0" fmla="*/ 17125 w 2250483"/>
              <a:gd name="connsiteY0" fmla="*/ 1309313 h 2240927"/>
              <a:gd name="connsiteX1" fmla="*/ 249379 w 2250483"/>
              <a:gd name="connsiteY1" fmla="*/ 261748 h 2240927"/>
              <a:gd name="connsiteX2" fmla="*/ 1177278 w 2250483"/>
              <a:gd name="connsiteY2" fmla="*/ 0 h 2240927"/>
              <a:gd name="connsiteX3" fmla="*/ 1361899 w 2250483"/>
              <a:gd name="connsiteY3" fmla="*/ 1450468 h 2240927"/>
              <a:gd name="connsiteX4" fmla="*/ 2245991 w 2250483"/>
              <a:gd name="connsiteY4" fmla="*/ 1309313 h 2240927"/>
              <a:gd name="connsiteX5" fmla="*/ 1956259 w 2250483"/>
              <a:gd name="connsiteY5" fmla="*/ 1785748 h 2240927"/>
              <a:gd name="connsiteX6" fmla="*/ 1560019 w 2250483"/>
              <a:gd name="connsiteY6" fmla="*/ 2075308 h 2240927"/>
              <a:gd name="connsiteX7" fmla="*/ 1131558 w 2250483"/>
              <a:gd name="connsiteY7" fmla="*/ 2237626 h 2240927"/>
              <a:gd name="connsiteX8" fmla="*/ 615139 w 2250483"/>
              <a:gd name="connsiteY8" fmla="*/ 2105788 h 2240927"/>
              <a:gd name="connsiteX9" fmla="*/ 17125 w 2250483"/>
              <a:gd name="connsiteY9" fmla="*/ 1309313 h 2240927"/>
              <a:gd name="connsiteX0" fmla="*/ 17125 w 2250483"/>
              <a:gd name="connsiteY0" fmla="*/ 1309313 h 2240927"/>
              <a:gd name="connsiteX1" fmla="*/ 249379 w 2250483"/>
              <a:gd name="connsiteY1" fmla="*/ 261748 h 2240927"/>
              <a:gd name="connsiteX2" fmla="*/ 1177278 w 2250483"/>
              <a:gd name="connsiteY2" fmla="*/ 0 h 2240927"/>
              <a:gd name="connsiteX3" fmla="*/ 1361899 w 2250483"/>
              <a:gd name="connsiteY3" fmla="*/ 1450468 h 2240927"/>
              <a:gd name="connsiteX4" fmla="*/ 2245991 w 2250483"/>
              <a:gd name="connsiteY4" fmla="*/ 1309313 h 2240927"/>
              <a:gd name="connsiteX5" fmla="*/ 1956259 w 2250483"/>
              <a:gd name="connsiteY5" fmla="*/ 1785748 h 2240927"/>
              <a:gd name="connsiteX6" fmla="*/ 1560019 w 2250483"/>
              <a:gd name="connsiteY6" fmla="*/ 2075308 h 2240927"/>
              <a:gd name="connsiteX7" fmla="*/ 1131558 w 2250483"/>
              <a:gd name="connsiteY7" fmla="*/ 2237626 h 2240927"/>
              <a:gd name="connsiteX8" fmla="*/ 615139 w 2250483"/>
              <a:gd name="connsiteY8" fmla="*/ 2105788 h 2240927"/>
              <a:gd name="connsiteX9" fmla="*/ 17125 w 2250483"/>
              <a:gd name="connsiteY9" fmla="*/ 1309313 h 2240927"/>
              <a:gd name="connsiteX0" fmla="*/ 17125 w 2643941"/>
              <a:gd name="connsiteY0" fmla="*/ 1309313 h 2240927"/>
              <a:gd name="connsiteX1" fmla="*/ 249379 w 2643941"/>
              <a:gd name="connsiteY1" fmla="*/ 261748 h 2240927"/>
              <a:gd name="connsiteX2" fmla="*/ 1177278 w 2643941"/>
              <a:gd name="connsiteY2" fmla="*/ 0 h 2240927"/>
              <a:gd name="connsiteX3" fmla="*/ 1361899 w 2643941"/>
              <a:gd name="connsiteY3" fmla="*/ 1450468 h 2240927"/>
              <a:gd name="connsiteX4" fmla="*/ 2642231 w 2643941"/>
              <a:gd name="connsiteY4" fmla="*/ 1720793 h 2240927"/>
              <a:gd name="connsiteX5" fmla="*/ 1956259 w 2643941"/>
              <a:gd name="connsiteY5" fmla="*/ 1785748 h 2240927"/>
              <a:gd name="connsiteX6" fmla="*/ 1560019 w 2643941"/>
              <a:gd name="connsiteY6" fmla="*/ 2075308 h 2240927"/>
              <a:gd name="connsiteX7" fmla="*/ 1131558 w 2643941"/>
              <a:gd name="connsiteY7" fmla="*/ 2237626 h 2240927"/>
              <a:gd name="connsiteX8" fmla="*/ 615139 w 2643941"/>
              <a:gd name="connsiteY8" fmla="*/ 2105788 h 2240927"/>
              <a:gd name="connsiteX9" fmla="*/ 17125 w 2643941"/>
              <a:gd name="connsiteY9" fmla="*/ 1309313 h 2240927"/>
              <a:gd name="connsiteX0" fmla="*/ 17125 w 2664972"/>
              <a:gd name="connsiteY0" fmla="*/ 1309313 h 2534052"/>
              <a:gd name="connsiteX1" fmla="*/ 249379 w 2664972"/>
              <a:gd name="connsiteY1" fmla="*/ 261748 h 2534052"/>
              <a:gd name="connsiteX2" fmla="*/ 1177278 w 2664972"/>
              <a:gd name="connsiteY2" fmla="*/ 0 h 2534052"/>
              <a:gd name="connsiteX3" fmla="*/ 1361899 w 2664972"/>
              <a:gd name="connsiteY3" fmla="*/ 1450468 h 2534052"/>
              <a:gd name="connsiteX4" fmla="*/ 2642231 w 2664972"/>
              <a:gd name="connsiteY4" fmla="*/ 1720793 h 2534052"/>
              <a:gd name="connsiteX5" fmla="*/ 2565859 w 2664972"/>
              <a:gd name="connsiteY5" fmla="*/ 2517268 h 2534052"/>
              <a:gd name="connsiteX6" fmla="*/ 1560019 w 2664972"/>
              <a:gd name="connsiteY6" fmla="*/ 2075308 h 2534052"/>
              <a:gd name="connsiteX7" fmla="*/ 1131558 w 2664972"/>
              <a:gd name="connsiteY7" fmla="*/ 2237626 h 2534052"/>
              <a:gd name="connsiteX8" fmla="*/ 615139 w 2664972"/>
              <a:gd name="connsiteY8" fmla="*/ 2105788 h 2534052"/>
              <a:gd name="connsiteX9" fmla="*/ 17125 w 2664972"/>
              <a:gd name="connsiteY9" fmla="*/ 1309313 h 2534052"/>
              <a:gd name="connsiteX0" fmla="*/ 17125 w 2664972"/>
              <a:gd name="connsiteY0" fmla="*/ 1309313 h 2545219"/>
              <a:gd name="connsiteX1" fmla="*/ 249379 w 2664972"/>
              <a:gd name="connsiteY1" fmla="*/ 261748 h 2545219"/>
              <a:gd name="connsiteX2" fmla="*/ 1177278 w 2664972"/>
              <a:gd name="connsiteY2" fmla="*/ 0 h 2545219"/>
              <a:gd name="connsiteX3" fmla="*/ 1361899 w 2664972"/>
              <a:gd name="connsiteY3" fmla="*/ 1450468 h 2545219"/>
              <a:gd name="connsiteX4" fmla="*/ 2642231 w 2664972"/>
              <a:gd name="connsiteY4" fmla="*/ 1720793 h 2545219"/>
              <a:gd name="connsiteX5" fmla="*/ 2565859 w 2664972"/>
              <a:gd name="connsiteY5" fmla="*/ 2517268 h 2545219"/>
              <a:gd name="connsiteX6" fmla="*/ 1697179 w 2664972"/>
              <a:gd name="connsiteY6" fmla="*/ 2364868 h 2545219"/>
              <a:gd name="connsiteX7" fmla="*/ 1131558 w 2664972"/>
              <a:gd name="connsiteY7" fmla="*/ 2237626 h 2545219"/>
              <a:gd name="connsiteX8" fmla="*/ 615139 w 2664972"/>
              <a:gd name="connsiteY8" fmla="*/ 2105788 h 2545219"/>
              <a:gd name="connsiteX9" fmla="*/ 17125 w 2664972"/>
              <a:gd name="connsiteY9" fmla="*/ 1309313 h 2545219"/>
              <a:gd name="connsiteX0" fmla="*/ 17125 w 2664972"/>
              <a:gd name="connsiteY0" fmla="*/ 1309313 h 2545219"/>
              <a:gd name="connsiteX1" fmla="*/ 249379 w 2664972"/>
              <a:gd name="connsiteY1" fmla="*/ 261748 h 2545219"/>
              <a:gd name="connsiteX2" fmla="*/ 1177278 w 2664972"/>
              <a:gd name="connsiteY2" fmla="*/ 0 h 2545219"/>
              <a:gd name="connsiteX3" fmla="*/ 1361899 w 2664972"/>
              <a:gd name="connsiteY3" fmla="*/ 1450468 h 2545219"/>
              <a:gd name="connsiteX4" fmla="*/ 2642231 w 2664972"/>
              <a:gd name="connsiteY4" fmla="*/ 1720793 h 2545219"/>
              <a:gd name="connsiteX5" fmla="*/ 2565859 w 2664972"/>
              <a:gd name="connsiteY5" fmla="*/ 2517268 h 2545219"/>
              <a:gd name="connsiteX6" fmla="*/ 1697179 w 2664972"/>
              <a:gd name="connsiteY6" fmla="*/ 2364868 h 2545219"/>
              <a:gd name="connsiteX7" fmla="*/ 1146798 w 2664972"/>
              <a:gd name="connsiteY7" fmla="*/ 2329066 h 2545219"/>
              <a:gd name="connsiteX8" fmla="*/ 615139 w 2664972"/>
              <a:gd name="connsiteY8" fmla="*/ 2105788 h 2545219"/>
              <a:gd name="connsiteX9" fmla="*/ 17125 w 2664972"/>
              <a:gd name="connsiteY9" fmla="*/ 1309313 h 2545219"/>
              <a:gd name="connsiteX0" fmla="*/ 17125 w 2664972"/>
              <a:gd name="connsiteY0" fmla="*/ 1309313 h 2545219"/>
              <a:gd name="connsiteX1" fmla="*/ 249379 w 2664972"/>
              <a:gd name="connsiteY1" fmla="*/ 261748 h 2545219"/>
              <a:gd name="connsiteX2" fmla="*/ 1177278 w 2664972"/>
              <a:gd name="connsiteY2" fmla="*/ 0 h 2545219"/>
              <a:gd name="connsiteX3" fmla="*/ 1346659 w 2664972"/>
              <a:gd name="connsiteY3" fmla="*/ 1587628 h 2545219"/>
              <a:gd name="connsiteX4" fmla="*/ 2642231 w 2664972"/>
              <a:gd name="connsiteY4" fmla="*/ 1720793 h 2545219"/>
              <a:gd name="connsiteX5" fmla="*/ 2565859 w 2664972"/>
              <a:gd name="connsiteY5" fmla="*/ 2517268 h 2545219"/>
              <a:gd name="connsiteX6" fmla="*/ 1697179 w 2664972"/>
              <a:gd name="connsiteY6" fmla="*/ 2364868 h 2545219"/>
              <a:gd name="connsiteX7" fmla="*/ 1146798 w 2664972"/>
              <a:gd name="connsiteY7" fmla="*/ 2329066 h 2545219"/>
              <a:gd name="connsiteX8" fmla="*/ 615139 w 2664972"/>
              <a:gd name="connsiteY8" fmla="*/ 2105788 h 2545219"/>
              <a:gd name="connsiteX9" fmla="*/ 17125 w 2664972"/>
              <a:gd name="connsiteY9" fmla="*/ 1309313 h 2545219"/>
              <a:gd name="connsiteX0" fmla="*/ 17125 w 2664972"/>
              <a:gd name="connsiteY0" fmla="*/ 1275023 h 2510929"/>
              <a:gd name="connsiteX1" fmla="*/ 249379 w 2664972"/>
              <a:gd name="connsiteY1" fmla="*/ 227458 h 2510929"/>
              <a:gd name="connsiteX2" fmla="*/ 1226808 w 2664972"/>
              <a:gd name="connsiteY2" fmla="*/ 0 h 2510929"/>
              <a:gd name="connsiteX3" fmla="*/ 1346659 w 2664972"/>
              <a:gd name="connsiteY3" fmla="*/ 1553338 h 2510929"/>
              <a:gd name="connsiteX4" fmla="*/ 2642231 w 2664972"/>
              <a:gd name="connsiteY4" fmla="*/ 1686503 h 2510929"/>
              <a:gd name="connsiteX5" fmla="*/ 2565859 w 2664972"/>
              <a:gd name="connsiteY5" fmla="*/ 2482978 h 2510929"/>
              <a:gd name="connsiteX6" fmla="*/ 1697179 w 2664972"/>
              <a:gd name="connsiteY6" fmla="*/ 2330578 h 2510929"/>
              <a:gd name="connsiteX7" fmla="*/ 1146798 w 2664972"/>
              <a:gd name="connsiteY7" fmla="*/ 2294776 h 2510929"/>
              <a:gd name="connsiteX8" fmla="*/ 615139 w 2664972"/>
              <a:gd name="connsiteY8" fmla="*/ 2071498 h 2510929"/>
              <a:gd name="connsiteX9" fmla="*/ 17125 w 2664972"/>
              <a:gd name="connsiteY9" fmla="*/ 1275023 h 2510929"/>
              <a:gd name="connsiteX0" fmla="*/ 17125 w 2664972"/>
              <a:gd name="connsiteY0" fmla="*/ 1275023 h 2510929"/>
              <a:gd name="connsiteX1" fmla="*/ 249379 w 2664972"/>
              <a:gd name="connsiteY1" fmla="*/ 227458 h 2510929"/>
              <a:gd name="connsiteX2" fmla="*/ 1226808 w 2664972"/>
              <a:gd name="connsiteY2" fmla="*/ 0 h 2510929"/>
              <a:gd name="connsiteX3" fmla="*/ 1380949 w 2664972"/>
              <a:gd name="connsiteY3" fmla="*/ 1538098 h 2510929"/>
              <a:gd name="connsiteX4" fmla="*/ 2642231 w 2664972"/>
              <a:gd name="connsiteY4" fmla="*/ 1686503 h 2510929"/>
              <a:gd name="connsiteX5" fmla="*/ 2565859 w 2664972"/>
              <a:gd name="connsiteY5" fmla="*/ 2482978 h 2510929"/>
              <a:gd name="connsiteX6" fmla="*/ 1697179 w 2664972"/>
              <a:gd name="connsiteY6" fmla="*/ 2330578 h 2510929"/>
              <a:gd name="connsiteX7" fmla="*/ 1146798 w 2664972"/>
              <a:gd name="connsiteY7" fmla="*/ 2294776 h 2510929"/>
              <a:gd name="connsiteX8" fmla="*/ 615139 w 2664972"/>
              <a:gd name="connsiteY8" fmla="*/ 2071498 h 2510929"/>
              <a:gd name="connsiteX9" fmla="*/ 17125 w 2664972"/>
              <a:gd name="connsiteY9" fmla="*/ 1275023 h 2510929"/>
              <a:gd name="connsiteX0" fmla="*/ 17125 w 2664972"/>
              <a:gd name="connsiteY0" fmla="*/ 1275023 h 2510929"/>
              <a:gd name="connsiteX1" fmla="*/ 249379 w 2664972"/>
              <a:gd name="connsiteY1" fmla="*/ 227458 h 2510929"/>
              <a:gd name="connsiteX2" fmla="*/ 1226808 w 2664972"/>
              <a:gd name="connsiteY2" fmla="*/ 0 h 2510929"/>
              <a:gd name="connsiteX3" fmla="*/ 1380949 w 2664972"/>
              <a:gd name="connsiteY3" fmla="*/ 1538098 h 2510929"/>
              <a:gd name="connsiteX4" fmla="*/ 2642231 w 2664972"/>
              <a:gd name="connsiteY4" fmla="*/ 1686503 h 2510929"/>
              <a:gd name="connsiteX5" fmla="*/ 2565859 w 2664972"/>
              <a:gd name="connsiteY5" fmla="*/ 2482978 h 2510929"/>
              <a:gd name="connsiteX6" fmla="*/ 1697179 w 2664972"/>
              <a:gd name="connsiteY6" fmla="*/ 2330578 h 2510929"/>
              <a:gd name="connsiteX7" fmla="*/ 1146798 w 2664972"/>
              <a:gd name="connsiteY7" fmla="*/ 2294776 h 2510929"/>
              <a:gd name="connsiteX8" fmla="*/ 615139 w 2664972"/>
              <a:gd name="connsiteY8" fmla="*/ 2071498 h 2510929"/>
              <a:gd name="connsiteX9" fmla="*/ 17125 w 2664972"/>
              <a:gd name="connsiteY9" fmla="*/ 1275023 h 2510929"/>
              <a:gd name="connsiteX0" fmla="*/ 17125 w 2664972"/>
              <a:gd name="connsiteY0" fmla="*/ 1275023 h 2510929"/>
              <a:gd name="connsiteX1" fmla="*/ 249379 w 2664972"/>
              <a:gd name="connsiteY1" fmla="*/ 227458 h 2510929"/>
              <a:gd name="connsiteX2" fmla="*/ 1226808 w 2664972"/>
              <a:gd name="connsiteY2" fmla="*/ 0 h 2510929"/>
              <a:gd name="connsiteX3" fmla="*/ 1380949 w 2664972"/>
              <a:gd name="connsiteY3" fmla="*/ 1538098 h 2510929"/>
              <a:gd name="connsiteX4" fmla="*/ 2642231 w 2664972"/>
              <a:gd name="connsiteY4" fmla="*/ 1686503 h 2510929"/>
              <a:gd name="connsiteX5" fmla="*/ 2565859 w 2664972"/>
              <a:gd name="connsiteY5" fmla="*/ 2482978 h 2510929"/>
              <a:gd name="connsiteX6" fmla="*/ 1697179 w 2664972"/>
              <a:gd name="connsiteY6" fmla="*/ 2330578 h 2510929"/>
              <a:gd name="connsiteX7" fmla="*/ 1146798 w 2664972"/>
              <a:gd name="connsiteY7" fmla="*/ 2294776 h 2510929"/>
              <a:gd name="connsiteX8" fmla="*/ 615139 w 2664972"/>
              <a:gd name="connsiteY8" fmla="*/ 2071498 h 2510929"/>
              <a:gd name="connsiteX9" fmla="*/ 17125 w 2664972"/>
              <a:gd name="connsiteY9" fmla="*/ 1275023 h 2510929"/>
              <a:gd name="connsiteX0" fmla="*/ 17125 w 2664972"/>
              <a:gd name="connsiteY0" fmla="*/ 1275023 h 2510929"/>
              <a:gd name="connsiteX1" fmla="*/ 249379 w 2664972"/>
              <a:gd name="connsiteY1" fmla="*/ 227458 h 2510929"/>
              <a:gd name="connsiteX2" fmla="*/ 1226808 w 2664972"/>
              <a:gd name="connsiteY2" fmla="*/ 0 h 2510929"/>
              <a:gd name="connsiteX3" fmla="*/ 1380949 w 2664972"/>
              <a:gd name="connsiteY3" fmla="*/ 1538098 h 2510929"/>
              <a:gd name="connsiteX4" fmla="*/ 2642231 w 2664972"/>
              <a:gd name="connsiteY4" fmla="*/ 1686503 h 2510929"/>
              <a:gd name="connsiteX5" fmla="*/ 2565859 w 2664972"/>
              <a:gd name="connsiteY5" fmla="*/ 2482978 h 2510929"/>
              <a:gd name="connsiteX6" fmla="*/ 1697179 w 2664972"/>
              <a:gd name="connsiteY6" fmla="*/ 2330578 h 2510929"/>
              <a:gd name="connsiteX7" fmla="*/ 1146798 w 2664972"/>
              <a:gd name="connsiteY7" fmla="*/ 2294776 h 2510929"/>
              <a:gd name="connsiteX8" fmla="*/ 615139 w 2664972"/>
              <a:gd name="connsiteY8" fmla="*/ 2071498 h 2510929"/>
              <a:gd name="connsiteX9" fmla="*/ 17125 w 2664972"/>
              <a:gd name="connsiteY9" fmla="*/ 1275023 h 2510929"/>
              <a:gd name="connsiteX0" fmla="*/ 17125 w 2670123"/>
              <a:gd name="connsiteY0" fmla="*/ 1275023 h 2510929"/>
              <a:gd name="connsiteX1" fmla="*/ 249379 w 2670123"/>
              <a:gd name="connsiteY1" fmla="*/ 227458 h 2510929"/>
              <a:gd name="connsiteX2" fmla="*/ 1226808 w 2670123"/>
              <a:gd name="connsiteY2" fmla="*/ 0 h 2510929"/>
              <a:gd name="connsiteX3" fmla="*/ 1380949 w 2670123"/>
              <a:gd name="connsiteY3" fmla="*/ 1538098 h 2510929"/>
              <a:gd name="connsiteX4" fmla="*/ 2542999 w 2670123"/>
              <a:gd name="connsiteY4" fmla="*/ 1587628 h 2510929"/>
              <a:gd name="connsiteX5" fmla="*/ 2642231 w 2670123"/>
              <a:gd name="connsiteY5" fmla="*/ 1686503 h 2510929"/>
              <a:gd name="connsiteX6" fmla="*/ 2565859 w 2670123"/>
              <a:gd name="connsiteY6" fmla="*/ 2482978 h 2510929"/>
              <a:gd name="connsiteX7" fmla="*/ 1697179 w 2670123"/>
              <a:gd name="connsiteY7" fmla="*/ 2330578 h 2510929"/>
              <a:gd name="connsiteX8" fmla="*/ 1146798 w 2670123"/>
              <a:gd name="connsiteY8" fmla="*/ 2294776 h 2510929"/>
              <a:gd name="connsiteX9" fmla="*/ 615139 w 2670123"/>
              <a:gd name="connsiteY9" fmla="*/ 2071498 h 2510929"/>
              <a:gd name="connsiteX10" fmla="*/ 17125 w 2670123"/>
              <a:gd name="connsiteY10" fmla="*/ 1275023 h 2510929"/>
              <a:gd name="connsiteX0" fmla="*/ 17125 w 2670123"/>
              <a:gd name="connsiteY0" fmla="*/ 1275023 h 2510929"/>
              <a:gd name="connsiteX1" fmla="*/ 249379 w 2670123"/>
              <a:gd name="connsiteY1" fmla="*/ 227458 h 2510929"/>
              <a:gd name="connsiteX2" fmla="*/ 1226808 w 2670123"/>
              <a:gd name="connsiteY2" fmla="*/ 0 h 2510929"/>
              <a:gd name="connsiteX3" fmla="*/ 1380949 w 2670123"/>
              <a:gd name="connsiteY3" fmla="*/ 1538098 h 2510929"/>
              <a:gd name="connsiteX4" fmla="*/ 2542999 w 2670123"/>
              <a:gd name="connsiteY4" fmla="*/ 1587628 h 2510929"/>
              <a:gd name="connsiteX5" fmla="*/ 2642231 w 2670123"/>
              <a:gd name="connsiteY5" fmla="*/ 1686503 h 2510929"/>
              <a:gd name="connsiteX6" fmla="*/ 2565859 w 2670123"/>
              <a:gd name="connsiteY6" fmla="*/ 2482978 h 2510929"/>
              <a:gd name="connsiteX7" fmla="*/ 1697179 w 2670123"/>
              <a:gd name="connsiteY7" fmla="*/ 2330578 h 2510929"/>
              <a:gd name="connsiteX8" fmla="*/ 1146798 w 2670123"/>
              <a:gd name="connsiteY8" fmla="*/ 2294776 h 2510929"/>
              <a:gd name="connsiteX9" fmla="*/ 615139 w 2670123"/>
              <a:gd name="connsiteY9" fmla="*/ 2071498 h 2510929"/>
              <a:gd name="connsiteX10" fmla="*/ 17125 w 2670123"/>
              <a:gd name="connsiteY10" fmla="*/ 1275023 h 2510929"/>
              <a:gd name="connsiteX0" fmla="*/ 17125 w 2670123"/>
              <a:gd name="connsiteY0" fmla="*/ 1275023 h 2510929"/>
              <a:gd name="connsiteX1" fmla="*/ 249379 w 2670123"/>
              <a:gd name="connsiteY1" fmla="*/ 227458 h 2510929"/>
              <a:gd name="connsiteX2" fmla="*/ 1226808 w 2670123"/>
              <a:gd name="connsiteY2" fmla="*/ 0 h 2510929"/>
              <a:gd name="connsiteX3" fmla="*/ 1365709 w 2670123"/>
              <a:gd name="connsiteY3" fmla="*/ 1560958 h 2510929"/>
              <a:gd name="connsiteX4" fmla="*/ 2542999 w 2670123"/>
              <a:gd name="connsiteY4" fmla="*/ 1587628 h 2510929"/>
              <a:gd name="connsiteX5" fmla="*/ 2642231 w 2670123"/>
              <a:gd name="connsiteY5" fmla="*/ 1686503 h 2510929"/>
              <a:gd name="connsiteX6" fmla="*/ 2565859 w 2670123"/>
              <a:gd name="connsiteY6" fmla="*/ 2482978 h 2510929"/>
              <a:gd name="connsiteX7" fmla="*/ 1697179 w 2670123"/>
              <a:gd name="connsiteY7" fmla="*/ 2330578 h 2510929"/>
              <a:gd name="connsiteX8" fmla="*/ 1146798 w 2670123"/>
              <a:gd name="connsiteY8" fmla="*/ 2294776 h 2510929"/>
              <a:gd name="connsiteX9" fmla="*/ 615139 w 2670123"/>
              <a:gd name="connsiteY9" fmla="*/ 2071498 h 2510929"/>
              <a:gd name="connsiteX10" fmla="*/ 17125 w 2670123"/>
              <a:gd name="connsiteY10" fmla="*/ 1275023 h 2510929"/>
              <a:gd name="connsiteX0" fmla="*/ 17125 w 2670123"/>
              <a:gd name="connsiteY0" fmla="*/ 1275023 h 2510929"/>
              <a:gd name="connsiteX1" fmla="*/ 249379 w 2670123"/>
              <a:gd name="connsiteY1" fmla="*/ 227458 h 2510929"/>
              <a:gd name="connsiteX2" fmla="*/ 1226808 w 2670123"/>
              <a:gd name="connsiteY2" fmla="*/ 0 h 2510929"/>
              <a:gd name="connsiteX3" fmla="*/ 1365709 w 2670123"/>
              <a:gd name="connsiteY3" fmla="*/ 1560958 h 2510929"/>
              <a:gd name="connsiteX4" fmla="*/ 2542999 w 2670123"/>
              <a:gd name="connsiteY4" fmla="*/ 1587628 h 2510929"/>
              <a:gd name="connsiteX5" fmla="*/ 2642231 w 2670123"/>
              <a:gd name="connsiteY5" fmla="*/ 1686503 h 2510929"/>
              <a:gd name="connsiteX6" fmla="*/ 2565859 w 2670123"/>
              <a:gd name="connsiteY6" fmla="*/ 2482978 h 2510929"/>
              <a:gd name="connsiteX7" fmla="*/ 1697179 w 2670123"/>
              <a:gd name="connsiteY7" fmla="*/ 2330578 h 2510929"/>
              <a:gd name="connsiteX8" fmla="*/ 1146798 w 2670123"/>
              <a:gd name="connsiteY8" fmla="*/ 2294776 h 2510929"/>
              <a:gd name="connsiteX9" fmla="*/ 615139 w 2670123"/>
              <a:gd name="connsiteY9" fmla="*/ 2071498 h 2510929"/>
              <a:gd name="connsiteX10" fmla="*/ 17125 w 2670123"/>
              <a:gd name="connsiteY10" fmla="*/ 1275023 h 2510929"/>
              <a:gd name="connsiteX0" fmla="*/ 17125 w 2731864"/>
              <a:gd name="connsiteY0" fmla="*/ 1275023 h 2510929"/>
              <a:gd name="connsiteX1" fmla="*/ 249379 w 2731864"/>
              <a:gd name="connsiteY1" fmla="*/ 227458 h 2510929"/>
              <a:gd name="connsiteX2" fmla="*/ 1226808 w 2731864"/>
              <a:gd name="connsiteY2" fmla="*/ 0 h 2510929"/>
              <a:gd name="connsiteX3" fmla="*/ 1365709 w 2731864"/>
              <a:gd name="connsiteY3" fmla="*/ 1560958 h 2510929"/>
              <a:gd name="connsiteX4" fmla="*/ 2638249 w 2731864"/>
              <a:gd name="connsiteY4" fmla="*/ 1576198 h 2510929"/>
              <a:gd name="connsiteX5" fmla="*/ 2642231 w 2731864"/>
              <a:gd name="connsiteY5" fmla="*/ 1686503 h 2510929"/>
              <a:gd name="connsiteX6" fmla="*/ 2565859 w 2731864"/>
              <a:gd name="connsiteY6" fmla="*/ 2482978 h 2510929"/>
              <a:gd name="connsiteX7" fmla="*/ 1697179 w 2731864"/>
              <a:gd name="connsiteY7" fmla="*/ 2330578 h 2510929"/>
              <a:gd name="connsiteX8" fmla="*/ 1146798 w 2731864"/>
              <a:gd name="connsiteY8" fmla="*/ 2294776 h 2510929"/>
              <a:gd name="connsiteX9" fmla="*/ 615139 w 2731864"/>
              <a:gd name="connsiteY9" fmla="*/ 2071498 h 2510929"/>
              <a:gd name="connsiteX10" fmla="*/ 17125 w 2731864"/>
              <a:gd name="connsiteY10" fmla="*/ 1275023 h 2510929"/>
              <a:gd name="connsiteX0" fmla="*/ 17125 w 2733894"/>
              <a:gd name="connsiteY0" fmla="*/ 1275023 h 2510929"/>
              <a:gd name="connsiteX1" fmla="*/ 249379 w 2733894"/>
              <a:gd name="connsiteY1" fmla="*/ 227458 h 2510929"/>
              <a:gd name="connsiteX2" fmla="*/ 1226808 w 2733894"/>
              <a:gd name="connsiteY2" fmla="*/ 0 h 2510929"/>
              <a:gd name="connsiteX3" fmla="*/ 1365709 w 2733894"/>
              <a:gd name="connsiteY3" fmla="*/ 1560958 h 2510929"/>
              <a:gd name="connsiteX4" fmla="*/ 2638249 w 2733894"/>
              <a:gd name="connsiteY4" fmla="*/ 1576198 h 2510929"/>
              <a:gd name="connsiteX5" fmla="*/ 2649851 w 2733894"/>
              <a:gd name="connsiteY5" fmla="*/ 2017973 h 2510929"/>
              <a:gd name="connsiteX6" fmla="*/ 2565859 w 2733894"/>
              <a:gd name="connsiteY6" fmla="*/ 2482978 h 2510929"/>
              <a:gd name="connsiteX7" fmla="*/ 1697179 w 2733894"/>
              <a:gd name="connsiteY7" fmla="*/ 2330578 h 2510929"/>
              <a:gd name="connsiteX8" fmla="*/ 1146798 w 2733894"/>
              <a:gd name="connsiteY8" fmla="*/ 2294776 h 2510929"/>
              <a:gd name="connsiteX9" fmla="*/ 615139 w 2733894"/>
              <a:gd name="connsiteY9" fmla="*/ 2071498 h 2510929"/>
              <a:gd name="connsiteX10" fmla="*/ 17125 w 2733894"/>
              <a:gd name="connsiteY10" fmla="*/ 1275023 h 2510929"/>
              <a:gd name="connsiteX0" fmla="*/ 17125 w 2655189"/>
              <a:gd name="connsiteY0" fmla="*/ 1275023 h 2510929"/>
              <a:gd name="connsiteX1" fmla="*/ 249379 w 2655189"/>
              <a:gd name="connsiteY1" fmla="*/ 227458 h 2510929"/>
              <a:gd name="connsiteX2" fmla="*/ 1226808 w 2655189"/>
              <a:gd name="connsiteY2" fmla="*/ 0 h 2510929"/>
              <a:gd name="connsiteX3" fmla="*/ 1365709 w 2655189"/>
              <a:gd name="connsiteY3" fmla="*/ 1560958 h 2510929"/>
              <a:gd name="connsiteX4" fmla="*/ 2638249 w 2655189"/>
              <a:gd name="connsiteY4" fmla="*/ 1576198 h 2510929"/>
              <a:gd name="connsiteX5" fmla="*/ 2649851 w 2655189"/>
              <a:gd name="connsiteY5" fmla="*/ 2017973 h 2510929"/>
              <a:gd name="connsiteX6" fmla="*/ 2565859 w 2655189"/>
              <a:gd name="connsiteY6" fmla="*/ 2482978 h 2510929"/>
              <a:gd name="connsiteX7" fmla="*/ 1697179 w 2655189"/>
              <a:gd name="connsiteY7" fmla="*/ 2330578 h 2510929"/>
              <a:gd name="connsiteX8" fmla="*/ 1146798 w 2655189"/>
              <a:gd name="connsiteY8" fmla="*/ 2294776 h 2510929"/>
              <a:gd name="connsiteX9" fmla="*/ 615139 w 2655189"/>
              <a:gd name="connsiteY9" fmla="*/ 2071498 h 2510929"/>
              <a:gd name="connsiteX10" fmla="*/ 17125 w 2655189"/>
              <a:gd name="connsiteY10" fmla="*/ 1275023 h 251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55189" h="2510929">
                <a:moveTo>
                  <a:pt x="17125" y="1275023"/>
                </a:moveTo>
                <a:cubicBezTo>
                  <a:pt x="-43835" y="967683"/>
                  <a:pt x="63640" y="382177"/>
                  <a:pt x="249379" y="227458"/>
                </a:cubicBezTo>
                <a:cubicBezTo>
                  <a:pt x="435118" y="72739"/>
                  <a:pt x="904228" y="0"/>
                  <a:pt x="1226808" y="0"/>
                </a:cubicBezTo>
                <a:cubicBezTo>
                  <a:pt x="1290308" y="762000"/>
                  <a:pt x="1301890" y="1086199"/>
                  <a:pt x="1365709" y="1560958"/>
                </a:cubicBezTo>
                <a:lnTo>
                  <a:pt x="2638249" y="1576198"/>
                </a:lnTo>
                <a:cubicBezTo>
                  <a:pt x="2646533" y="1837152"/>
                  <a:pt x="2646041" y="1868748"/>
                  <a:pt x="2649851" y="2017973"/>
                </a:cubicBezTo>
                <a:cubicBezTo>
                  <a:pt x="2653661" y="2167198"/>
                  <a:pt x="2680188" y="2355312"/>
                  <a:pt x="2565859" y="2482978"/>
                </a:cubicBezTo>
                <a:cubicBezTo>
                  <a:pt x="2451530" y="2610644"/>
                  <a:pt x="1834629" y="2255265"/>
                  <a:pt x="1697179" y="2330578"/>
                </a:cubicBezTo>
                <a:cubicBezTo>
                  <a:pt x="1559729" y="2405891"/>
                  <a:pt x="1327138" y="2337956"/>
                  <a:pt x="1146798" y="2294776"/>
                </a:cubicBezTo>
                <a:cubicBezTo>
                  <a:pt x="966458" y="2251596"/>
                  <a:pt x="800878" y="2226217"/>
                  <a:pt x="615139" y="2071498"/>
                </a:cubicBezTo>
                <a:cubicBezTo>
                  <a:pt x="429400" y="1916779"/>
                  <a:pt x="78085" y="1582363"/>
                  <a:pt x="17125" y="127502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Forest land</a:t>
            </a:r>
            <a:endParaRPr lang="en-NL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8E61CA0-53D7-43EA-9F68-AAAE06D46FC3}"/>
              </a:ext>
            </a:extLst>
          </p:cNvPr>
          <p:cNvSpPr/>
          <p:nvPr/>
        </p:nvSpPr>
        <p:spPr>
          <a:xfrm>
            <a:off x="7798000" y="3563919"/>
            <a:ext cx="1482358" cy="63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Farm parcels</a:t>
            </a:r>
            <a:endParaRPr lang="en-NL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97F8F1F-B16B-42C3-A7C2-780757E3244E}"/>
              </a:ext>
            </a:extLst>
          </p:cNvPr>
          <p:cNvSpPr/>
          <p:nvPr/>
        </p:nvSpPr>
        <p:spPr>
          <a:xfrm>
            <a:off x="4672770" y="2189747"/>
            <a:ext cx="1400080" cy="7218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Settlements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BBE5E0F-1ADF-44C7-9FBC-A20011E84073}"/>
              </a:ext>
            </a:extLst>
          </p:cNvPr>
          <p:cNvSpPr txBox="1"/>
          <p:nvPr/>
        </p:nvSpPr>
        <p:spPr>
          <a:xfrm>
            <a:off x="4848374" y="1113427"/>
            <a:ext cx="975747" cy="36933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b="1" dirty="0">
                <a:solidFill>
                  <a:schemeClr val="bg1"/>
                </a:solidFill>
              </a:rPr>
              <a:t>WG01B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E4FF0FCE-5E8B-4467-B20F-A2C325BF4D34}"/>
              </a:ext>
            </a:extLst>
          </p:cNvPr>
          <p:cNvSpPr txBox="1"/>
          <p:nvPr/>
        </p:nvSpPr>
        <p:spPr>
          <a:xfrm>
            <a:off x="9147124" y="5077428"/>
            <a:ext cx="991235" cy="36933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WG03A</a:t>
            </a:r>
            <a:endParaRPr lang="en-NL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8B909F4-27DE-49C2-ACC9-65E661EAC2A0}"/>
              </a:ext>
            </a:extLst>
          </p:cNvPr>
          <p:cNvSpPr txBox="1"/>
          <p:nvPr/>
        </p:nvSpPr>
        <p:spPr>
          <a:xfrm>
            <a:off x="9314554" y="1551078"/>
            <a:ext cx="1044661" cy="36933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WG03B</a:t>
            </a:r>
            <a:endParaRPr lang="en-NL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34704B0-26DC-4721-903B-1F8DD1F87CD0}"/>
              </a:ext>
            </a:extLst>
          </p:cNvPr>
          <p:cNvSpPr txBox="1"/>
          <p:nvPr/>
        </p:nvSpPr>
        <p:spPr>
          <a:xfrm rot="18268994">
            <a:off x="1755058" y="4454329"/>
            <a:ext cx="945450" cy="36933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b="1" dirty="0">
                <a:solidFill>
                  <a:schemeClr val="bg1"/>
                </a:solidFill>
              </a:rPr>
              <a:t>WG01A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90CEBC26-F8BE-4B52-A07B-FFE198EA53A4}"/>
              </a:ext>
            </a:extLst>
          </p:cNvPr>
          <p:cNvSpPr/>
          <p:nvPr/>
        </p:nvSpPr>
        <p:spPr>
          <a:xfrm>
            <a:off x="10106660" y="26670"/>
            <a:ext cx="2066290" cy="1562100"/>
          </a:xfrm>
          <a:custGeom>
            <a:avLst/>
            <a:gdLst>
              <a:gd name="connsiteX0" fmla="*/ 0 w 2076450"/>
              <a:gd name="connsiteY0" fmla="*/ 0 h 1562100"/>
              <a:gd name="connsiteX1" fmla="*/ 369570 w 2076450"/>
              <a:gd name="connsiteY1" fmla="*/ 45720 h 1562100"/>
              <a:gd name="connsiteX2" fmla="*/ 800100 w 2076450"/>
              <a:gd name="connsiteY2" fmla="*/ 83820 h 1562100"/>
              <a:gd name="connsiteX3" fmla="*/ 979170 w 2076450"/>
              <a:gd name="connsiteY3" fmla="*/ 106680 h 1562100"/>
              <a:gd name="connsiteX4" fmla="*/ 1165860 w 2076450"/>
              <a:gd name="connsiteY4" fmla="*/ 186690 h 1562100"/>
              <a:gd name="connsiteX5" fmla="*/ 1379220 w 2076450"/>
              <a:gd name="connsiteY5" fmla="*/ 331470 h 1562100"/>
              <a:gd name="connsiteX6" fmla="*/ 1565910 w 2076450"/>
              <a:gd name="connsiteY6" fmla="*/ 342900 h 1562100"/>
              <a:gd name="connsiteX7" fmla="*/ 1725930 w 2076450"/>
              <a:gd name="connsiteY7" fmla="*/ 392430 h 1562100"/>
              <a:gd name="connsiteX8" fmla="*/ 1783080 w 2076450"/>
              <a:gd name="connsiteY8" fmla="*/ 499110 h 1562100"/>
              <a:gd name="connsiteX9" fmla="*/ 1946910 w 2076450"/>
              <a:gd name="connsiteY9" fmla="*/ 502920 h 1562100"/>
              <a:gd name="connsiteX10" fmla="*/ 2076450 w 2076450"/>
              <a:gd name="connsiteY10" fmla="*/ 647700 h 1562100"/>
              <a:gd name="connsiteX11" fmla="*/ 2057400 w 2076450"/>
              <a:gd name="connsiteY11" fmla="*/ 891540 h 1562100"/>
              <a:gd name="connsiteX12" fmla="*/ 2007870 w 2076450"/>
              <a:gd name="connsiteY12" fmla="*/ 1101090 h 1562100"/>
              <a:gd name="connsiteX13" fmla="*/ 1748790 w 2076450"/>
              <a:gd name="connsiteY13" fmla="*/ 1200150 h 1562100"/>
              <a:gd name="connsiteX14" fmla="*/ 1520190 w 2076450"/>
              <a:gd name="connsiteY14" fmla="*/ 1230630 h 1562100"/>
              <a:gd name="connsiteX15" fmla="*/ 1432560 w 2076450"/>
              <a:gd name="connsiteY15" fmla="*/ 1329690 h 1562100"/>
              <a:gd name="connsiteX16" fmla="*/ 1379220 w 2076450"/>
              <a:gd name="connsiteY16" fmla="*/ 1466850 h 1562100"/>
              <a:gd name="connsiteX17" fmla="*/ 1402080 w 2076450"/>
              <a:gd name="connsiteY17" fmla="*/ 1562100 h 1562100"/>
              <a:gd name="connsiteX18" fmla="*/ 156210 w 2076450"/>
              <a:gd name="connsiteY18" fmla="*/ 1546860 h 1562100"/>
              <a:gd name="connsiteX19" fmla="*/ 0 w 2076450"/>
              <a:gd name="connsiteY19" fmla="*/ 0 h 1562100"/>
              <a:gd name="connsiteX0" fmla="*/ 0 w 2076450"/>
              <a:gd name="connsiteY0" fmla="*/ 0 h 1562100"/>
              <a:gd name="connsiteX1" fmla="*/ 369570 w 2076450"/>
              <a:gd name="connsiteY1" fmla="*/ 45720 h 1562100"/>
              <a:gd name="connsiteX2" fmla="*/ 800100 w 2076450"/>
              <a:gd name="connsiteY2" fmla="*/ 83820 h 1562100"/>
              <a:gd name="connsiteX3" fmla="*/ 979170 w 2076450"/>
              <a:gd name="connsiteY3" fmla="*/ 106680 h 1562100"/>
              <a:gd name="connsiteX4" fmla="*/ 1165860 w 2076450"/>
              <a:gd name="connsiteY4" fmla="*/ 186690 h 1562100"/>
              <a:gd name="connsiteX5" fmla="*/ 1379220 w 2076450"/>
              <a:gd name="connsiteY5" fmla="*/ 331470 h 1562100"/>
              <a:gd name="connsiteX6" fmla="*/ 1565910 w 2076450"/>
              <a:gd name="connsiteY6" fmla="*/ 342900 h 1562100"/>
              <a:gd name="connsiteX7" fmla="*/ 1725930 w 2076450"/>
              <a:gd name="connsiteY7" fmla="*/ 392430 h 1562100"/>
              <a:gd name="connsiteX8" fmla="*/ 1783080 w 2076450"/>
              <a:gd name="connsiteY8" fmla="*/ 499110 h 1562100"/>
              <a:gd name="connsiteX9" fmla="*/ 1946910 w 2076450"/>
              <a:gd name="connsiteY9" fmla="*/ 502920 h 1562100"/>
              <a:gd name="connsiteX10" fmla="*/ 2076450 w 2076450"/>
              <a:gd name="connsiteY10" fmla="*/ 647700 h 1562100"/>
              <a:gd name="connsiteX11" fmla="*/ 2057400 w 2076450"/>
              <a:gd name="connsiteY11" fmla="*/ 891540 h 1562100"/>
              <a:gd name="connsiteX12" fmla="*/ 2007870 w 2076450"/>
              <a:gd name="connsiteY12" fmla="*/ 1101090 h 1562100"/>
              <a:gd name="connsiteX13" fmla="*/ 1748790 w 2076450"/>
              <a:gd name="connsiteY13" fmla="*/ 1200150 h 1562100"/>
              <a:gd name="connsiteX14" fmla="*/ 1520190 w 2076450"/>
              <a:gd name="connsiteY14" fmla="*/ 1230630 h 1562100"/>
              <a:gd name="connsiteX15" fmla="*/ 1432560 w 2076450"/>
              <a:gd name="connsiteY15" fmla="*/ 1329690 h 1562100"/>
              <a:gd name="connsiteX16" fmla="*/ 1379220 w 2076450"/>
              <a:gd name="connsiteY16" fmla="*/ 1466850 h 1562100"/>
              <a:gd name="connsiteX17" fmla="*/ 1402080 w 2076450"/>
              <a:gd name="connsiteY17" fmla="*/ 1562100 h 1562100"/>
              <a:gd name="connsiteX18" fmla="*/ 146050 w 2076450"/>
              <a:gd name="connsiteY18" fmla="*/ 1549400 h 1562100"/>
              <a:gd name="connsiteX19" fmla="*/ 0 w 2076450"/>
              <a:gd name="connsiteY19" fmla="*/ 0 h 1562100"/>
              <a:gd name="connsiteX0" fmla="*/ 0 w 2066290"/>
              <a:gd name="connsiteY0" fmla="*/ 0 h 1562100"/>
              <a:gd name="connsiteX1" fmla="*/ 359410 w 2066290"/>
              <a:gd name="connsiteY1" fmla="*/ 45720 h 1562100"/>
              <a:gd name="connsiteX2" fmla="*/ 789940 w 2066290"/>
              <a:gd name="connsiteY2" fmla="*/ 83820 h 1562100"/>
              <a:gd name="connsiteX3" fmla="*/ 969010 w 2066290"/>
              <a:gd name="connsiteY3" fmla="*/ 106680 h 1562100"/>
              <a:gd name="connsiteX4" fmla="*/ 1155700 w 2066290"/>
              <a:gd name="connsiteY4" fmla="*/ 186690 h 1562100"/>
              <a:gd name="connsiteX5" fmla="*/ 1369060 w 2066290"/>
              <a:gd name="connsiteY5" fmla="*/ 331470 h 1562100"/>
              <a:gd name="connsiteX6" fmla="*/ 1555750 w 2066290"/>
              <a:gd name="connsiteY6" fmla="*/ 342900 h 1562100"/>
              <a:gd name="connsiteX7" fmla="*/ 1715770 w 2066290"/>
              <a:gd name="connsiteY7" fmla="*/ 392430 h 1562100"/>
              <a:gd name="connsiteX8" fmla="*/ 1772920 w 2066290"/>
              <a:gd name="connsiteY8" fmla="*/ 499110 h 1562100"/>
              <a:gd name="connsiteX9" fmla="*/ 1936750 w 2066290"/>
              <a:gd name="connsiteY9" fmla="*/ 502920 h 1562100"/>
              <a:gd name="connsiteX10" fmla="*/ 2066290 w 2066290"/>
              <a:gd name="connsiteY10" fmla="*/ 647700 h 1562100"/>
              <a:gd name="connsiteX11" fmla="*/ 2047240 w 2066290"/>
              <a:gd name="connsiteY11" fmla="*/ 891540 h 1562100"/>
              <a:gd name="connsiteX12" fmla="*/ 1997710 w 2066290"/>
              <a:gd name="connsiteY12" fmla="*/ 1101090 h 1562100"/>
              <a:gd name="connsiteX13" fmla="*/ 1738630 w 2066290"/>
              <a:gd name="connsiteY13" fmla="*/ 1200150 h 1562100"/>
              <a:gd name="connsiteX14" fmla="*/ 1510030 w 2066290"/>
              <a:gd name="connsiteY14" fmla="*/ 1230630 h 1562100"/>
              <a:gd name="connsiteX15" fmla="*/ 1422400 w 2066290"/>
              <a:gd name="connsiteY15" fmla="*/ 1329690 h 1562100"/>
              <a:gd name="connsiteX16" fmla="*/ 1369060 w 2066290"/>
              <a:gd name="connsiteY16" fmla="*/ 1466850 h 1562100"/>
              <a:gd name="connsiteX17" fmla="*/ 1391920 w 2066290"/>
              <a:gd name="connsiteY17" fmla="*/ 1562100 h 1562100"/>
              <a:gd name="connsiteX18" fmla="*/ 135890 w 2066290"/>
              <a:gd name="connsiteY18" fmla="*/ 1549400 h 1562100"/>
              <a:gd name="connsiteX19" fmla="*/ 0 w 2066290"/>
              <a:gd name="connsiteY19" fmla="*/ 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066290" h="1562100">
                <a:moveTo>
                  <a:pt x="0" y="0"/>
                </a:moveTo>
                <a:lnTo>
                  <a:pt x="359410" y="45720"/>
                </a:lnTo>
                <a:lnTo>
                  <a:pt x="789940" y="83820"/>
                </a:lnTo>
                <a:lnTo>
                  <a:pt x="969010" y="106680"/>
                </a:lnTo>
                <a:lnTo>
                  <a:pt x="1155700" y="186690"/>
                </a:lnTo>
                <a:lnTo>
                  <a:pt x="1369060" y="331470"/>
                </a:lnTo>
                <a:lnTo>
                  <a:pt x="1555750" y="342900"/>
                </a:lnTo>
                <a:lnTo>
                  <a:pt x="1715770" y="392430"/>
                </a:lnTo>
                <a:lnTo>
                  <a:pt x="1772920" y="499110"/>
                </a:lnTo>
                <a:lnTo>
                  <a:pt x="1936750" y="502920"/>
                </a:lnTo>
                <a:lnTo>
                  <a:pt x="2066290" y="647700"/>
                </a:lnTo>
                <a:lnTo>
                  <a:pt x="2047240" y="891540"/>
                </a:lnTo>
                <a:lnTo>
                  <a:pt x="1997710" y="1101090"/>
                </a:lnTo>
                <a:lnTo>
                  <a:pt x="1738630" y="1200150"/>
                </a:lnTo>
                <a:lnTo>
                  <a:pt x="1510030" y="1230630"/>
                </a:lnTo>
                <a:lnTo>
                  <a:pt x="1422400" y="1329690"/>
                </a:lnTo>
                <a:lnTo>
                  <a:pt x="1369060" y="1466850"/>
                </a:lnTo>
                <a:lnTo>
                  <a:pt x="1391920" y="1562100"/>
                </a:lnTo>
                <a:lnTo>
                  <a:pt x="135890" y="1549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EBA4767-6881-4D6C-8D6F-DBB1F70C9CAF}"/>
              </a:ext>
            </a:extLst>
          </p:cNvPr>
          <p:cNvSpPr txBox="1"/>
          <p:nvPr/>
        </p:nvSpPr>
        <p:spPr>
          <a:xfrm>
            <a:off x="10296038" y="813892"/>
            <a:ext cx="855686" cy="36933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WG04</a:t>
            </a:r>
            <a:endParaRPr lang="en-NL" dirty="0"/>
          </a:p>
        </p:txBody>
      </p:sp>
      <p:sp>
        <p:nvSpPr>
          <p:cNvPr id="145" name="Tekstvak 144">
            <a:extLst>
              <a:ext uri="{FF2B5EF4-FFF2-40B4-BE49-F238E27FC236}">
                <a16:creationId xmlns:a16="http://schemas.microsoft.com/office/drawing/2014/main" id="{5BC6A67D-73D9-4AE0-B784-DF3840E09E04}"/>
              </a:ext>
            </a:extLst>
          </p:cNvPr>
          <p:cNvSpPr txBox="1"/>
          <p:nvPr/>
        </p:nvSpPr>
        <p:spPr>
          <a:xfrm>
            <a:off x="7752164" y="583867"/>
            <a:ext cx="146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Grassywoods</a:t>
            </a:r>
            <a:endParaRPr lang="en-GB" dirty="0"/>
          </a:p>
        </p:txBody>
      </p:sp>
      <p:sp>
        <p:nvSpPr>
          <p:cNvPr id="190" name="Tekstvak 39">
            <a:extLst>
              <a:ext uri="{FF2B5EF4-FFF2-40B4-BE49-F238E27FC236}">
                <a16:creationId xmlns:a16="http://schemas.microsoft.com/office/drawing/2014/main" id="{49047B0C-B878-4B42-BAD8-D7F79D8B47EF}"/>
              </a:ext>
            </a:extLst>
          </p:cNvPr>
          <p:cNvSpPr txBox="1"/>
          <p:nvPr/>
        </p:nvSpPr>
        <p:spPr>
          <a:xfrm>
            <a:off x="5209879" y="501532"/>
            <a:ext cx="207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Grassybasin</a:t>
            </a:r>
            <a:endParaRPr lang="en-GB" dirty="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9824241-A3C7-472D-B16A-F11E81E74162}"/>
              </a:ext>
            </a:extLst>
          </p:cNvPr>
          <p:cNvSpPr/>
          <p:nvPr/>
        </p:nvSpPr>
        <p:spPr>
          <a:xfrm>
            <a:off x="4513939" y="2369574"/>
            <a:ext cx="5918088" cy="1898040"/>
          </a:xfrm>
          <a:custGeom>
            <a:avLst/>
            <a:gdLst>
              <a:gd name="connsiteX0" fmla="*/ 0 w 6331974"/>
              <a:gd name="connsiteY0" fmla="*/ 1917291 h 1917291"/>
              <a:gd name="connsiteX1" fmla="*/ 147483 w 6331974"/>
              <a:gd name="connsiteY1" fmla="*/ 1396181 h 1917291"/>
              <a:gd name="connsiteX2" fmla="*/ 373625 w 6331974"/>
              <a:gd name="connsiteY2" fmla="*/ 1238865 h 1917291"/>
              <a:gd name="connsiteX3" fmla="*/ 766916 w 6331974"/>
              <a:gd name="connsiteY3" fmla="*/ 1160207 h 1917291"/>
              <a:gd name="connsiteX4" fmla="*/ 1406013 w 6331974"/>
              <a:gd name="connsiteY4" fmla="*/ 1081549 h 1917291"/>
              <a:gd name="connsiteX5" fmla="*/ 2182761 w 6331974"/>
              <a:gd name="connsiteY5" fmla="*/ 1120878 h 1917291"/>
              <a:gd name="connsiteX6" fmla="*/ 2428567 w 6331974"/>
              <a:gd name="connsiteY6" fmla="*/ 1386349 h 1917291"/>
              <a:gd name="connsiteX7" fmla="*/ 2802193 w 6331974"/>
              <a:gd name="connsiteY7" fmla="*/ 1524000 h 1917291"/>
              <a:gd name="connsiteX8" fmla="*/ 3215148 w 6331974"/>
              <a:gd name="connsiteY8" fmla="*/ 1484671 h 1917291"/>
              <a:gd name="connsiteX9" fmla="*/ 3618271 w 6331974"/>
              <a:gd name="connsiteY9" fmla="*/ 1465007 h 1917291"/>
              <a:gd name="connsiteX10" fmla="*/ 3618271 w 6331974"/>
              <a:gd name="connsiteY10" fmla="*/ 1356852 h 1917291"/>
              <a:gd name="connsiteX11" fmla="*/ 3657600 w 6331974"/>
              <a:gd name="connsiteY11" fmla="*/ 1111045 h 1917291"/>
              <a:gd name="connsiteX12" fmla="*/ 3795251 w 6331974"/>
              <a:gd name="connsiteY12" fmla="*/ 963561 h 1917291"/>
              <a:gd name="connsiteX13" fmla="*/ 4591664 w 6331974"/>
              <a:gd name="connsiteY13" fmla="*/ 1032387 h 1917291"/>
              <a:gd name="connsiteX14" fmla="*/ 5407742 w 6331974"/>
              <a:gd name="connsiteY14" fmla="*/ 1101213 h 1917291"/>
              <a:gd name="connsiteX15" fmla="*/ 5928851 w 6331974"/>
              <a:gd name="connsiteY15" fmla="*/ 894736 h 1917291"/>
              <a:gd name="connsiteX16" fmla="*/ 6213987 w 6331974"/>
              <a:gd name="connsiteY16" fmla="*/ 501445 h 1917291"/>
              <a:gd name="connsiteX17" fmla="*/ 6302477 w 6331974"/>
              <a:gd name="connsiteY17" fmla="*/ 108155 h 1917291"/>
              <a:gd name="connsiteX18" fmla="*/ 6331974 w 6331974"/>
              <a:gd name="connsiteY18" fmla="*/ 0 h 1917291"/>
              <a:gd name="connsiteX0" fmla="*/ 0 w 6331974"/>
              <a:gd name="connsiteY0" fmla="*/ 1917291 h 1917291"/>
              <a:gd name="connsiteX1" fmla="*/ 147483 w 6331974"/>
              <a:gd name="connsiteY1" fmla="*/ 1396181 h 1917291"/>
              <a:gd name="connsiteX2" fmla="*/ 373625 w 6331974"/>
              <a:gd name="connsiteY2" fmla="*/ 1238865 h 1917291"/>
              <a:gd name="connsiteX3" fmla="*/ 766916 w 6331974"/>
              <a:gd name="connsiteY3" fmla="*/ 1160207 h 1917291"/>
              <a:gd name="connsiteX4" fmla="*/ 1406013 w 6331974"/>
              <a:gd name="connsiteY4" fmla="*/ 1081549 h 1917291"/>
              <a:gd name="connsiteX5" fmla="*/ 2182761 w 6331974"/>
              <a:gd name="connsiteY5" fmla="*/ 1120878 h 1917291"/>
              <a:gd name="connsiteX6" fmla="*/ 2428567 w 6331974"/>
              <a:gd name="connsiteY6" fmla="*/ 1386349 h 1917291"/>
              <a:gd name="connsiteX7" fmla="*/ 2802193 w 6331974"/>
              <a:gd name="connsiteY7" fmla="*/ 1524000 h 1917291"/>
              <a:gd name="connsiteX8" fmla="*/ 3215148 w 6331974"/>
              <a:gd name="connsiteY8" fmla="*/ 1484671 h 1917291"/>
              <a:gd name="connsiteX9" fmla="*/ 3618271 w 6331974"/>
              <a:gd name="connsiteY9" fmla="*/ 1465007 h 1917291"/>
              <a:gd name="connsiteX10" fmla="*/ 3618271 w 6331974"/>
              <a:gd name="connsiteY10" fmla="*/ 1356852 h 1917291"/>
              <a:gd name="connsiteX11" fmla="*/ 3657600 w 6331974"/>
              <a:gd name="connsiteY11" fmla="*/ 1111045 h 1917291"/>
              <a:gd name="connsiteX12" fmla="*/ 3795251 w 6331974"/>
              <a:gd name="connsiteY12" fmla="*/ 963561 h 1917291"/>
              <a:gd name="connsiteX13" fmla="*/ 4591664 w 6331974"/>
              <a:gd name="connsiteY13" fmla="*/ 1032387 h 1917291"/>
              <a:gd name="connsiteX14" fmla="*/ 5407742 w 6331974"/>
              <a:gd name="connsiteY14" fmla="*/ 1101213 h 1917291"/>
              <a:gd name="connsiteX15" fmla="*/ 5928851 w 6331974"/>
              <a:gd name="connsiteY15" fmla="*/ 894736 h 1917291"/>
              <a:gd name="connsiteX16" fmla="*/ 6213987 w 6331974"/>
              <a:gd name="connsiteY16" fmla="*/ 501445 h 1917291"/>
              <a:gd name="connsiteX17" fmla="*/ 6302477 w 6331974"/>
              <a:gd name="connsiteY17" fmla="*/ 108155 h 1917291"/>
              <a:gd name="connsiteX18" fmla="*/ 6331974 w 6331974"/>
              <a:gd name="connsiteY18" fmla="*/ 0 h 1917291"/>
              <a:gd name="connsiteX0" fmla="*/ 0 w 6331974"/>
              <a:gd name="connsiteY0" fmla="*/ 1917291 h 1917291"/>
              <a:gd name="connsiteX1" fmla="*/ 147483 w 6331974"/>
              <a:gd name="connsiteY1" fmla="*/ 1396181 h 1917291"/>
              <a:gd name="connsiteX2" fmla="*/ 373625 w 6331974"/>
              <a:gd name="connsiteY2" fmla="*/ 1238865 h 1917291"/>
              <a:gd name="connsiteX3" fmla="*/ 766916 w 6331974"/>
              <a:gd name="connsiteY3" fmla="*/ 1160207 h 1917291"/>
              <a:gd name="connsiteX4" fmla="*/ 1406013 w 6331974"/>
              <a:gd name="connsiteY4" fmla="*/ 1081549 h 1917291"/>
              <a:gd name="connsiteX5" fmla="*/ 2182761 w 6331974"/>
              <a:gd name="connsiteY5" fmla="*/ 1120878 h 1917291"/>
              <a:gd name="connsiteX6" fmla="*/ 2428567 w 6331974"/>
              <a:gd name="connsiteY6" fmla="*/ 1386349 h 1917291"/>
              <a:gd name="connsiteX7" fmla="*/ 2802193 w 6331974"/>
              <a:gd name="connsiteY7" fmla="*/ 1524000 h 1917291"/>
              <a:gd name="connsiteX8" fmla="*/ 3215148 w 6331974"/>
              <a:gd name="connsiteY8" fmla="*/ 1484671 h 1917291"/>
              <a:gd name="connsiteX9" fmla="*/ 3618271 w 6331974"/>
              <a:gd name="connsiteY9" fmla="*/ 1465007 h 1917291"/>
              <a:gd name="connsiteX10" fmla="*/ 3618271 w 6331974"/>
              <a:gd name="connsiteY10" fmla="*/ 1356852 h 1917291"/>
              <a:gd name="connsiteX11" fmla="*/ 3657600 w 6331974"/>
              <a:gd name="connsiteY11" fmla="*/ 1111045 h 1917291"/>
              <a:gd name="connsiteX12" fmla="*/ 3795251 w 6331974"/>
              <a:gd name="connsiteY12" fmla="*/ 963561 h 1917291"/>
              <a:gd name="connsiteX13" fmla="*/ 4591664 w 6331974"/>
              <a:gd name="connsiteY13" fmla="*/ 1032387 h 1917291"/>
              <a:gd name="connsiteX14" fmla="*/ 5407742 w 6331974"/>
              <a:gd name="connsiteY14" fmla="*/ 1101213 h 1917291"/>
              <a:gd name="connsiteX15" fmla="*/ 5928851 w 6331974"/>
              <a:gd name="connsiteY15" fmla="*/ 894736 h 1917291"/>
              <a:gd name="connsiteX16" fmla="*/ 6213987 w 6331974"/>
              <a:gd name="connsiteY16" fmla="*/ 501445 h 1917291"/>
              <a:gd name="connsiteX17" fmla="*/ 6302477 w 6331974"/>
              <a:gd name="connsiteY17" fmla="*/ 108155 h 1917291"/>
              <a:gd name="connsiteX18" fmla="*/ 6331974 w 6331974"/>
              <a:gd name="connsiteY18" fmla="*/ 0 h 1917291"/>
              <a:gd name="connsiteX0" fmla="*/ 0 w 6331974"/>
              <a:gd name="connsiteY0" fmla="*/ 1917291 h 1917291"/>
              <a:gd name="connsiteX1" fmla="*/ 147483 w 6331974"/>
              <a:gd name="connsiteY1" fmla="*/ 1396181 h 1917291"/>
              <a:gd name="connsiteX2" fmla="*/ 373625 w 6331974"/>
              <a:gd name="connsiteY2" fmla="*/ 1238865 h 1917291"/>
              <a:gd name="connsiteX3" fmla="*/ 766916 w 6331974"/>
              <a:gd name="connsiteY3" fmla="*/ 1160207 h 1917291"/>
              <a:gd name="connsiteX4" fmla="*/ 1406013 w 6331974"/>
              <a:gd name="connsiteY4" fmla="*/ 1081549 h 1917291"/>
              <a:gd name="connsiteX5" fmla="*/ 2182761 w 6331974"/>
              <a:gd name="connsiteY5" fmla="*/ 1120878 h 1917291"/>
              <a:gd name="connsiteX6" fmla="*/ 2428567 w 6331974"/>
              <a:gd name="connsiteY6" fmla="*/ 1386349 h 1917291"/>
              <a:gd name="connsiteX7" fmla="*/ 2802193 w 6331974"/>
              <a:gd name="connsiteY7" fmla="*/ 1524000 h 1917291"/>
              <a:gd name="connsiteX8" fmla="*/ 3215148 w 6331974"/>
              <a:gd name="connsiteY8" fmla="*/ 1484671 h 1917291"/>
              <a:gd name="connsiteX9" fmla="*/ 3618271 w 6331974"/>
              <a:gd name="connsiteY9" fmla="*/ 1465007 h 1917291"/>
              <a:gd name="connsiteX10" fmla="*/ 3618271 w 6331974"/>
              <a:gd name="connsiteY10" fmla="*/ 1356852 h 1917291"/>
              <a:gd name="connsiteX11" fmla="*/ 3657600 w 6331974"/>
              <a:gd name="connsiteY11" fmla="*/ 1111045 h 1917291"/>
              <a:gd name="connsiteX12" fmla="*/ 3795251 w 6331974"/>
              <a:gd name="connsiteY12" fmla="*/ 963561 h 1917291"/>
              <a:gd name="connsiteX13" fmla="*/ 4591664 w 6331974"/>
              <a:gd name="connsiteY13" fmla="*/ 1032387 h 1917291"/>
              <a:gd name="connsiteX14" fmla="*/ 5407742 w 6331974"/>
              <a:gd name="connsiteY14" fmla="*/ 1101213 h 1917291"/>
              <a:gd name="connsiteX15" fmla="*/ 5928851 w 6331974"/>
              <a:gd name="connsiteY15" fmla="*/ 894736 h 1917291"/>
              <a:gd name="connsiteX16" fmla="*/ 6213987 w 6331974"/>
              <a:gd name="connsiteY16" fmla="*/ 501445 h 1917291"/>
              <a:gd name="connsiteX17" fmla="*/ 6302477 w 6331974"/>
              <a:gd name="connsiteY17" fmla="*/ 108155 h 1917291"/>
              <a:gd name="connsiteX18" fmla="*/ 6331974 w 6331974"/>
              <a:gd name="connsiteY18" fmla="*/ 0 h 1917291"/>
              <a:gd name="connsiteX0" fmla="*/ 0 w 6331974"/>
              <a:gd name="connsiteY0" fmla="*/ 1917291 h 1917291"/>
              <a:gd name="connsiteX1" fmla="*/ 147483 w 6331974"/>
              <a:gd name="connsiteY1" fmla="*/ 1396181 h 1917291"/>
              <a:gd name="connsiteX2" fmla="*/ 373625 w 6331974"/>
              <a:gd name="connsiteY2" fmla="*/ 1238865 h 1917291"/>
              <a:gd name="connsiteX3" fmla="*/ 766916 w 6331974"/>
              <a:gd name="connsiteY3" fmla="*/ 1160207 h 1917291"/>
              <a:gd name="connsiteX4" fmla="*/ 1406013 w 6331974"/>
              <a:gd name="connsiteY4" fmla="*/ 1081549 h 1917291"/>
              <a:gd name="connsiteX5" fmla="*/ 2182761 w 6331974"/>
              <a:gd name="connsiteY5" fmla="*/ 1120878 h 1917291"/>
              <a:gd name="connsiteX6" fmla="*/ 2428567 w 6331974"/>
              <a:gd name="connsiteY6" fmla="*/ 1386349 h 1917291"/>
              <a:gd name="connsiteX7" fmla="*/ 2802193 w 6331974"/>
              <a:gd name="connsiteY7" fmla="*/ 1524000 h 1917291"/>
              <a:gd name="connsiteX8" fmla="*/ 3215148 w 6331974"/>
              <a:gd name="connsiteY8" fmla="*/ 1484671 h 1917291"/>
              <a:gd name="connsiteX9" fmla="*/ 3618271 w 6331974"/>
              <a:gd name="connsiteY9" fmla="*/ 1465007 h 1917291"/>
              <a:gd name="connsiteX10" fmla="*/ 3618271 w 6331974"/>
              <a:gd name="connsiteY10" fmla="*/ 1356852 h 1917291"/>
              <a:gd name="connsiteX11" fmla="*/ 3657600 w 6331974"/>
              <a:gd name="connsiteY11" fmla="*/ 1111045 h 1917291"/>
              <a:gd name="connsiteX12" fmla="*/ 3795251 w 6331974"/>
              <a:gd name="connsiteY12" fmla="*/ 963561 h 1917291"/>
              <a:gd name="connsiteX13" fmla="*/ 4591664 w 6331974"/>
              <a:gd name="connsiteY13" fmla="*/ 1032387 h 1917291"/>
              <a:gd name="connsiteX14" fmla="*/ 5407742 w 6331974"/>
              <a:gd name="connsiteY14" fmla="*/ 1101213 h 1917291"/>
              <a:gd name="connsiteX15" fmla="*/ 5928851 w 6331974"/>
              <a:gd name="connsiteY15" fmla="*/ 894736 h 1917291"/>
              <a:gd name="connsiteX16" fmla="*/ 6213987 w 6331974"/>
              <a:gd name="connsiteY16" fmla="*/ 501445 h 1917291"/>
              <a:gd name="connsiteX17" fmla="*/ 6302477 w 6331974"/>
              <a:gd name="connsiteY17" fmla="*/ 108155 h 1917291"/>
              <a:gd name="connsiteX18" fmla="*/ 6331974 w 6331974"/>
              <a:gd name="connsiteY18" fmla="*/ 0 h 1917291"/>
              <a:gd name="connsiteX0" fmla="*/ 0 w 6331974"/>
              <a:gd name="connsiteY0" fmla="*/ 1917291 h 1925271"/>
              <a:gd name="connsiteX1" fmla="*/ 147483 w 6331974"/>
              <a:gd name="connsiteY1" fmla="*/ 1396181 h 1925271"/>
              <a:gd name="connsiteX2" fmla="*/ 373625 w 6331974"/>
              <a:gd name="connsiteY2" fmla="*/ 1238865 h 1925271"/>
              <a:gd name="connsiteX3" fmla="*/ 766916 w 6331974"/>
              <a:gd name="connsiteY3" fmla="*/ 1160207 h 1925271"/>
              <a:gd name="connsiteX4" fmla="*/ 1406013 w 6331974"/>
              <a:gd name="connsiteY4" fmla="*/ 1081549 h 1925271"/>
              <a:gd name="connsiteX5" fmla="*/ 2182761 w 6331974"/>
              <a:gd name="connsiteY5" fmla="*/ 1120878 h 1925271"/>
              <a:gd name="connsiteX6" fmla="*/ 2428567 w 6331974"/>
              <a:gd name="connsiteY6" fmla="*/ 1386349 h 1925271"/>
              <a:gd name="connsiteX7" fmla="*/ 2802193 w 6331974"/>
              <a:gd name="connsiteY7" fmla="*/ 1524000 h 1925271"/>
              <a:gd name="connsiteX8" fmla="*/ 3215148 w 6331974"/>
              <a:gd name="connsiteY8" fmla="*/ 1484671 h 1925271"/>
              <a:gd name="connsiteX9" fmla="*/ 3628103 w 6331974"/>
              <a:gd name="connsiteY9" fmla="*/ 1877962 h 1925271"/>
              <a:gd name="connsiteX10" fmla="*/ 3618271 w 6331974"/>
              <a:gd name="connsiteY10" fmla="*/ 1356852 h 1925271"/>
              <a:gd name="connsiteX11" fmla="*/ 3657600 w 6331974"/>
              <a:gd name="connsiteY11" fmla="*/ 1111045 h 1925271"/>
              <a:gd name="connsiteX12" fmla="*/ 3795251 w 6331974"/>
              <a:gd name="connsiteY12" fmla="*/ 963561 h 1925271"/>
              <a:gd name="connsiteX13" fmla="*/ 4591664 w 6331974"/>
              <a:gd name="connsiteY13" fmla="*/ 1032387 h 1925271"/>
              <a:gd name="connsiteX14" fmla="*/ 5407742 w 6331974"/>
              <a:gd name="connsiteY14" fmla="*/ 1101213 h 1925271"/>
              <a:gd name="connsiteX15" fmla="*/ 5928851 w 6331974"/>
              <a:gd name="connsiteY15" fmla="*/ 894736 h 1925271"/>
              <a:gd name="connsiteX16" fmla="*/ 6213987 w 6331974"/>
              <a:gd name="connsiteY16" fmla="*/ 501445 h 1925271"/>
              <a:gd name="connsiteX17" fmla="*/ 6302477 w 6331974"/>
              <a:gd name="connsiteY17" fmla="*/ 108155 h 1925271"/>
              <a:gd name="connsiteX18" fmla="*/ 6331974 w 6331974"/>
              <a:gd name="connsiteY18" fmla="*/ 0 h 1925271"/>
              <a:gd name="connsiteX0" fmla="*/ 0 w 6331974"/>
              <a:gd name="connsiteY0" fmla="*/ 1917291 h 1925271"/>
              <a:gd name="connsiteX1" fmla="*/ 147483 w 6331974"/>
              <a:gd name="connsiteY1" fmla="*/ 1396181 h 1925271"/>
              <a:gd name="connsiteX2" fmla="*/ 373625 w 6331974"/>
              <a:gd name="connsiteY2" fmla="*/ 1238865 h 1925271"/>
              <a:gd name="connsiteX3" fmla="*/ 766916 w 6331974"/>
              <a:gd name="connsiteY3" fmla="*/ 1160207 h 1925271"/>
              <a:gd name="connsiteX4" fmla="*/ 1406013 w 6331974"/>
              <a:gd name="connsiteY4" fmla="*/ 1081549 h 1925271"/>
              <a:gd name="connsiteX5" fmla="*/ 2182761 w 6331974"/>
              <a:gd name="connsiteY5" fmla="*/ 1120878 h 1925271"/>
              <a:gd name="connsiteX6" fmla="*/ 2428567 w 6331974"/>
              <a:gd name="connsiteY6" fmla="*/ 1386349 h 1925271"/>
              <a:gd name="connsiteX7" fmla="*/ 2802193 w 6331974"/>
              <a:gd name="connsiteY7" fmla="*/ 1524000 h 1925271"/>
              <a:gd name="connsiteX8" fmla="*/ 3215148 w 6331974"/>
              <a:gd name="connsiteY8" fmla="*/ 1484671 h 1925271"/>
              <a:gd name="connsiteX9" fmla="*/ 3628103 w 6331974"/>
              <a:gd name="connsiteY9" fmla="*/ 1877962 h 1925271"/>
              <a:gd name="connsiteX10" fmla="*/ 3618271 w 6331974"/>
              <a:gd name="connsiteY10" fmla="*/ 1356852 h 1925271"/>
              <a:gd name="connsiteX11" fmla="*/ 3657600 w 6331974"/>
              <a:gd name="connsiteY11" fmla="*/ 1111045 h 1925271"/>
              <a:gd name="connsiteX12" fmla="*/ 3795251 w 6331974"/>
              <a:gd name="connsiteY12" fmla="*/ 963561 h 1925271"/>
              <a:gd name="connsiteX13" fmla="*/ 4591664 w 6331974"/>
              <a:gd name="connsiteY13" fmla="*/ 1032387 h 1925271"/>
              <a:gd name="connsiteX14" fmla="*/ 5407742 w 6331974"/>
              <a:gd name="connsiteY14" fmla="*/ 1101213 h 1925271"/>
              <a:gd name="connsiteX15" fmla="*/ 5928851 w 6331974"/>
              <a:gd name="connsiteY15" fmla="*/ 894736 h 1925271"/>
              <a:gd name="connsiteX16" fmla="*/ 6213987 w 6331974"/>
              <a:gd name="connsiteY16" fmla="*/ 501445 h 1925271"/>
              <a:gd name="connsiteX17" fmla="*/ 6302477 w 6331974"/>
              <a:gd name="connsiteY17" fmla="*/ 108155 h 1925271"/>
              <a:gd name="connsiteX18" fmla="*/ 6331974 w 6331974"/>
              <a:gd name="connsiteY18" fmla="*/ 0 h 1925271"/>
              <a:gd name="connsiteX0" fmla="*/ 0 w 6331974"/>
              <a:gd name="connsiteY0" fmla="*/ 1917291 h 1917291"/>
              <a:gd name="connsiteX1" fmla="*/ 147483 w 6331974"/>
              <a:gd name="connsiteY1" fmla="*/ 1396181 h 1917291"/>
              <a:gd name="connsiteX2" fmla="*/ 373625 w 6331974"/>
              <a:gd name="connsiteY2" fmla="*/ 1238865 h 1917291"/>
              <a:gd name="connsiteX3" fmla="*/ 766916 w 6331974"/>
              <a:gd name="connsiteY3" fmla="*/ 1160207 h 1917291"/>
              <a:gd name="connsiteX4" fmla="*/ 1406013 w 6331974"/>
              <a:gd name="connsiteY4" fmla="*/ 1081549 h 1917291"/>
              <a:gd name="connsiteX5" fmla="*/ 2182761 w 6331974"/>
              <a:gd name="connsiteY5" fmla="*/ 1120878 h 1917291"/>
              <a:gd name="connsiteX6" fmla="*/ 2428567 w 6331974"/>
              <a:gd name="connsiteY6" fmla="*/ 1386349 h 1917291"/>
              <a:gd name="connsiteX7" fmla="*/ 2802193 w 6331974"/>
              <a:gd name="connsiteY7" fmla="*/ 1524000 h 1917291"/>
              <a:gd name="connsiteX8" fmla="*/ 3215148 w 6331974"/>
              <a:gd name="connsiteY8" fmla="*/ 1484671 h 1917291"/>
              <a:gd name="connsiteX9" fmla="*/ 3628103 w 6331974"/>
              <a:gd name="connsiteY9" fmla="*/ 1877962 h 1917291"/>
              <a:gd name="connsiteX10" fmla="*/ 3618271 w 6331974"/>
              <a:gd name="connsiteY10" fmla="*/ 1356852 h 1917291"/>
              <a:gd name="connsiteX11" fmla="*/ 3657600 w 6331974"/>
              <a:gd name="connsiteY11" fmla="*/ 1111045 h 1917291"/>
              <a:gd name="connsiteX12" fmla="*/ 3795251 w 6331974"/>
              <a:gd name="connsiteY12" fmla="*/ 963561 h 1917291"/>
              <a:gd name="connsiteX13" fmla="*/ 4591664 w 6331974"/>
              <a:gd name="connsiteY13" fmla="*/ 1032387 h 1917291"/>
              <a:gd name="connsiteX14" fmla="*/ 5407742 w 6331974"/>
              <a:gd name="connsiteY14" fmla="*/ 1101213 h 1917291"/>
              <a:gd name="connsiteX15" fmla="*/ 5928851 w 6331974"/>
              <a:gd name="connsiteY15" fmla="*/ 894736 h 1917291"/>
              <a:gd name="connsiteX16" fmla="*/ 6213987 w 6331974"/>
              <a:gd name="connsiteY16" fmla="*/ 501445 h 1917291"/>
              <a:gd name="connsiteX17" fmla="*/ 6302477 w 6331974"/>
              <a:gd name="connsiteY17" fmla="*/ 108155 h 1917291"/>
              <a:gd name="connsiteX18" fmla="*/ 6331974 w 6331974"/>
              <a:gd name="connsiteY18" fmla="*/ 0 h 1917291"/>
              <a:gd name="connsiteX0" fmla="*/ 0 w 6331974"/>
              <a:gd name="connsiteY0" fmla="*/ 1917291 h 1917291"/>
              <a:gd name="connsiteX1" fmla="*/ 147483 w 6331974"/>
              <a:gd name="connsiteY1" fmla="*/ 1396181 h 1917291"/>
              <a:gd name="connsiteX2" fmla="*/ 373625 w 6331974"/>
              <a:gd name="connsiteY2" fmla="*/ 1238865 h 1917291"/>
              <a:gd name="connsiteX3" fmla="*/ 766916 w 6331974"/>
              <a:gd name="connsiteY3" fmla="*/ 1160207 h 1917291"/>
              <a:gd name="connsiteX4" fmla="*/ 1406013 w 6331974"/>
              <a:gd name="connsiteY4" fmla="*/ 1081549 h 1917291"/>
              <a:gd name="connsiteX5" fmla="*/ 2182761 w 6331974"/>
              <a:gd name="connsiteY5" fmla="*/ 1120878 h 1917291"/>
              <a:gd name="connsiteX6" fmla="*/ 2428567 w 6331974"/>
              <a:gd name="connsiteY6" fmla="*/ 1386349 h 1917291"/>
              <a:gd name="connsiteX7" fmla="*/ 2802193 w 6331974"/>
              <a:gd name="connsiteY7" fmla="*/ 1524000 h 1917291"/>
              <a:gd name="connsiteX8" fmla="*/ 3215148 w 6331974"/>
              <a:gd name="connsiteY8" fmla="*/ 1484671 h 1917291"/>
              <a:gd name="connsiteX9" fmla="*/ 3598606 w 6331974"/>
              <a:gd name="connsiteY9" fmla="*/ 1602659 h 1917291"/>
              <a:gd name="connsiteX10" fmla="*/ 3618271 w 6331974"/>
              <a:gd name="connsiteY10" fmla="*/ 1356852 h 1917291"/>
              <a:gd name="connsiteX11" fmla="*/ 3657600 w 6331974"/>
              <a:gd name="connsiteY11" fmla="*/ 1111045 h 1917291"/>
              <a:gd name="connsiteX12" fmla="*/ 3795251 w 6331974"/>
              <a:gd name="connsiteY12" fmla="*/ 963561 h 1917291"/>
              <a:gd name="connsiteX13" fmla="*/ 4591664 w 6331974"/>
              <a:gd name="connsiteY13" fmla="*/ 1032387 h 1917291"/>
              <a:gd name="connsiteX14" fmla="*/ 5407742 w 6331974"/>
              <a:gd name="connsiteY14" fmla="*/ 1101213 h 1917291"/>
              <a:gd name="connsiteX15" fmla="*/ 5928851 w 6331974"/>
              <a:gd name="connsiteY15" fmla="*/ 894736 h 1917291"/>
              <a:gd name="connsiteX16" fmla="*/ 6213987 w 6331974"/>
              <a:gd name="connsiteY16" fmla="*/ 501445 h 1917291"/>
              <a:gd name="connsiteX17" fmla="*/ 6302477 w 6331974"/>
              <a:gd name="connsiteY17" fmla="*/ 108155 h 1917291"/>
              <a:gd name="connsiteX18" fmla="*/ 6331974 w 6331974"/>
              <a:gd name="connsiteY18" fmla="*/ 0 h 1917291"/>
              <a:gd name="connsiteX0" fmla="*/ 0 w 6331974"/>
              <a:gd name="connsiteY0" fmla="*/ 1917291 h 1917291"/>
              <a:gd name="connsiteX1" fmla="*/ 147483 w 6331974"/>
              <a:gd name="connsiteY1" fmla="*/ 1396181 h 1917291"/>
              <a:gd name="connsiteX2" fmla="*/ 373625 w 6331974"/>
              <a:gd name="connsiteY2" fmla="*/ 1238865 h 1917291"/>
              <a:gd name="connsiteX3" fmla="*/ 766916 w 6331974"/>
              <a:gd name="connsiteY3" fmla="*/ 1160207 h 1917291"/>
              <a:gd name="connsiteX4" fmla="*/ 1406013 w 6331974"/>
              <a:gd name="connsiteY4" fmla="*/ 1081549 h 1917291"/>
              <a:gd name="connsiteX5" fmla="*/ 2182761 w 6331974"/>
              <a:gd name="connsiteY5" fmla="*/ 1120878 h 1917291"/>
              <a:gd name="connsiteX6" fmla="*/ 2428567 w 6331974"/>
              <a:gd name="connsiteY6" fmla="*/ 1386349 h 1917291"/>
              <a:gd name="connsiteX7" fmla="*/ 2802193 w 6331974"/>
              <a:gd name="connsiteY7" fmla="*/ 1524000 h 1917291"/>
              <a:gd name="connsiteX8" fmla="*/ 3215148 w 6331974"/>
              <a:gd name="connsiteY8" fmla="*/ 1484671 h 1917291"/>
              <a:gd name="connsiteX9" fmla="*/ 3598606 w 6331974"/>
              <a:gd name="connsiteY9" fmla="*/ 1602659 h 1917291"/>
              <a:gd name="connsiteX10" fmla="*/ 3618271 w 6331974"/>
              <a:gd name="connsiteY10" fmla="*/ 1356852 h 1917291"/>
              <a:gd name="connsiteX11" fmla="*/ 3657600 w 6331974"/>
              <a:gd name="connsiteY11" fmla="*/ 1111045 h 1917291"/>
              <a:gd name="connsiteX12" fmla="*/ 3795251 w 6331974"/>
              <a:gd name="connsiteY12" fmla="*/ 963561 h 1917291"/>
              <a:gd name="connsiteX13" fmla="*/ 4591664 w 6331974"/>
              <a:gd name="connsiteY13" fmla="*/ 1032387 h 1917291"/>
              <a:gd name="connsiteX14" fmla="*/ 5407742 w 6331974"/>
              <a:gd name="connsiteY14" fmla="*/ 1101213 h 1917291"/>
              <a:gd name="connsiteX15" fmla="*/ 5928851 w 6331974"/>
              <a:gd name="connsiteY15" fmla="*/ 894736 h 1917291"/>
              <a:gd name="connsiteX16" fmla="*/ 6213987 w 6331974"/>
              <a:gd name="connsiteY16" fmla="*/ 501445 h 1917291"/>
              <a:gd name="connsiteX17" fmla="*/ 6302477 w 6331974"/>
              <a:gd name="connsiteY17" fmla="*/ 108155 h 1917291"/>
              <a:gd name="connsiteX18" fmla="*/ 6331974 w 6331974"/>
              <a:gd name="connsiteY18" fmla="*/ 0 h 1917291"/>
              <a:gd name="connsiteX0" fmla="*/ 266654 w 6184742"/>
              <a:gd name="connsiteY0" fmla="*/ 1898040 h 1898040"/>
              <a:gd name="connsiteX1" fmla="*/ 251 w 6184742"/>
              <a:gd name="connsiteY1" fmla="*/ 1396181 h 1898040"/>
              <a:gd name="connsiteX2" fmla="*/ 226393 w 6184742"/>
              <a:gd name="connsiteY2" fmla="*/ 1238865 h 1898040"/>
              <a:gd name="connsiteX3" fmla="*/ 619684 w 6184742"/>
              <a:gd name="connsiteY3" fmla="*/ 1160207 h 1898040"/>
              <a:gd name="connsiteX4" fmla="*/ 1258781 w 6184742"/>
              <a:gd name="connsiteY4" fmla="*/ 1081549 h 1898040"/>
              <a:gd name="connsiteX5" fmla="*/ 2035529 w 6184742"/>
              <a:gd name="connsiteY5" fmla="*/ 1120878 h 1898040"/>
              <a:gd name="connsiteX6" fmla="*/ 2281335 w 6184742"/>
              <a:gd name="connsiteY6" fmla="*/ 1386349 h 1898040"/>
              <a:gd name="connsiteX7" fmla="*/ 2654961 w 6184742"/>
              <a:gd name="connsiteY7" fmla="*/ 1524000 h 1898040"/>
              <a:gd name="connsiteX8" fmla="*/ 3067916 w 6184742"/>
              <a:gd name="connsiteY8" fmla="*/ 1484671 h 1898040"/>
              <a:gd name="connsiteX9" fmla="*/ 3451374 w 6184742"/>
              <a:gd name="connsiteY9" fmla="*/ 1602659 h 1898040"/>
              <a:gd name="connsiteX10" fmla="*/ 3471039 w 6184742"/>
              <a:gd name="connsiteY10" fmla="*/ 1356852 h 1898040"/>
              <a:gd name="connsiteX11" fmla="*/ 3510368 w 6184742"/>
              <a:gd name="connsiteY11" fmla="*/ 1111045 h 1898040"/>
              <a:gd name="connsiteX12" fmla="*/ 3648019 w 6184742"/>
              <a:gd name="connsiteY12" fmla="*/ 963561 h 1898040"/>
              <a:gd name="connsiteX13" fmla="*/ 4444432 w 6184742"/>
              <a:gd name="connsiteY13" fmla="*/ 1032387 h 1898040"/>
              <a:gd name="connsiteX14" fmla="*/ 5260510 w 6184742"/>
              <a:gd name="connsiteY14" fmla="*/ 1101213 h 1898040"/>
              <a:gd name="connsiteX15" fmla="*/ 5781619 w 6184742"/>
              <a:gd name="connsiteY15" fmla="*/ 894736 h 1898040"/>
              <a:gd name="connsiteX16" fmla="*/ 6066755 w 6184742"/>
              <a:gd name="connsiteY16" fmla="*/ 501445 h 1898040"/>
              <a:gd name="connsiteX17" fmla="*/ 6155245 w 6184742"/>
              <a:gd name="connsiteY17" fmla="*/ 108155 h 1898040"/>
              <a:gd name="connsiteX18" fmla="*/ 6184742 w 6184742"/>
              <a:gd name="connsiteY18" fmla="*/ 0 h 1898040"/>
              <a:gd name="connsiteX0" fmla="*/ 47593 w 5965681"/>
              <a:gd name="connsiteY0" fmla="*/ 1898040 h 1898040"/>
              <a:gd name="connsiteX1" fmla="*/ 137324 w 5965681"/>
              <a:gd name="connsiteY1" fmla="*/ 1463558 h 1898040"/>
              <a:gd name="connsiteX2" fmla="*/ 7332 w 5965681"/>
              <a:gd name="connsiteY2" fmla="*/ 1238865 h 1898040"/>
              <a:gd name="connsiteX3" fmla="*/ 400623 w 5965681"/>
              <a:gd name="connsiteY3" fmla="*/ 1160207 h 1898040"/>
              <a:gd name="connsiteX4" fmla="*/ 1039720 w 5965681"/>
              <a:gd name="connsiteY4" fmla="*/ 1081549 h 1898040"/>
              <a:gd name="connsiteX5" fmla="*/ 1816468 w 5965681"/>
              <a:gd name="connsiteY5" fmla="*/ 1120878 h 1898040"/>
              <a:gd name="connsiteX6" fmla="*/ 2062274 w 5965681"/>
              <a:gd name="connsiteY6" fmla="*/ 1386349 h 1898040"/>
              <a:gd name="connsiteX7" fmla="*/ 2435900 w 5965681"/>
              <a:gd name="connsiteY7" fmla="*/ 1524000 h 1898040"/>
              <a:gd name="connsiteX8" fmla="*/ 2848855 w 5965681"/>
              <a:gd name="connsiteY8" fmla="*/ 1484671 h 1898040"/>
              <a:gd name="connsiteX9" fmla="*/ 3232313 w 5965681"/>
              <a:gd name="connsiteY9" fmla="*/ 1602659 h 1898040"/>
              <a:gd name="connsiteX10" fmla="*/ 3251978 w 5965681"/>
              <a:gd name="connsiteY10" fmla="*/ 1356852 h 1898040"/>
              <a:gd name="connsiteX11" fmla="*/ 3291307 w 5965681"/>
              <a:gd name="connsiteY11" fmla="*/ 1111045 h 1898040"/>
              <a:gd name="connsiteX12" fmla="*/ 3428958 w 5965681"/>
              <a:gd name="connsiteY12" fmla="*/ 963561 h 1898040"/>
              <a:gd name="connsiteX13" fmla="*/ 4225371 w 5965681"/>
              <a:gd name="connsiteY13" fmla="*/ 1032387 h 1898040"/>
              <a:gd name="connsiteX14" fmla="*/ 5041449 w 5965681"/>
              <a:gd name="connsiteY14" fmla="*/ 1101213 h 1898040"/>
              <a:gd name="connsiteX15" fmla="*/ 5562558 w 5965681"/>
              <a:gd name="connsiteY15" fmla="*/ 894736 h 1898040"/>
              <a:gd name="connsiteX16" fmla="*/ 5847694 w 5965681"/>
              <a:gd name="connsiteY16" fmla="*/ 501445 h 1898040"/>
              <a:gd name="connsiteX17" fmla="*/ 5936184 w 5965681"/>
              <a:gd name="connsiteY17" fmla="*/ 108155 h 1898040"/>
              <a:gd name="connsiteX18" fmla="*/ 5965681 w 5965681"/>
              <a:gd name="connsiteY18" fmla="*/ 0 h 1898040"/>
              <a:gd name="connsiteX0" fmla="*/ 0 w 5918088"/>
              <a:gd name="connsiteY0" fmla="*/ 1898040 h 1898040"/>
              <a:gd name="connsiteX1" fmla="*/ 89731 w 5918088"/>
              <a:gd name="connsiteY1" fmla="*/ 1463558 h 1898040"/>
              <a:gd name="connsiteX2" fmla="*/ 200370 w 5918088"/>
              <a:gd name="connsiteY2" fmla="*/ 1229240 h 1898040"/>
              <a:gd name="connsiteX3" fmla="*/ 353030 w 5918088"/>
              <a:gd name="connsiteY3" fmla="*/ 1160207 h 1898040"/>
              <a:gd name="connsiteX4" fmla="*/ 992127 w 5918088"/>
              <a:gd name="connsiteY4" fmla="*/ 1081549 h 1898040"/>
              <a:gd name="connsiteX5" fmla="*/ 1768875 w 5918088"/>
              <a:gd name="connsiteY5" fmla="*/ 1120878 h 1898040"/>
              <a:gd name="connsiteX6" fmla="*/ 2014681 w 5918088"/>
              <a:gd name="connsiteY6" fmla="*/ 1386349 h 1898040"/>
              <a:gd name="connsiteX7" fmla="*/ 2388307 w 5918088"/>
              <a:gd name="connsiteY7" fmla="*/ 1524000 h 1898040"/>
              <a:gd name="connsiteX8" fmla="*/ 2801262 w 5918088"/>
              <a:gd name="connsiteY8" fmla="*/ 1484671 h 1898040"/>
              <a:gd name="connsiteX9" fmla="*/ 3184720 w 5918088"/>
              <a:gd name="connsiteY9" fmla="*/ 1602659 h 1898040"/>
              <a:gd name="connsiteX10" fmla="*/ 3204385 w 5918088"/>
              <a:gd name="connsiteY10" fmla="*/ 1356852 h 1898040"/>
              <a:gd name="connsiteX11" fmla="*/ 3243714 w 5918088"/>
              <a:gd name="connsiteY11" fmla="*/ 1111045 h 1898040"/>
              <a:gd name="connsiteX12" fmla="*/ 3381365 w 5918088"/>
              <a:gd name="connsiteY12" fmla="*/ 963561 h 1898040"/>
              <a:gd name="connsiteX13" fmla="*/ 4177778 w 5918088"/>
              <a:gd name="connsiteY13" fmla="*/ 1032387 h 1898040"/>
              <a:gd name="connsiteX14" fmla="*/ 4993856 w 5918088"/>
              <a:gd name="connsiteY14" fmla="*/ 1101213 h 1898040"/>
              <a:gd name="connsiteX15" fmla="*/ 5514965 w 5918088"/>
              <a:gd name="connsiteY15" fmla="*/ 894736 h 1898040"/>
              <a:gd name="connsiteX16" fmla="*/ 5800101 w 5918088"/>
              <a:gd name="connsiteY16" fmla="*/ 501445 h 1898040"/>
              <a:gd name="connsiteX17" fmla="*/ 5888591 w 5918088"/>
              <a:gd name="connsiteY17" fmla="*/ 108155 h 1898040"/>
              <a:gd name="connsiteX18" fmla="*/ 5918088 w 5918088"/>
              <a:gd name="connsiteY18" fmla="*/ 0 h 1898040"/>
              <a:gd name="connsiteX0" fmla="*/ 0 w 5918088"/>
              <a:gd name="connsiteY0" fmla="*/ 1898040 h 1898040"/>
              <a:gd name="connsiteX1" fmla="*/ 89731 w 5918088"/>
              <a:gd name="connsiteY1" fmla="*/ 1463558 h 1898040"/>
              <a:gd name="connsiteX2" fmla="*/ 200370 w 5918088"/>
              <a:gd name="connsiteY2" fmla="*/ 1229240 h 1898040"/>
              <a:gd name="connsiteX3" fmla="*/ 632163 w 5918088"/>
              <a:gd name="connsiteY3" fmla="*/ 1140957 h 1898040"/>
              <a:gd name="connsiteX4" fmla="*/ 992127 w 5918088"/>
              <a:gd name="connsiteY4" fmla="*/ 1081549 h 1898040"/>
              <a:gd name="connsiteX5" fmla="*/ 1768875 w 5918088"/>
              <a:gd name="connsiteY5" fmla="*/ 1120878 h 1898040"/>
              <a:gd name="connsiteX6" fmla="*/ 2014681 w 5918088"/>
              <a:gd name="connsiteY6" fmla="*/ 1386349 h 1898040"/>
              <a:gd name="connsiteX7" fmla="*/ 2388307 w 5918088"/>
              <a:gd name="connsiteY7" fmla="*/ 1524000 h 1898040"/>
              <a:gd name="connsiteX8" fmla="*/ 2801262 w 5918088"/>
              <a:gd name="connsiteY8" fmla="*/ 1484671 h 1898040"/>
              <a:gd name="connsiteX9" fmla="*/ 3184720 w 5918088"/>
              <a:gd name="connsiteY9" fmla="*/ 1602659 h 1898040"/>
              <a:gd name="connsiteX10" fmla="*/ 3204385 w 5918088"/>
              <a:gd name="connsiteY10" fmla="*/ 1356852 h 1898040"/>
              <a:gd name="connsiteX11" fmla="*/ 3243714 w 5918088"/>
              <a:gd name="connsiteY11" fmla="*/ 1111045 h 1898040"/>
              <a:gd name="connsiteX12" fmla="*/ 3381365 w 5918088"/>
              <a:gd name="connsiteY12" fmla="*/ 963561 h 1898040"/>
              <a:gd name="connsiteX13" fmla="*/ 4177778 w 5918088"/>
              <a:gd name="connsiteY13" fmla="*/ 1032387 h 1898040"/>
              <a:gd name="connsiteX14" fmla="*/ 4993856 w 5918088"/>
              <a:gd name="connsiteY14" fmla="*/ 1101213 h 1898040"/>
              <a:gd name="connsiteX15" fmla="*/ 5514965 w 5918088"/>
              <a:gd name="connsiteY15" fmla="*/ 894736 h 1898040"/>
              <a:gd name="connsiteX16" fmla="*/ 5800101 w 5918088"/>
              <a:gd name="connsiteY16" fmla="*/ 501445 h 1898040"/>
              <a:gd name="connsiteX17" fmla="*/ 5888591 w 5918088"/>
              <a:gd name="connsiteY17" fmla="*/ 108155 h 1898040"/>
              <a:gd name="connsiteX18" fmla="*/ 5918088 w 5918088"/>
              <a:gd name="connsiteY18" fmla="*/ 0 h 1898040"/>
              <a:gd name="connsiteX0" fmla="*/ 0 w 5918088"/>
              <a:gd name="connsiteY0" fmla="*/ 1898040 h 1898040"/>
              <a:gd name="connsiteX1" fmla="*/ 89731 w 5918088"/>
              <a:gd name="connsiteY1" fmla="*/ 1463558 h 1898040"/>
              <a:gd name="connsiteX2" fmla="*/ 200370 w 5918088"/>
              <a:gd name="connsiteY2" fmla="*/ 1229240 h 1898040"/>
              <a:gd name="connsiteX3" fmla="*/ 622538 w 5918088"/>
              <a:gd name="connsiteY3" fmla="*/ 1102456 h 1898040"/>
              <a:gd name="connsiteX4" fmla="*/ 992127 w 5918088"/>
              <a:gd name="connsiteY4" fmla="*/ 1081549 h 1898040"/>
              <a:gd name="connsiteX5" fmla="*/ 1768875 w 5918088"/>
              <a:gd name="connsiteY5" fmla="*/ 1120878 h 1898040"/>
              <a:gd name="connsiteX6" fmla="*/ 2014681 w 5918088"/>
              <a:gd name="connsiteY6" fmla="*/ 1386349 h 1898040"/>
              <a:gd name="connsiteX7" fmla="*/ 2388307 w 5918088"/>
              <a:gd name="connsiteY7" fmla="*/ 1524000 h 1898040"/>
              <a:gd name="connsiteX8" fmla="*/ 2801262 w 5918088"/>
              <a:gd name="connsiteY8" fmla="*/ 1484671 h 1898040"/>
              <a:gd name="connsiteX9" fmla="*/ 3184720 w 5918088"/>
              <a:gd name="connsiteY9" fmla="*/ 1602659 h 1898040"/>
              <a:gd name="connsiteX10" fmla="*/ 3204385 w 5918088"/>
              <a:gd name="connsiteY10" fmla="*/ 1356852 h 1898040"/>
              <a:gd name="connsiteX11" fmla="*/ 3243714 w 5918088"/>
              <a:gd name="connsiteY11" fmla="*/ 1111045 h 1898040"/>
              <a:gd name="connsiteX12" fmla="*/ 3381365 w 5918088"/>
              <a:gd name="connsiteY12" fmla="*/ 963561 h 1898040"/>
              <a:gd name="connsiteX13" fmla="*/ 4177778 w 5918088"/>
              <a:gd name="connsiteY13" fmla="*/ 1032387 h 1898040"/>
              <a:gd name="connsiteX14" fmla="*/ 4993856 w 5918088"/>
              <a:gd name="connsiteY14" fmla="*/ 1101213 h 1898040"/>
              <a:gd name="connsiteX15" fmla="*/ 5514965 w 5918088"/>
              <a:gd name="connsiteY15" fmla="*/ 894736 h 1898040"/>
              <a:gd name="connsiteX16" fmla="*/ 5800101 w 5918088"/>
              <a:gd name="connsiteY16" fmla="*/ 501445 h 1898040"/>
              <a:gd name="connsiteX17" fmla="*/ 5888591 w 5918088"/>
              <a:gd name="connsiteY17" fmla="*/ 108155 h 1898040"/>
              <a:gd name="connsiteX18" fmla="*/ 5918088 w 5918088"/>
              <a:gd name="connsiteY18" fmla="*/ 0 h 1898040"/>
              <a:gd name="connsiteX0" fmla="*/ 0 w 5918088"/>
              <a:gd name="connsiteY0" fmla="*/ 1898040 h 1898040"/>
              <a:gd name="connsiteX1" fmla="*/ 89731 w 5918088"/>
              <a:gd name="connsiteY1" fmla="*/ 1463558 h 1898040"/>
              <a:gd name="connsiteX2" fmla="*/ 200370 w 5918088"/>
              <a:gd name="connsiteY2" fmla="*/ 1229240 h 1898040"/>
              <a:gd name="connsiteX3" fmla="*/ 622538 w 5918088"/>
              <a:gd name="connsiteY3" fmla="*/ 1102456 h 1898040"/>
              <a:gd name="connsiteX4" fmla="*/ 992127 w 5918088"/>
              <a:gd name="connsiteY4" fmla="*/ 1081549 h 1898040"/>
              <a:gd name="connsiteX5" fmla="*/ 1768875 w 5918088"/>
              <a:gd name="connsiteY5" fmla="*/ 1120878 h 1898040"/>
              <a:gd name="connsiteX6" fmla="*/ 2014681 w 5918088"/>
              <a:gd name="connsiteY6" fmla="*/ 1386349 h 1898040"/>
              <a:gd name="connsiteX7" fmla="*/ 2388307 w 5918088"/>
              <a:gd name="connsiteY7" fmla="*/ 1524000 h 1898040"/>
              <a:gd name="connsiteX8" fmla="*/ 2801262 w 5918088"/>
              <a:gd name="connsiteY8" fmla="*/ 1484671 h 1898040"/>
              <a:gd name="connsiteX9" fmla="*/ 3184720 w 5918088"/>
              <a:gd name="connsiteY9" fmla="*/ 1602659 h 1898040"/>
              <a:gd name="connsiteX10" fmla="*/ 3204385 w 5918088"/>
              <a:gd name="connsiteY10" fmla="*/ 1356852 h 1898040"/>
              <a:gd name="connsiteX11" fmla="*/ 3243714 w 5918088"/>
              <a:gd name="connsiteY11" fmla="*/ 1111045 h 1898040"/>
              <a:gd name="connsiteX12" fmla="*/ 3381365 w 5918088"/>
              <a:gd name="connsiteY12" fmla="*/ 963561 h 1898040"/>
              <a:gd name="connsiteX13" fmla="*/ 4177778 w 5918088"/>
              <a:gd name="connsiteY13" fmla="*/ 1032387 h 1898040"/>
              <a:gd name="connsiteX14" fmla="*/ 4993856 w 5918088"/>
              <a:gd name="connsiteY14" fmla="*/ 1101213 h 1898040"/>
              <a:gd name="connsiteX15" fmla="*/ 5514965 w 5918088"/>
              <a:gd name="connsiteY15" fmla="*/ 894736 h 1898040"/>
              <a:gd name="connsiteX16" fmla="*/ 5800101 w 5918088"/>
              <a:gd name="connsiteY16" fmla="*/ 501445 h 1898040"/>
              <a:gd name="connsiteX17" fmla="*/ 5888591 w 5918088"/>
              <a:gd name="connsiteY17" fmla="*/ 108155 h 1898040"/>
              <a:gd name="connsiteX18" fmla="*/ 5918088 w 5918088"/>
              <a:gd name="connsiteY18" fmla="*/ 0 h 1898040"/>
              <a:gd name="connsiteX0" fmla="*/ 0 w 5918088"/>
              <a:gd name="connsiteY0" fmla="*/ 1898040 h 1898040"/>
              <a:gd name="connsiteX1" fmla="*/ 89731 w 5918088"/>
              <a:gd name="connsiteY1" fmla="*/ 1463558 h 1898040"/>
              <a:gd name="connsiteX2" fmla="*/ 200370 w 5918088"/>
              <a:gd name="connsiteY2" fmla="*/ 1229240 h 1898040"/>
              <a:gd name="connsiteX3" fmla="*/ 622538 w 5918088"/>
              <a:gd name="connsiteY3" fmla="*/ 1102456 h 1898040"/>
              <a:gd name="connsiteX4" fmla="*/ 1001753 w 5918088"/>
              <a:gd name="connsiteY4" fmla="*/ 1062298 h 1898040"/>
              <a:gd name="connsiteX5" fmla="*/ 1768875 w 5918088"/>
              <a:gd name="connsiteY5" fmla="*/ 1120878 h 1898040"/>
              <a:gd name="connsiteX6" fmla="*/ 2014681 w 5918088"/>
              <a:gd name="connsiteY6" fmla="*/ 1386349 h 1898040"/>
              <a:gd name="connsiteX7" fmla="*/ 2388307 w 5918088"/>
              <a:gd name="connsiteY7" fmla="*/ 1524000 h 1898040"/>
              <a:gd name="connsiteX8" fmla="*/ 2801262 w 5918088"/>
              <a:gd name="connsiteY8" fmla="*/ 1484671 h 1898040"/>
              <a:gd name="connsiteX9" fmla="*/ 3184720 w 5918088"/>
              <a:gd name="connsiteY9" fmla="*/ 1602659 h 1898040"/>
              <a:gd name="connsiteX10" fmla="*/ 3204385 w 5918088"/>
              <a:gd name="connsiteY10" fmla="*/ 1356852 h 1898040"/>
              <a:gd name="connsiteX11" fmla="*/ 3243714 w 5918088"/>
              <a:gd name="connsiteY11" fmla="*/ 1111045 h 1898040"/>
              <a:gd name="connsiteX12" fmla="*/ 3381365 w 5918088"/>
              <a:gd name="connsiteY12" fmla="*/ 963561 h 1898040"/>
              <a:gd name="connsiteX13" fmla="*/ 4177778 w 5918088"/>
              <a:gd name="connsiteY13" fmla="*/ 1032387 h 1898040"/>
              <a:gd name="connsiteX14" fmla="*/ 4993856 w 5918088"/>
              <a:gd name="connsiteY14" fmla="*/ 1101213 h 1898040"/>
              <a:gd name="connsiteX15" fmla="*/ 5514965 w 5918088"/>
              <a:gd name="connsiteY15" fmla="*/ 894736 h 1898040"/>
              <a:gd name="connsiteX16" fmla="*/ 5800101 w 5918088"/>
              <a:gd name="connsiteY16" fmla="*/ 501445 h 1898040"/>
              <a:gd name="connsiteX17" fmla="*/ 5888591 w 5918088"/>
              <a:gd name="connsiteY17" fmla="*/ 108155 h 1898040"/>
              <a:gd name="connsiteX18" fmla="*/ 5918088 w 5918088"/>
              <a:gd name="connsiteY18" fmla="*/ 0 h 1898040"/>
              <a:gd name="connsiteX0" fmla="*/ 0 w 5918088"/>
              <a:gd name="connsiteY0" fmla="*/ 1898040 h 1898040"/>
              <a:gd name="connsiteX1" fmla="*/ 89731 w 5918088"/>
              <a:gd name="connsiteY1" fmla="*/ 1463558 h 1898040"/>
              <a:gd name="connsiteX2" fmla="*/ 200370 w 5918088"/>
              <a:gd name="connsiteY2" fmla="*/ 1229240 h 1898040"/>
              <a:gd name="connsiteX3" fmla="*/ 622538 w 5918088"/>
              <a:gd name="connsiteY3" fmla="*/ 1102456 h 1898040"/>
              <a:gd name="connsiteX4" fmla="*/ 1001753 w 5918088"/>
              <a:gd name="connsiteY4" fmla="*/ 1062298 h 1898040"/>
              <a:gd name="connsiteX5" fmla="*/ 1768875 w 5918088"/>
              <a:gd name="connsiteY5" fmla="*/ 1120878 h 1898040"/>
              <a:gd name="connsiteX6" fmla="*/ 2014681 w 5918088"/>
              <a:gd name="connsiteY6" fmla="*/ 1386349 h 1898040"/>
              <a:gd name="connsiteX7" fmla="*/ 2388307 w 5918088"/>
              <a:gd name="connsiteY7" fmla="*/ 1524000 h 1898040"/>
              <a:gd name="connsiteX8" fmla="*/ 2801262 w 5918088"/>
              <a:gd name="connsiteY8" fmla="*/ 1484671 h 1898040"/>
              <a:gd name="connsiteX9" fmla="*/ 3184720 w 5918088"/>
              <a:gd name="connsiteY9" fmla="*/ 1602659 h 1898040"/>
              <a:gd name="connsiteX10" fmla="*/ 3204385 w 5918088"/>
              <a:gd name="connsiteY10" fmla="*/ 1356852 h 1898040"/>
              <a:gd name="connsiteX11" fmla="*/ 3243714 w 5918088"/>
              <a:gd name="connsiteY11" fmla="*/ 1111045 h 1898040"/>
              <a:gd name="connsiteX12" fmla="*/ 3381365 w 5918088"/>
              <a:gd name="connsiteY12" fmla="*/ 963561 h 1898040"/>
              <a:gd name="connsiteX13" fmla="*/ 4177778 w 5918088"/>
              <a:gd name="connsiteY13" fmla="*/ 1032387 h 1898040"/>
              <a:gd name="connsiteX14" fmla="*/ 4993856 w 5918088"/>
              <a:gd name="connsiteY14" fmla="*/ 1101213 h 1898040"/>
              <a:gd name="connsiteX15" fmla="*/ 5514965 w 5918088"/>
              <a:gd name="connsiteY15" fmla="*/ 894736 h 1898040"/>
              <a:gd name="connsiteX16" fmla="*/ 5800101 w 5918088"/>
              <a:gd name="connsiteY16" fmla="*/ 501445 h 1898040"/>
              <a:gd name="connsiteX17" fmla="*/ 5888591 w 5918088"/>
              <a:gd name="connsiteY17" fmla="*/ 108155 h 1898040"/>
              <a:gd name="connsiteX18" fmla="*/ 5918088 w 5918088"/>
              <a:gd name="connsiteY18" fmla="*/ 0 h 1898040"/>
              <a:gd name="connsiteX0" fmla="*/ 0 w 5918088"/>
              <a:gd name="connsiteY0" fmla="*/ 1898040 h 1898040"/>
              <a:gd name="connsiteX1" fmla="*/ 89731 w 5918088"/>
              <a:gd name="connsiteY1" fmla="*/ 1463558 h 1898040"/>
              <a:gd name="connsiteX2" fmla="*/ 200370 w 5918088"/>
              <a:gd name="connsiteY2" fmla="*/ 1229240 h 1898040"/>
              <a:gd name="connsiteX3" fmla="*/ 622538 w 5918088"/>
              <a:gd name="connsiteY3" fmla="*/ 1102456 h 1898040"/>
              <a:gd name="connsiteX4" fmla="*/ 1001753 w 5918088"/>
              <a:gd name="connsiteY4" fmla="*/ 1062298 h 1898040"/>
              <a:gd name="connsiteX5" fmla="*/ 1768875 w 5918088"/>
              <a:gd name="connsiteY5" fmla="*/ 1120878 h 1898040"/>
              <a:gd name="connsiteX6" fmla="*/ 2014681 w 5918088"/>
              <a:gd name="connsiteY6" fmla="*/ 1386349 h 1898040"/>
              <a:gd name="connsiteX7" fmla="*/ 2388307 w 5918088"/>
              <a:gd name="connsiteY7" fmla="*/ 1524000 h 1898040"/>
              <a:gd name="connsiteX8" fmla="*/ 2801262 w 5918088"/>
              <a:gd name="connsiteY8" fmla="*/ 1484671 h 1898040"/>
              <a:gd name="connsiteX9" fmla="*/ 3184720 w 5918088"/>
              <a:gd name="connsiteY9" fmla="*/ 1602659 h 1898040"/>
              <a:gd name="connsiteX10" fmla="*/ 3204385 w 5918088"/>
              <a:gd name="connsiteY10" fmla="*/ 1356852 h 1898040"/>
              <a:gd name="connsiteX11" fmla="*/ 3243714 w 5918088"/>
              <a:gd name="connsiteY11" fmla="*/ 1111045 h 1898040"/>
              <a:gd name="connsiteX12" fmla="*/ 3381365 w 5918088"/>
              <a:gd name="connsiteY12" fmla="*/ 963561 h 1898040"/>
              <a:gd name="connsiteX13" fmla="*/ 4177778 w 5918088"/>
              <a:gd name="connsiteY13" fmla="*/ 1032387 h 1898040"/>
              <a:gd name="connsiteX14" fmla="*/ 4993856 w 5918088"/>
              <a:gd name="connsiteY14" fmla="*/ 1101213 h 1898040"/>
              <a:gd name="connsiteX15" fmla="*/ 5514965 w 5918088"/>
              <a:gd name="connsiteY15" fmla="*/ 894736 h 1898040"/>
              <a:gd name="connsiteX16" fmla="*/ 5800101 w 5918088"/>
              <a:gd name="connsiteY16" fmla="*/ 501445 h 1898040"/>
              <a:gd name="connsiteX17" fmla="*/ 5888591 w 5918088"/>
              <a:gd name="connsiteY17" fmla="*/ 108155 h 1898040"/>
              <a:gd name="connsiteX18" fmla="*/ 5918088 w 5918088"/>
              <a:gd name="connsiteY18" fmla="*/ 0 h 189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918088" h="1898040">
                <a:moveTo>
                  <a:pt x="0" y="1898040"/>
                </a:moveTo>
                <a:cubicBezTo>
                  <a:pt x="42606" y="1694020"/>
                  <a:pt x="56336" y="1575025"/>
                  <a:pt x="89731" y="1463558"/>
                </a:cubicBezTo>
                <a:cubicBezTo>
                  <a:pt x="123126" y="1352091"/>
                  <a:pt x="130820" y="1299049"/>
                  <a:pt x="200370" y="1229240"/>
                </a:cubicBezTo>
                <a:cubicBezTo>
                  <a:pt x="269920" y="1159431"/>
                  <a:pt x="479348" y="1120655"/>
                  <a:pt x="622538" y="1102456"/>
                </a:cubicBezTo>
                <a:cubicBezTo>
                  <a:pt x="765728" y="1084257"/>
                  <a:pt x="810697" y="1068854"/>
                  <a:pt x="1001753" y="1062298"/>
                </a:cubicBezTo>
                <a:cubicBezTo>
                  <a:pt x="1192809" y="1055742"/>
                  <a:pt x="1600054" y="1066870"/>
                  <a:pt x="1768875" y="1120878"/>
                </a:cubicBezTo>
                <a:cubicBezTo>
                  <a:pt x="1937696" y="1174886"/>
                  <a:pt x="1911442" y="1319162"/>
                  <a:pt x="2014681" y="1386349"/>
                </a:cubicBezTo>
                <a:cubicBezTo>
                  <a:pt x="2117920" y="1453536"/>
                  <a:pt x="2257210" y="1507613"/>
                  <a:pt x="2388307" y="1524000"/>
                </a:cubicBezTo>
                <a:cubicBezTo>
                  <a:pt x="2519404" y="1540387"/>
                  <a:pt x="2668527" y="1471561"/>
                  <a:pt x="2801262" y="1484671"/>
                </a:cubicBezTo>
                <a:cubicBezTo>
                  <a:pt x="2933997" y="1497781"/>
                  <a:pt x="2802901" y="1486310"/>
                  <a:pt x="3184720" y="1602659"/>
                </a:cubicBezTo>
                <a:cubicBezTo>
                  <a:pt x="3212578" y="1394543"/>
                  <a:pt x="3194553" y="1438788"/>
                  <a:pt x="3204385" y="1356852"/>
                </a:cubicBezTo>
                <a:cubicBezTo>
                  <a:pt x="3214217" y="1274916"/>
                  <a:pt x="3214217" y="1176593"/>
                  <a:pt x="3243714" y="1111045"/>
                </a:cubicBezTo>
                <a:cubicBezTo>
                  <a:pt x="3273211" y="1045497"/>
                  <a:pt x="3225688" y="976671"/>
                  <a:pt x="3381365" y="963561"/>
                </a:cubicBezTo>
                <a:lnTo>
                  <a:pt x="4177778" y="1032387"/>
                </a:lnTo>
                <a:cubicBezTo>
                  <a:pt x="4446526" y="1055329"/>
                  <a:pt x="4770992" y="1124155"/>
                  <a:pt x="4993856" y="1101213"/>
                </a:cubicBezTo>
                <a:cubicBezTo>
                  <a:pt x="5216720" y="1078271"/>
                  <a:pt x="5380591" y="994697"/>
                  <a:pt x="5514965" y="894736"/>
                </a:cubicBezTo>
                <a:cubicBezTo>
                  <a:pt x="5649339" y="794775"/>
                  <a:pt x="5737830" y="632542"/>
                  <a:pt x="5800101" y="501445"/>
                </a:cubicBezTo>
                <a:cubicBezTo>
                  <a:pt x="5862372" y="370348"/>
                  <a:pt x="5868927" y="191729"/>
                  <a:pt x="5888591" y="108155"/>
                </a:cubicBezTo>
                <a:cubicBezTo>
                  <a:pt x="5908255" y="24581"/>
                  <a:pt x="5913171" y="12290"/>
                  <a:pt x="5918088" y="0"/>
                </a:cubicBezTo>
              </a:path>
            </a:pathLst>
          </a:cu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6AAD15F-A67A-4CCF-B13E-BBBA763BC643}"/>
              </a:ext>
            </a:extLst>
          </p:cNvPr>
          <p:cNvSpPr/>
          <p:nvPr/>
        </p:nvSpPr>
        <p:spPr>
          <a:xfrm>
            <a:off x="6776705" y="3972233"/>
            <a:ext cx="2211859" cy="2806100"/>
          </a:xfrm>
          <a:custGeom>
            <a:avLst/>
            <a:gdLst>
              <a:gd name="connsiteX0" fmla="*/ 0 w 3020175"/>
              <a:gd name="connsiteY0" fmla="*/ 983226 h 2849179"/>
              <a:gd name="connsiteX1" fmla="*/ 481781 w 3020175"/>
              <a:gd name="connsiteY1" fmla="*/ 983226 h 2849179"/>
              <a:gd name="connsiteX2" fmla="*/ 806245 w 3020175"/>
              <a:gd name="connsiteY2" fmla="*/ 1258529 h 2849179"/>
              <a:gd name="connsiteX3" fmla="*/ 904568 w 3020175"/>
              <a:gd name="connsiteY3" fmla="*/ 1632155 h 2849179"/>
              <a:gd name="connsiteX4" fmla="*/ 943897 w 3020175"/>
              <a:gd name="connsiteY4" fmla="*/ 1858297 h 2849179"/>
              <a:gd name="connsiteX5" fmla="*/ 1002890 w 3020175"/>
              <a:gd name="connsiteY5" fmla="*/ 2153265 h 2849179"/>
              <a:gd name="connsiteX6" fmla="*/ 1032387 w 3020175"/>
              <a:gd name="connsiteY6" fmla="*/ 2320413 h 2849179"/>
              <a:gd name="connsiteX7" fmla="*/ 1268361 w 3020175"/>
              <a:gd name="connsiteY7" fmla="*/ 2723536 h 2849179"/>
              <a:gd name="connsiteX8" fmla="*/ 1592826 w 3020175"/>
              <a:gd name="connsiteY8" fmla="*/ 2841523 h 2849179"/>
              <a:gd name="connsiteX9" fmla="*/ 2054942 w 3020175"/>
              <a:gd name="connsiteY9" fmla="*/ 2821858 h 2849179"/>
              <a:gd name="connsiteX10" fmla="*/ 2694039 w 3020175"/>
              <a:gd name="connsiteY10" fmla="*/ 2694039 h 2849179"/>
              <a:gd name="connsiteX11" fmla="*/ 2831690 w 3020175"/>
              <a:gd name="connsiteY11" fmla="*/ 2349910 h 2849179"/>
              <a:gd name="connsiteX12" fmla="*/ 2821858 w 3020175"/>
              <a:gd name="connsiteY12" fmla="*/ 2172929 h 2849179"/>
              <a:gd name="connsiteX13" fmla="*/ 2802193 w 3020175"/>
              <a:gd name="connsiteY13" fmla="*/ 1858297 h 2849179"/>
              <a:gd name="connsiteX14" fmla="*/ 2841522 w 3020175"/>
              <a:gd name="connsiteY14" fmla="*/ 1592826 h 2849179"/>
              <a:gd name="connsiteX15" fmla="*/ 2910348 w 3020175"/>
              <a:gd name="connsiteY15" fmla="*/ 1307691 h 2849179"/>
              <a:gd name="connsiteX16" fmla="*/ 3018503 w 3020175"/>
              <a:gd name="connsiteY16" fmla="*/ 904568 h 2849179"/>
              <a:gd name="connsiteX17" fmla="*/ 2930013 w 3020175"/>
              <a:gd name="connsiteY17" fmla="*/ 589936 h 2849179"/>
              <a:gd name="connsiteX18" fmla="*/ 2418735 w 3020175"/>
              <a:gd name="connsiteY18" fmla="*/ 432620 h 2849179"/>
              <a:gd name="connsiteX19" fmla="*/ 2054942 w 3020175"/>
              <a:gd name="connsiteY19" fmla="*/ 363794 h 2849179"/>
              <a:gd name="connsiteX20" fmla="*/ 1700981 w 3020175"/>
              <a:gd name="connsiteY20" fmla="*/ 265471 h 2849179"/>
              <a:gd name="connsiteX21" fmla="*/ 1671484 w 3020175"/>
              <a:gd name="connsiteY21" fmla="*/ 108155 h 2849179"/>
              <a:gd name="connsiteX22" fmla="*/ 1710813 w 3020175"/>
              <a:gd name="connsiteY22" fmla="*/ 0 h 2849179"/>
              <a:gd name="connsiteX0" fmla="*/ 0 w 3020175"/>
              <a:gd name="connsiteY0" fmla="*/ 983226 h 2859371"/>
              <a:gd name="connsiteX1" fmla="*/ 481781 w 3020175"/>
              <a:gd name="connsiteY1" fmla="*/ 983226 h 2859371"/>
              <a:gd name="connsiteX2" fmla="*/ 806245 w 3020175"/>
              <a:gd name="connsiteY2" fmla="*/ 1258529 h 2859371"/>
              <a:gd name="connsiteX3" fmla="*/ 904568 w 3020175"/>
              <a:gd name="connsiteY3" fmla="*/ 1632155 h 2859371"/>
              <a:gd name="connsiteX4" fmla="*/ 943897 w 3020175"/>
              <a:gd name="connsiteY4" fmla="*/ 1858297 h 2859371"/>
              <a:gd name="connsiteX5" fmla="*/ 1002890 w 3020175"/>
              <a:gd name="connsiteY5" fmla="*/ 2153265 h 2859371"/>
              <a:gd name="connsiteX6" fmla="*/ 1032387 w 3020175"/>
              <a:gd name="connsiteY6" fmla="*/ 2320413 h 2859371"/>
              <a:gd name="connsiteX7" fmla="*/ 1160206 w 3020175"/>
              <a:gd name="connsiteY7" fmla="*/ 2585884 h 2859371"/>
              <a:gd name="connsiteX8" fmla="*/ 1592826 w 3020175"/>
              <a:gd name="connsiteY8" fmla="*/ 2841523 h 2859371"/>
              <a:gd name="connsiteX9" fmla="*/ 2054942 w 3020175"/>
              <a:gd name="connsiteY9" fmla="*/ 2821858 h 2859371"/>
              <a:gd name="connsiteX10" fmla="*/ 2694039 w 3020175"/>
              <a:gd name="connsiteY10" fmla="*/ 2694039 h 2859371"/>
              <a:gd name="connsiteX11" fmla="*/ 2831690 w 3020175"/>
              <a:gd name="connsiteY11" fmla="*/ 2349910 h 2859371"/>
              <a:gd name="connsiteX12" fmla="*/ 2821858 w 3020175"/>
              <a:gd name="connsiteY12" fmla="*/ 2172929 h 2859371"/>
              <a:gd name="connsiteX13" fmla="*/ 2802193 w 3020175"/>
              <a:gd name="connsiteY13" fmla="*/ 1858297 h 2859371"/>
              <a:gd name="connsiteX14" fmla="*/ 2841522 w 3020175"/>
              <a:gd name="connsiteY14" fmla="*/ 1592826 h 2859371"/>
              <a:gd name="connsiteX15" fmla="*/ 2910348 w 3020175"/>
              <a:gd name="connsiteY15" fmla="*/ 1307691 h 2859371"/>
              <a:gd name="connsiteX16" fmla="*/ 3018503 w 3020175"/>
              <a:gd name="connsiteY16" fmla="*/ 904568 h 2859371"/>
              <a:gd name="connsiteX17" fmla="*/ 2930013 w 3020175"/>
              <a:gd name="connsiteY17" fmla="*/ 589936 h 2859371"/>
              <a:gd name="connsiteX18" fmla="*/ 2418735 w 3020175"/>
              <a:gd name="connsiteY18" fmla="*/ 432620 h 2859371"/>
              <a:gd name="connsiteX19" fmla="*/ 2054942 w 3020175"/>
              <a:gd name="connsiteY19" fmla="*/ 363794 h 2859371"/>
              <a:gd name="connsiteX20" fmla="*/ 1700981 w 3020175"/>
              <a:gd name="connsiteY20" fmla="*/ 265471 h 2859371"/>
              <a:gd name="connsiteX21" fmla="*/ 1671484 w 3020175"/>
              <a:gd name="connsiteY21" fmla="*/ 108155 h 2859371"/>
              <a:gd name="connsiteX22" fmla="*/ 1710813 w 3020175"/>
              <a:gd name="connsiteY22" fmla="*/ 0 h 2859371"/>
              <a:gd name="connsiteX0" fmla="*/ 0 w 3020175"/>
              <a:gd name="connsiteY0" fmla="*/ 983226 h 2825561"/>
              <a:gd name="connsiteX1" fmla="*/ 481781 w 3020175"/>
              <a:gd name="connsiteY1" fmla="*/ 983226 h 2825561"/>
              <a:gd name="connsiteX2" fmla="*/ 806245 w 3020175"/>
              <a:gd name="connsiteY2" fmla="*/ 1258529 h 2825561"/>
              <a:gd name="connsiteX3" fmla="*/ 904568 w 3020175"/>
              <a:gd name="connsiteY3" fmla="*/ 1632155 h 2825561"/>
              <a:gd name="connsiteX4" fmla="*/ 943897 w 3020175"/>
              <a:gd name="connsiteY4" fmla="*/ 1858297 h 2825561"/>
              <a:gd name="connsiteX5" fmla="*/ 1002890 w 3020175"/>
              <a:gd name="connsiteY5" fmla="*/ 2153265 h 2825561"/>
              <a:gd name="connsiteX6" fmla="*/ 1032387 w 3020175"/>
              <a:gd name="connsiteY6" fmla="*/ 2320413 h 2825561"/>
              <a:gd name="connsiteX7" fmla="*/ 1160206 w 3020175"/>
              <a:gd name="connsiteY7" fmla="*/ 2585884 h 2825561"/>
              <a:gd name="connsiteX8" fmla="*/ 1563329 w 3020175"/>
              <a:gd name="connsiteY8" fmla="*/ 2772697 h 2825561"/>
              <a:gd name="connsiteX9" fmla="*/ 2054942 w 3020175"/>
              <a:gd name="connsiteY9" fmla="*/ 2821858 h 2825561"/>
              <a:gd name="connsiteX10" fmla="*/ 2694039 w 3020175"/>
              <a:gd name="connsiteY10" fmla="*/ 2694039 h 2825561"/>
              <a:gd name="connsiteX11" fmla="*/ 2831690 w 3020175"/>
              <a:gd name="connsiteY11" fmla="*/ 2349910 h 2825561"/>
              <a:gd name="connsiteX12" fmla="*/ 2821858 w 3020175"/>
              <a:gd name="connsiteY12" fmla="*/ 2172929 h 2825561"/>
              <a:gd name="connsiteX13" fmla="*/ 2802193 w 3020175"/>
              <a:gd name="connsiteY13" fmla="*/ 1858297 h 2825561"/>
              <a:gd name="connsiteX14" fmla="*/ 2841522 w 3020175"/>
              <a:gd name="connsiteY14" fmla="*/ 1592826 h 2825561"/>
              <a:gd name="connsiteX15" fmla="*/ 2910348 w 3020175"/>
              <a:gd name="connsiteY15" fmla="*/ 1307691 h 2825561"/>
              <a:gd name="connsiteX16" fmla="*/ 3018503 w 3020175"/>
              <a:gd name="connsiteY16" fmla="*/ 904568 h 2825561"/>
              <a:gd name="connsiteX17" fmla="*/ 2930013 w 3020175"/>
              <a:gd name="connsiteY17" fmla="*/ 589936 h 2825561"/>
              <a:gd name="connsiteX18" fmla="*/ 2418735 w 3020175"/>
              <a:gd name="connsiteY18" fmla="*/ 432620 h 2825561"/>
              <a:gd name="connsiteX19" fmla="*/ 2054942 w 3020175"/>
              <a:gd name="connsiteY19" fmla="*/ 363794 h 2825561"/>
              <a:gd name="connsiteX20" fmla="*/ 1700981 w 3020175"/>
              <a:gd name="connsiteY20" fmla="*/ 265471 h 2825561"/>
              <a:gd name="connsiteX21" fmla="*/ 1671484 w 3020175"/>
              <a:gd name="connsiteY21" fmla="*/ 108155 h 2825561"/>
              <a:gd name="connsiteX22" fmla="*/ 1710813 w 3020175"/>
              <a:gd name="connsiteY22" fmla="*/ 0 h 2825561"/>
              <a:gd name="connsiteX0" fmla="*/ 0 w 3020175"/>
              <a:gd name="connsiteY0" fmla="*/ 983226 h 2776837"/>
              <a:gd name="connsiteX1" fmla="*/ 481781 w 3020175"/>
              <a:gd name="connsiteY1" fmla="*/ 983226 h 2776837"/>
              <a:gd name="connsiteX2" fmla="*/ 806245 w 3020175"/>
              <a:gd name="connsiteY2" fmla="*/ 1258529 h 2776837"/>
              <a:gd name="connsiteX3" fmla="*/ 904568 w 3020175"/>
              <a:gd name="connsiteY3" fmla="*/ 1632155 h 2776837"/>
              <a:gd name="connsiteX4" fmla="*/ 943897 w 3020175"/>
              <a:gd name="connsiteY4" fmla="*/ 1858297 h 2776837"/>
              <a:gd name="connsiteX5" fmla="*/ 1002890 w 3020175"/>
              <a:gd name="connsiteY5" fmla="*/ 2153265 h 2776837"/>
              <a:gd name="connsiteX6" fmla="*/ 1032387 w 3020175"/>
              <a:gd name="connsiteY6" fmla="*/ 2320413 h 2776837"/>
              <a:gd name="connsiteX7" fmla="*/ 1160206 w 3020175"/>
              <a:gd name="connsiteY7" fmla="*/ 2585884 h 2776837"/>
              <a:gd name="connsiteX8" fmla="*/ 1563329 w 3020175"/>
              <a:gd name="connsiteY8" fmla="*/ 2772697 h 2776837"/>
              <a:gd name="connsiteX9" fmla="*/ 2064774 w 3020175"/>
              <a:gd name="connsiteY9" fmla="*/ 2713703 h 2776837"/>
              <a:gd name="connsiteX10" fmla="*/ 2694039 w 3020175"/>
              <a:gd name="connsiteY10" fmla="*/ 2694039 h 2776837"/>
              <a:gd name="connsiteX11" fmla="*/ 2831690 w 3020175"/>
              <a:gd name="connsiteY11" fmla="*/ 2349910 h 2776837"/>
              <a:gd name="connsiteX12" fmla="*/ 2821858 w 3020175"/>
              <a:gd name="connsiteY12" fmla="*/ 2172929 h 2776837"/>
              <a:gd name="connsiteX13" fmla="*/ 2802193 w 3020175"/>
              <a:gd name="connsiteY13" fmla="*/ 1858297 h 2776837"/>
              <a:gd name="connsiteX14" fmla="*/ 2841522 w 3020175"/>
              <a:gd name="connsiteY14" fmla="*/ 1592826 h 2776837"/>
              <a:gd name="connsiteX15" fmla="*/ 2910348 w 3020175"/>
              <a:gd name="connsiteY15" fmla="*/ 1307691 h 2776837"/>
              <a:gd name="connsiteX16" fmla="*/ 3018503 w 3020175"/>
              <a:gd name="connsiteY16" fmla="*/ 904568 h 2776837"/>
              <a:gd name="connsiteX17" fmla="*/ 2930013 w 3020175"/>
              <a:gd name="connsiteY17" fmla="*/ 589936 h 2776837"/>
              <a:gd name="connsiteX18" fmla="*/ 2418735 w 3020175"/>
              <a:gd name="connsiteY18" fmla="*/ 432620 h 2776837"/>
              <a:gd name="connsiteX19" fmla="*/ 2054942 w 3020175"/>
              <a:gd name="connsiteY19" fmla="*/ 363794 h 2776837"/>
              <a:gd name="connsiteX20" fmla="*/ 1700981 w 3020175"/>
              <a:gd name="connsiteY20" fmla="*/ 265471 h 2776837"/>
              <a:gd name="connsiteX21" fmla="*/ 1671484 w 3020175"/>
              <a:gd name="connsiteY21" fmla="*/ 108155 h 2776837"/>
              <a:gd name="connsiteX22" fmla="*/ 1710813 w 3020175"/>
              <a:gd name="connsiteY22" fmla="*/ 0 h 2776837"/>
              <a:gd name="connsiteX0" fmla="*/ 0 w 3020175"/>
              <a:gd name="connsiteY0" fmla="*/ 983226 h 2726231"/>
              <a:gd name="connsiteX1" fmla="*/ 481781 w 3020175"/>
              <a:gd name="connsiteY1" fmla="*/ 983226 h 2726231"/>
              <a:gd name="connsiteX2" fmla="*/ 806245 w 3020175"/>
              <a:gd name="connsiteY2" fmla="*/ 1258529 h 2726231"/>
              <a:gd name="connsiteX3" fmla="*/ 904568 w 3020175"/>
              <a:gd name="connsiteY3" fmla="*/ 1632155 h 2726231"/>
              <a:gd name="connsiteX4" fmla="*/ 943897 w 3020175"/>
              <a:gd name="connsiteY4" fmla="*/ 1858297 h 2726231"/>
              <a:gd name="connsiteX5" fmla="*/ 1002890 w 3020175"/>
              <a:gd name="connsiteY5" fmla="*/ 2153265 h 2726231"/>
              <a:gd name="connsiteX6" fmla="*/ 1032387 w 3020175"/>
              <a:gd name="connsiteY6" fmla="*/ 2320413 h 2726231"/>
              <a:gd name="connsiteX7" fmla="*/ 1160206 w 3020175"/>
              <a:gd name="connsiteY7" fmla="*/ 2585884 h 2726231"/>
              <a:gd name="connsiteX8" fmla="*/ 1582994 w 3020175"/>
              <a:gd name="connsiteY8" fmla="*/ 2713703 h 2726231"/>
              <a:gd name="connsiteX9" fmla="*/ 2064774 w 3020175"/>
              <a:gd name="connsiteY9" fmla="*/ 2713703 h 2726231"/>
              <a:gd name="connsiteX10" fmla="*/ 2694039 w 3020175"/>
              <a:gd name="connsiteY10" fmla="*/ 2694039 h 2726231"/>
              <a:gd name="connsiteX11" fmla="*/ 2831690 w 3020175"/>
              <a:gd name="connsiteY11" fmla="*/ 2349910 h 2726231"/>
              <a:gd name="connsiteX12" fmla="*/ 2821858 w 3020175"/>
              <a:gd name="connsiteY12" fmla="*/ 2172929 h 2726231"/>
              <a:gd name="connsiteX13" fmla="*/ 2802193 w 3020175"/>
              <a:gd name="connsiteY13" fmla="*/ 1858297 h 2726231"/>
              <a:gd name="connsiteX14" fmla="*/ 2841522 w 3020175"/>
              <a:gd name="connsiteY14" fmla="*/ 1592826 h 2726231"/>
              <a:gd name="connsiteX15" fmla="*/ 2910348 w 3020175"/>
              <a:gd name="connsiteY15" fmla="*/ 1307691 h 2726231"/>
              <a:gd name="connsiteX16" fmla="*/ 3018503 w 3020175"/>
              <a:gd name="connsiteY16" fmla="*/ 904568 h 2726231"/>
              <a:gd name="connsiteX17" fmla="*/ 2930013 w 3020175"/>
              <a:gd name="connsiteY17" fmla="*/ 589936 h 2726231"/>
              <a:gd name="connsiteX18" fmla="*/ 2418735 w 3020175"/>
              <a:gd name="connsiteY18" fmla="*/ 432620 h 2726231"/>
              <a:gd name="connsiteX19" fmla="*/ 2054942 w 3020175"/>
              <a:gd name="connsiteY19" fmla="*/ 363794 h 2726231"/>
              <a:gd name="connsiteX20" fmla="*/ 1700981 w 3020175"/>
              <a:gd name="connsiteY20" fmla="*/ 265471 h 2726231"/>
              <a:gd name="connsiteX21" fmla="*/ 1671484 w 3020175"/>
              <a:gd name="connsiteY21" fmla="*/ 108155 h 2726231"/>
              <a:gd name="connsiteX22" fmla="*/ 1710813 w 3020175"/>
              <a:gd name="connsiteY22" fmla="*/ 0 h 2726231"/>
              <a:gd name="connsiteX0" fmla="*/ 0 w 3020175"/>
              <a:gd name="connsiteY0" fmla="*/ 983226 h 2725751"/>
              <a:gd name="connsiteX1" fmla="*/ 481781 w 3020175"/>
              <a:gd name="connsiteY1" fmla="*/ 983226 h 2725751"/>
              <a:gd name="connsiteX2" fmla="*/ 806245 w 3020175"/>
              <a:gd name="connsiteY2" fmla="*/ 1258529 h 2725751"/>
              <a:gd name="connsiteX3" fmla="*/ 904568 w 3020175"/>
              <a:gd name="connsiteY3" fmla="*/ 1632155 h 2725751"/>
              <a:gd name="connsiteX4" fmla="*/ 943897 w 3020175"/>
              <a:gd name="connsiteY4" fmla="*/ 1858297 h 2725751"/>
              <a:gd name="connsiteX5" fmla="*/ 1002890 w 3020175"/>
              <a:gd name="connsiteY5" fmla="*/ 2153265 h 2725751"/>
              <a:gd name="connsiteX6" fmla="*/ 1032387 w 3020175"/>
              <a:gd name="connsiteY6" fmla="*/ 2320413 h 2725751"/>
              <a:gd name="connsiteX7" fmla="*/ 1160206 w 3020175"/>
              <a:gd name="connsiteY7" fmla="*/ 2585884 h 2725751"/>
              <a:gd name="connsiteX8" fmla="*/ 1582994 w 3020175"/>
              <a:gd name="connsiteY8" fmla="*/ 2713703 h 2725751"/>
              <a:gd name="connsiteX9" fmla="*/ 2064774 w 3020175"/>
              <a:gd name="connsiteY9" fmla="*/ 2713703 h 2725751"/>
              <a:gd name="connsiteX10" fmla="*/ 2694039 w 3020175"/>
              <a:gd name="connsiteY10" fmla="*/ 2654710 h 2725751"/>
              <a:gd name="connsiteX11" fmla="*/ 2831690 w 3020175"/>
              <a:gd name="connsiteY11" fmla="*/ 2349910 h 2725751"/>
              <a:gd name="connsiteX12" fmla="*/ 2821858 w 3020175"/>
              <a:gd name="connsiteY12" fmla="*/ 2172929 h 2725751"/>
              <a:gd name="connsiteX13" fmla="*/ 2802193 w 3020175"/>
              <a:gd name="connsiteY13" fmla="*/ 1858297 h 2725751"/>
              <a:gd name="connsiteX14" fmla="*/ 2841522 w 3020175"/>
              <a:gd name="connsiteY14" fmla="*/ 1592826 h 2725751"/>
              <a:gd name="connsiteX15" fmla="*/ 2910348 w 3020175"/>
              <a:gd name="connsiteY15" fmla="*/ 1307691 h 2725751"/>
              <a:gd name="connsiteX16" fmla="*/ 3018503 w 3020175"/>
              <a:gd name="connsiteY16" fmla="*/ 904568 h 2725751"/>
              <a:gd name="connsiteX17" fmla="*/ 2930013 w 3020175"/>
              <a:gd name="connsiteY17" fmla="*/ 589936 h 2725751"/>
              <a:gd name="connsiteX18" fmla="*/ 2418735 w 3020175"/>
              <a:gd name="connsiteY18" fmla="*/ 432620 h 2725751"/>
              <a:gd name="connsiteX19" fmla="*/ 2054942 w 3020175"/>
              <a:gd name="connsiteY19" fmla="*/ 363794 h 2725751"/>
              <a:gd name="connsiteX20" fmla="*/ 1700981 w 3020175"/>
              <a:gd name="connsiteY20" fmla="*/ 265471 h 2725751"/>
              <a:gd name="connsiteX21" fmla="*/ 1671484 w 3020175"/>
              <a:gd name="connsiteY21" fmla="*/ 108155 h 2725751"/>
              <a:gd name="connsiteX22" fmla="*/ 1710813 w 3020175"/>
              <a:gd name="connsiteY22" fmla="*/ 0 h 2725751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831690 w 3020175"/>
              <a:gd name="connsiteY11" fmla="*/ 2349910 h 2755467"/>
              <a:gd name="connsiteX12" fmla="*/ 2821858 w 3020175"/>
              <a:gd name="connsiteY12" fmla="*/ 2172929 h 2755467"/>
              <a:gd name="connsiteX13" fmla="*/ 2802193 w 3020175"/>
              <a:gd name="connsiteY13" fmla="*/ 185829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782528 w 3020175"/>
              <a:gd name="connsiteY11" fmla="*/ 2340078 h 2755467"/>
              <a:gd name="connsiteX12" fmla="*/ 2821858 w 3020175"/>
              <a:gd name="connsiteY12" fmla="*/ 2172929 h 2755467"/>
              <a:gd name="connsiteX13" fmla="*/ 2802193 w 3020175"/>
              <a:gd name="connsiteY13" fmla="*/ 185829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782528 w 3020175"/>
              <a:gd name="connsiteY11" fmla="*/ 2340078 h 2755467"/>
              <a:gd name="connsiteX12" fmla="*/ 2792361 w 3020175"/>
              <a:gd name="connsiteY12" fmla="*/ 2153264 h 2755467"/>
              <a:gd name="connsiteX13" fmla="*/ 2802193 w 3020175"/>
              <a:gd name="connsiteY13" fmla="*/ 185829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866348 w 3020175"/>
              <a:gd name="connsiteY11" fmla="*/ 2340078 h 2755467"/>
              <a:gd name="connsiteX12" fmla="*/ 2792361 w 3020175"/>
              <a:gd name="connsiteY12" fmla="*/ 2153264 h 2755467"/>
              <a:gd name="connsiteX13" fmla="*/ 2802193 w 3020175"/>
              <a:gd name="connsiteY13" fmla="*/ 185829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866348 w 3020175"/>
              <a:gd name="connsiteY11" fmla="*/ 2340078 h 2755467"/>
              <a:gd name="connsiteX12" fmla="*/ 2929521 w 3020175"/>
              <a:gd name="connsiteY12" fmla="*/ 2157074 h 2755467"/>
              <a:gd name="connsiteX13" fmla="*/ 2802193 w 3020175"/>
              <a:gd name="connsiteY13" fmla="*/ 185829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866348 w 3020175"/>
              <a:gd name="connsiteY11" fmla="*/ 2340078 h 2755467"/>
              <a:gd name="connsiteX12" fmla="*/ 2929521 w 3020175"/>
              <a:gd name="connsiteY12" fmla="*/ 2157074 h 2755467"/>
              <a:gd name="connsiteX13" fmla="*/ 2741233 w 3020175"/>
              <a:gd name="connsiteY13" fmla="*/ 190782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866348 w 3020175"/>
              <a:gd name="connsiteY11" fmla="*/ 2340078 h 2755467"/>
              <a:gd name="connsiteX12" fmla="*/ 2845701 w 3020175"/>
              <a:gd name="connsiteY12" fmla="*/ 2164694 h 2755467"/>
              <a:gd name="connsiteX13" fmla="*/ 2741233 w 3020175"/>
              <a:gd name="connsiteY13" fmla="*/ 190782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915878 w 3020175"/>
              <a:gd name="connsiteY11" fmla="*/ 2355318 h 2755467"/>
              <a:gd name="connsiteX12" fmla="*/ 2845701 w 3020175"/>
              <a:gd name="connsiteY12" fmla="*/ 2164694 h 2755467"/>
              <a:gd name="connsiteX13" fmla="*/ 2741233 w 3020175"/>
              <a:gd name="connsiteY13" fmla="*/ 190782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915878 w 3020175"/>
              <a:gd name="connsiteY11" fmla="*/ 2355318 h 2755467"/>
              <a:gd name="connsiteX12" fmla="*/ 2830461 w 3020175"/>
              <a:gd name="connsiteY12" fmla="*/ 2172314 h 2755467"/>
              <a:gd name="connsiteX13" fmla="*/ 2741233 w 3020175"/>
              <a:gd name="connsiteY13" fmla="*/ 190782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915878 w 3020175"/>
              <a:gd name="connsiteY11" fmla="*/ 2355318 h 2755467"/>
              <a:gd name="connsiteX12" fmla="*/ 2830461 w 3020175"/>
              <a:gd name="connsiteY12" fmla="*/ 2172314 h 2755467"/>
              <a:gd name="connsiteX13" fmla="*/ 2706943 w 3020175"/>
              <a:gd name="connsiteY13" fmla="*/ 193830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2538394"/>
              <a:gd name="connsiteY0" fmla="*/ 983226 h 2755467"/>
              <a:gd name="connsiteX1" fmla="*/ 324464 w 2538394"/>
              <a:gd name="connsiteY1" fmla="*/ 1258529 h 2755467"/>
              <a:gd name="connsiteX2" fmla="*/ 422787 w 2538394"/>
              <a:gd name="connsiteY2" fmla="*/ 1632155 h 2755467"/>
              <a:gd name="connsiteX3" fmla="*/ 462116 w 2538394"/>
              <a:gd name="connsiteY3" fmla="*/ 1858297 h 2755467"/>
              <a:gd name="connsiteX4" fmla="*/ 521109 w 2538394"/>
              <a:gd name="connsiteY4" fmla="*/ 2153265 h 2755467"/>
              <a:gd name="connsiteX5" fmla="*/ 550606 w 2538394"/>
              <a:gd name="connsiteY5" fmla="*/ 2320413 h 2755467"/>
              <a:gd name="connsiteX6" fmla="*/ 678425 w 2538394"/>
              <a:gd name="connsiteY6" fmla="*/ 2585884 h 2755467"/>
              <a:gd name="connsiteX7" fmla="*/ 1101213 w 2538394"/>
              <a:gd name="connsiteY7" fmla="*/ 2713703 h 2755467"/>
              <a:gd name="connsiteX8" fmla="*/ 1632155 w 2538394"/>
              <a:gd name="connsiteY8" fmla="*/ 2753032 h 2755467"/>
              <a:gd name="connsiteX9" fmla="*/ 2212258 w 2538394"/>
              <a:gd name="connsiteY9" fmla="*/ 2654710 h 2755467"/>
              <a:gd name="connsiteX10" fmla="*/ 2434097 w 2538394"/>
              <a:gd name="connsiteY10" fmla="*/ 2355318 h 2755467"/>
              <a:gd name="connsiteX11" fmla="*/ 2348680 w 2538394"/>
              <a:gd name="connsiteY11" fmla="*/ 2172314 h 2755467"/>
              <a:gd name="connsiteX12" fmla="*/ 2225162 w 2538394"/>
              <a:gd name="connsiteY12" fmla="*/ 1938307 h 2755467"/>
              <a:gd name="connsiteX13" fmla="*/ 2359741 w 2538394"/>
              <a:gd name="connsiteY13" fmla="*/ 1592826 h 2755467"/>
              <a:gd name="connsiteX14" fmla="*/ 2428567 w 2538394"/>
              <a:gd name="connsiteY14" fmla="*/ 1307691 h 2755467"/>
              <a:gd name="connsiteX15" fmla="*/ 2536722 w 2538394"/>
              <a:gd name="connsiteY15" fmla="*/ 904568 h 2755467"/>
              <a:gd name="connsiteX16" fmla="*/ 2448232 w 2538394"/>
              <a:gd name="connsiteY16" fmla="*/ 589936 h 2755467"/>
              <a:gd name="connsiteX17" fmla="*/ 1936954 w 2538394"/>
              <a:gd name="connsiteY17" fmla="*/ 432620 h 2755467"/>
              <a:gd name="connsiteX18" fmla="*/ 1573161 w 2538394"/>
              <a:gd name="connsiteY18" fmla="*/ 363794 h 2755467"/>
              <a:gd name="connsiteX19" fmla="*/ 1219200 w 2538394"/>
              <a:gd name="connsiteY19" fmla="*/ 265471 h 2755467"/>
              <a:gd name="connsiteX20" fmla="*/ 1189703 w 2538394"/>
              <a:gd name="connsiteY20" fmla="*/ 108155 h 2755467"/>
              <a:gd name="connsiteX21" fmla="*/ 1229032 w 2538394"/>
              <a:gd name="connsiteY21" fmla="*/ 0 h 2755467"/>
              <a:gd name="connsiteX0" fmla="*/ 0 w 2213930"/>
              <a:gd name="connsiteY0" fmla="*/ 1258529 h 2755467"/>
              <a:gd name="connsiteX1" fmla="*/ 98323 w 2213930"/>
              <a:gd name="connsiteY1" fmla="*/ 1632155 h 2755467"/>
              <a:gd name="connsiteX2" fmla="*/ 137652 w 2213930"/>
              <a:gd name="connsiteY2" fmla="*/ 1858297 h 2755467"/>
              <a:gd name="connsiteX3" fmla="*/ 196645 w 2213930"/>
              <a:gd name="connsiteY3" fmla="*/ 2153265 h 2755467"/>
              <a:gd name="connsiteX4" fmla="*/ 226142 w 2213930"/>
              <a:gd name="connsiteY4" fmla="*/ 2320413 h 2755467"/>
              <a:gd name="connsiteX5" fmla="*/ 353961 w 2213930"/>
              <a:gd name="connsiteY5" fmla="*/ 2585884 h 2755467"/>
              <a:gd name="connsiteX6" fmla="*/ 776749 w 2213930"/>
              <a:gd name="connsiteY6" fmla="*/ 2713703 h 2755467"/>
              <a:gd name="connsiteX7" fmla="*/ 1307691 w 2213930"/>
              <a:gd name="connsiteY7" fmla="*/ 2753032 h 2755467"/>
              <a:gd name="connsiteX8" fmla="*/ 1887794 w 2213930"/>
              <a:gd name="connsiteY8" fmla="*/ 2654710 h 2755467"/>
              <a:gd name="connsiteX9" fmla="*/ 2109633 w 2213930"/>
              <a:gd name="connsiteY9" fmla="*/ 2355318 h 2755467"/>
              <a:gd name="connsiteX10" fmla="*/ 2024216 w 2213930"/>
              <a:gd name="connsiteY10" fmla="*/ 2172314 h 2755467"/>
              <a:gd name="connsiteX11" fmla="*/ 1900698 w 2213930"/>
              <a:gd name="connsiteY11" fmla="*/ 1938307 h 2755467"/>
              <a:gd name="connsiteX12" fmla="*/ 2035277 w 2213930"/>
              <a:gd name="connsiteY12" fmla="*/ 1592826 h 2755467"/>
              <a:gd name="connsiteX13" fmla="*/ 2104103 w 2213930"/>
              <a:gd name="connsiteY13" fmla="*/ 1307691 h 2755467"/>
              <a:gd name="connsiteX14" fmla="*/ 2212258 w 2213930"/>
              <a:gd name="connsiteY14" fmla="*/ 904568 h 2755467"/>
              <a:gd name="connsiteX15" fmla="*/ 2123768 w 2213930"/>
              <a:gd name="connsiteY15" fmla="*/ 589936 h 2755467"/>
              <a:gd name="connsiteX16" fmla="*/ 1612490 w 2213930"/>
              <a:gd name="connsiteY16" fmla="*/ 432620 h 2755467"/>
              <a:gd name="connsiteX17" fmla="*/ 1248697 w 2213930"/>
              <a:gd name="connsiteY17" fmla="*/ 363794 h 2755467"/>
              <a:gd name="connsiteX18" fmla="*/ 894736 w 2213930"/>
              <a:gd name="connsiteY18" fmla="*/ 265471 h 2755467"/>
              <a:gd name="connsiteX19" fmla="*/ 865239 w 2213930"/>
              <a:gd name="connsiteY19" fmla="*/ 108155 h 2755467"/>
              <a:gd name="connsiteX20" fmla="*/ 904568 w 2213930"/>
              <a:gd name="connsiteY20" fmla="*/ 0 h 2755467"/>
              <a:gd name="connsiteX0" fmla="*/ 0 w 2115607"/>
              <a:gd name="connsiteY0" fmla="*/ 1632155 h 2755467"/>
              <a:gd name="connsiteX1" fmla="*/ 39329 w 2115607"/>
              <a:gd name="connsiteY1" fmla="*/ 1858297 h 2755467"/>
              <a:gd name="connsiteX2" fmla="*/ 98322 w 2115607"/>
              <a:gd name="connsiteY2" fmla="*/ 2153265 h 2755467"/>
              <a:gd name="connsiteX3" fmla="*/ 127819 w 2115607"/>
              <a:gd name="connsiteY3" fmla="*/ 2320413 h 2755467"/>
              <a:gd name="connsiteX4" fmla="*/ 255638 w 2115607"/>
              <a:gd name="connsiteY4" fmla="*/ 2585884 h 2755467"/>
              <a:gd name="connsiteX5" fmla="*/ 678426 w 2115607"/>
              <a:gd name="connsiteY5" fmla="*/ 2713703 h 2755467"/>
              <a:gd name="connsiteX6" fmla="*/ 1209368 w 2115607"/>
              <a:gd name="connsiteY6" fmla="*/ 2753032 h 2755467"/>
              <a:gd name="connsiteX7" fmla="*/ 1789471 w 2115607"/>
              <a:gd name="connsiteY7" fmla="*/ 2654710 h 2755467"/>
              <a:gd name="connsiteX8" fmla="*/ 2011310 w 2115607"/>
              <a:gd name="connsiteY8" fmla="*/ 2355318 h 2755467"/>
              <a:gd name="connsiteX9" fmla="*/ 1925893 w 2115607"/>
              <a:gd name="connsiteY9" fmla="*/ 2172314 h 2755467"/>
              <a:gd name="connsiteX10" fmla="*/ 1802375 w 2115607"/>
              <a:gd name="connsiteY10" fmla="*/ 1938307 h 2755467"/>
              <a:gd name="connsiteX11" fmla="*/ 1936954 w 2115607"/>
              <a:gd name="connsiteY11" fmla="*/ 1592826 h 2755467"/>
              <a:gd name="connsiteX12" fmla="*/ 2005780 w 2115607"/>
              <a:gd name="connsiteY12" fmla="*/ 1307691 h 2755467"/>
              <a:gd name="connsiteX13" fmla="*/ 2113935 w 2115607"/>
              <a:gd name="connsiteY13" fmla="*/ 904568 h 2755467"/>
              <a:gd name="connsiteX14" fmla="*/ 2025445 w 2115607"/>
              <a:gd name="connsiteY14" fmla="*/ 589936 h 2755467"/>
              <a:gd name="connsiteX15" fmla="*/ 1514167 w 2115607"/>
              <a:gd name="connsiteY15" fmla="*/ 432620 h 2755467"/>
              <a:gd name="connsiteX16" fmla="*/ 1150374 w 2115607"/>
              <a:gd name="connsiteY16" fmla="*/ 363794 h 2755467"/>
              <a:gd name="connsiteX17" fmla="*/ 796413 w 2115607"/>
              <a:gd name="connsiteY17" fmla="*/ 265471 h 2755467"/>
              <a:gd name="connsiteX18" fmla="*/ 766916 w 2115607"/>
              <a:gd name="connsiteY18" fmla="*/ 108155 h 2755467"/>
              <a:gd name="connsiteX19" fmla="*/ 806245 w 2115607"/>
              <a:gd name="connsiteY19" fmla="*/ 0 h 2755467"/>
              <a:gd name="connsiteX0" fmla="*/ 0 w 2211859"/>
              <a:gd name="connsiteY0" fmla="*/ 1612905 h 2755467"/>
              <a:gd name="connsiteX1" fmla="*/ 135581 w 2211859"/>
              <a:gd name="connsiteY1" fmla="*/ 1858297 h 2755467"/>
              <a:gd name="connsiteX2" fmla="*/ 194574 w 2211859"/>
              <a:gd name="connsiteY2" fmla="*/ 2153265 h 2755467"/>
              <a:gd name="connsiteX3" fmla="*/ 224071 w 2211859"/>
              <a:gd name="connsiteY3" fmla="*/ 2320413 h 2755467"/>
              <a:gd name="connsiteX4" fmla="*/ 351890 w 2211859"/>
              <a:gd name="connsiteY4" fmla="*/ 2585884 h 2755467"/>
              <a:gd name="connsiteX5" fmla="*/ 774678 w 2211859"/>
              <a:gd name="connsiteY5" fmla="*/ 2713703 h 2755467"/>
              <a:gd name="connsiteX6" fmla="*/ 1305620 w 2211859"/>
              <a:gd name="connsiteY6" fmla="*/ 2753032 h 2755467"/>
              <a:gd name="connsiteX7" fmla="*/ 1885723 w 2211859"/>
              <a:gd name="connsiteY7" fmla="*/ 2654710 h 2755467"/>
              <a:gd name="connsiteX8" fmla="*/ 2107562 w 2211859"/>
              <a:gd name="connsiteY8" fmla="*/ 2355318 h 2755467"/>
              <a:gd name="connsiteX9" fmla="*/ 2022145 w 2211859"/>
              <a:gd name="connsiteY9" fmla="*/ 2172314 h 2755467"/>
              <a:gd name="connsiteX10" fmla="*/ 1898627 w 2211859"/>
              <a:gd name="connsiteY10" fmla="*/ 1938307 h 2755467"/>
              <a:gd name="connsiteX11" fmla="*/ 2033206 w 2211859"/>
              <a:gd name="connsiteY11" fmla="*/ 1592826 h 2755467"/>
              <a:gd name="connsiteX12" fmla="*/ 2102032 w 2211859"/>
              <a:gd name="connsiteY12" fmla="*/ 1307691 h 2755467"/>
              <a:gd name="connsiteX13" fmla="*/ 2210187 w 2211859"/>
              <a:gd name="connsiteY13" fmla="*/ 904568 h 2755467"/>
              <a:gd name="connsiteX14" fmla="*/ 2121697 w 2211859"/>
              <a:gd name="connsiteY14" fmla="*/ 589936 h 2755467"/>
              <a:gd name="connsiteX15" fmla="*/ 1610419 w 2211859"/>
              <a:gd name="connsiteY15" fmla="*/ 432620 h 2755467"/>
              <a:gd name="connsiteX16" fmla="*/ 1246626 w 2211859"/>
              <a:gd name="connsiteY16" fmla="*/ 363794 h 2755467"/>
              <a:gd name="connsiteX17" fmla="*/ 892665 w 2211859"/>
              <a:gd name="connsiteY17" fmla="*/ 265471 h 2755467"/>
              <a:gd name="connsiteX18" fmla="*/ 863168 w 2211859"/>
              <a:gd name="connsiteY18" fmla="*/ 108155 h 2755467"/>
              <a:gd name="connsiteX19" fmla="*/ 902497 w 2211859"/>
              <a:gd name="connsiteY19" fmla="*/ 0 h 2755467"/>
              <a:gd name="connsiteX0" fmla="*/ 0 w 2211859"/>
              <a:gd name="connsiteY0" fmla="*/ 1612905 h 2755467"/>
              <a:gd name="connsiteX1" fmla="*/ 328087 w 2211859"/>
              <a:gd name="connsiteY1" fmla="*/ 1685042 h 2755467"/>
              <a:gd name="connsiteX2" fmla="*/ 194574 w 2211859"/>
              <a:gd name="connsiteY2" fmla="*/ 2153265 h 2755467"/>
              <a:gd name="connsiteX3" fmla="*/ 224071 w 2211859"/>
              <a:gd name="connsiteY3" fmla="*/ 2320413 h 2755467"/>
              <a:gd name="connsiteX4" fmla="*/ 351890 w 2211859"/>
              <a:gd name="connsiteY4" fmla="*/ 2585884 h 2755467"/>
              <a:gd name="connsiteX5" fmla="*/ 774678 w 2211859"/>
              <a:gd name="connsiteY5" fmla="*/ 2713703 h 2755467"/>
              <a:gd name="connsiteX6" fmla="*/ 1305620 w 2211859"/>
              <a:gd name="connsiteY6" fmla="*/ 2753032 h 2755467"/>
              <a:gd name="connsiteX7" fmla="*/ 1885723 w 2211859"/>
              <a:gd name="connsiteY7" fmla="*/ 2654710 h 2755467"/>
              <a:gd name="connsiteX8" fmla="*/ 2107562 w 2211859"/>
              <a:gd name="connsiteY8" fmla="*/ 2355318 h 2755467"/>
              <a:gd name="connsiteX9" fmla="*/ 2022145 w 2211859"/>
              <a:gd name="connsiteY9" fmla="*/ 2172314 h 2755467"/>
              <a:gd name="connsiteX10" fmla="*/ 1898627 w 2211859"/>
              <a:gd name="connsiteY10" fmla="*/ 1938307 h 2755467"/>
              <a:gd name="connsiteX11" fmla="*/ 2033206 w 2211859"/>
              <a:gd name="connsiteY11" fmla="*/ 1592826 h 2755467"/>
              <a:gd name="connsiteX12" fmla="*/ 2102032 w 2211859"/>
              <a:gd name="connsiteY12" fmla="*/ 1307691 h 2755467"/>
              <a:gd name="connsiteX13" fmla="*/ 2210187 w 2211859"/>
              <a:gd name="connsiteY13" fmla="*/ 904568 h 2755467"/>
              <a:gd name="connsiteX14" fmla="*/ 2121697 w 2211859"/>
              <a:gd name="connsiteY14" fmla="*/ 589936 h 2755467"/>
              <a:gd name="connsiteX15" fmla="*/ 1610419 w 2211859"/>
              <a:gd name="connsiteY15" fmla="*/ 432620 h 2755467"/>
              <a:gd name="connsiteX16" fmla="*/ 1246626 w 2211859"/>
              <a:gd name="connsiteY16" fmla="*/ 363794 h 2755467"/>
              <a:gd name="connsiteX17" fmla="*/ 892665 w 2211859"/>
              <a:gd name="connsiteY17" fmla="*/ 265471 h 2755467"/>
              <a:gd name="connsiteX18" fmla="*/ 863168 w 2211859"/>
              <a:gd name="connsiteY18" fmla="*/ 108155 h 2755467"/>
              <a:gd name="connsiteX19" fmla="*/ 902497 w 2211859"/>
              <a:gd name="connsiteY19" fmla="*/ 0 h 2755467"/>
              <a:gd name="connsiteX0" fmla="*/ 0 w 2211859"/>
              <a:gd name="connsiteY0" fmla="*/ 1612905 h 2755467"/>
              <a:gd name="connsiteX1" fmla="*/ 328087 w 2211859"/>
              <a:gd name="connsiteY1" fmla="*/ 1685042 h 2755467"/>
              <a:gd name="connsiteX2" fmla="*/ 194574 w 2211859"/>
              <a:gd name="connsiteY2" fmla="*/ 2153265 h 2755467"/>
              <a:gd name="connsiteX3" fmla="*/ 224071 w 2211859"/>
              <a:gd name="connsiteY3" fmla="*/ 2320413 h 2755467"/>
              <a:gd name="connsiteX4" fmla="*/ 351890 w 2211859"/>
              <a:gd name="connsiteY4" fmla="*/ 2585884 h 2755467"/>
              <a:gd name="connsiteX5" fmla="*/ 774678 w 2211859"/>
              <a:gd name="connsiteY5" fmla="*/ 2713703 h 2755467"/>
              <a:gd name="connsiteX6" fmla="*/ 1305620 w 2211859"/>
              <a:gd name="connsiteY6" fmla="*/ 2753032 h 2755467"/>
              <a:gd name="connsiteX7" fmla="*/ 1885723 w 2211859"/>
              <a:gd name="connsiteY7" fmla="*/ 2654710 h 2755467"/>
              <a:gd name="connsiteX8" fmla="*/ 2107562 w 2211859"/>
              <a:gd name="connsiteY8" fmla="*/ 2355318 h 2755467"/>
              <a:gd name="connsiteX9" fmla="*/ 2022145 w 2211859"/>
              <a:gd name="connsiteY9" fmla="*/ 2172314 h 2755467"/>
              <a:gd name="connsiteX10" fmla="*/ 1898627 w 2211859"/>
              <a:gd name="connsiteY10" fmla="*/ 1938307 h 2755467"/>
              <a:gd name="connsiteX11" fmla="*/ 2033206 w 2211859"/>
              <a:gd name="connsiteY11" fmla="*/ 1592826 h 2755467"/>
              <a:gd name="connsiteX12" fmla="*/ 2102032 w 2211859"/>
              <a:gd name="connsiteY12" fmla="*/ 1307691 h 2755467"/>
              <a:gd name="connsiteX13" fmla="*/ 2210187 w 2211859"/>
              <a:gd name="connsiteY13" fmla="*/ 904568 h 2755467"/>
              <a:gd name="connsiteX14" fmla="*/ 2121697 w 2211859"/>
              <a:gd name="connsiteY14" fmla="*/ 589936 h 2755467"/>
              <a:gd name="connsiteX15" fmla="*/ 1610419 w 2211859"/>
              <a:gd name="connsiteY15" fmla="*/ 432620 h 2755467"/>
              <a:gd name="connsiteX16" fmla="*/ 1246626 w 2211859"/>
              <a:gd name="connsiteY16" fmla="*/ 363794 h 2755467"/>
              <a:gd name="connsiteX17" fmla="*/ 892665 w 2211859"/>
              <a:gd name="connsiteY17" fmla="*/ 265471 h 2755467"/>
              <a:gd name="connsiteX18" fmla="*/ 863168 w 2211859"/>
              <a:gd name="connsiteY18" fmla="*/ 108155 h 2755467"/>
              <a:gd name="connsiteX19" fmla="*/ 902497 w 2211859"/>
              <a:gd name="connsiteY19" fmla="*/ 0 h 2755467"/>
              <a:gd name="connsiteX0" fmla="*/ 0 w 2211859"/>
              <a:gd name="connsiteY0" fmla="*/ 1612905 h 2755467"/>
              <a:gd name="connsiteX1" fmla="*/ 530218 w 2211859"/>
              <a:gd name="connsiteY1" fmla="*/ 1704292 h 2755467"/>
              <a:gd name="connsiteX2" fmla="*/ 194574 w 2211859"/>
              <a:gd name="connsiteY2" fmla="*/ 2153265 h 2755467"/>
              <a:gd name="connsiteX3" fmla="*/ 224071 w 2211859"/>
              <a:gd name="connsiteY3" fmla="*/ 2320413 h 2755467"/>
              <a:gd name="connsiteX4" fmla="*/ 351890 w 2211859"/>
              <a:gd name="connsiteY4" fmla="*/ 2585884 h 2755467"/>
              <a:gd name="connsiteX5" fmla="*/ 774678 w 2211859"/>
              <a:gd name="connsiteY5" fmla="*/ 2713703 h 2755467"/>
              <a:gd name="connsiteX6" fmla="*/ 1305620 w 2211859"/>
              <a:gd name="connsiteY6" fmla="*/ 2753032 h 2755467"/>
              <a:gd name="connsiteX7" fmla="*/ 1885723 w 2211859"/>
              <a:gd name="connsiteY7" fmla="*/ 2654710 h 2755467"/>
              <a:gd name="connsiteX8" fmla="*/ 2107562 w 2211859"/>
              <a:gd name="connsiteY8" fmla="*/ 2355318 h 2755467"/>
              <a:gd name="connsiteX9" fmla="*/ 2022145 w 2211859"/>
              <a:gd name="connsiteY9" fmla="*/ 2172314 h 2755467"/>
              <a:gd name="connsiteX10" fmla="*/ 1898627 w 2211859"/>
              <a:gd name="connsiteY10" fmla="*/ 1938307 h 2755467"/>
              <a:gd name="connsiteX11" fmla="*/ 2033206 w 2211859"/>
              <a:gd name="connsiteY11" fmla="*/ 1592826 h 2755467"/>
              <a:gd name="connsiteX12" fmla="*/ 2102032 w 2211859"/>
              <a:gd name="connsiteY12" fmla="*/ 1307691 h 2755467"/>
              <a:gd name="connsiteX13" fmla="*/ 2210187 w 2211859"/>
              <a:gd name="connsiteY13" fmla="*/ 904568 h 2755467"/>
              <a:gd name="connsiteX14" fmla="*/ 2121697 w 2211859"/>
              <a:gd name="connsiteY14" fmla="*/ 589936 h 2755467"/>
              <a:gd name="connsiteX15" fmla="*/ 1610419 w 2211859"/>
              <a:gd name="connsiteY15" fmla="*/ 432620 h 2755467"/>
              <a:gd name="connsiteX16" fmla="*/ 1246626 w 2211859"/>
              <a:gd name="connsiteY16" fmla="*/ 363794 h 2755467"/>
              <a:gd name="connsiteX17" fmla="*/ 892665 w 2211859"/>
              <a:gd name="connsiteY17" fmla="*/ 265471 h 2755467"/>
              <a:gd name="connsiteX18" fmla="*/ 863168 w 2211859"/>
              <a:gd name="connsiteY18" fmla="*/ 108155 h 2755467"/>
              <a:gd name="connsiteX19" fmla="*/ 902497 w 2211859"/>
              <a:gd name="connsiteY19" fmla="*/ 0 h 2755467"/>
              <a:gd name="connsiteX0" fmla="*/ 0 w 2211859"/>
              <a:gd name="connsiteY0" fmla="*/ 1612905 h 2755467"/>
              <a:gd name="connsiteX1" fmla="*/ 530218 w 2211859"/>
              <a:gd name="connsiteY1" fmla="*/ 1704292 h 2755467"/>
              <a:gd name="connsiteX2" fmla="*/ 194574 w 2211859"/>
              <a:gd name="connsiteY2" fmla="*/ 2153265 h 2755467"/>
              <a:gd name="connsiteX3" fmla="*/ 224071 w 2211859"/>
              <a:gd name="connsiteY3" fmla="*/ 2320413 h 2755467"/>
              <a:gd name="connsiteX4" fmla="*/ 351890 w 2211859"/>
              <a:gd name="connsiteY4" fmla="*/ 2585884 h 2755467"/>
              <a:gd name="connsiteX5" fmla="*/ 774678 w 2211859"/>
              <a:gd name="connsiteY5" fmla="*/ 2713703 h 2755467"/>
              <a:gd name="connsiteX6" fmla="*/ 1305620 w 2211859"/>
              <a:gd name="connsiteY6" fmla="*/ 2753032 h 2755467"/>
              <a:gd name="connsiteX7" fmla="*/ 1885723 w 2211859"/>
              <a:gd name="connsiteY7" fmla="*/ 2654710 h 2755467"/>
              <a:gd name="connsiteX8" fmla="*/ 2107562 w 2211859"/>
              <a:gd name="connsiteY8" fmla="*/ 2355318 h 2755467"/>
              <a:gd name="connsiteX9" fmla="*/ 2022145 w 2211859"/>
              <a:gd name="connsiteY9" fmla="*/ 2172314 h 2755467"/>
              <a:gd name="connsiteX10" fmla="*/ 1898627 w 2211859"/>
              <a:gd name="connsiteY10" fmla="*/ 1938307 h 2755467"/>
              <a:gd name="connsiteX11" fmla="*/ 2033206 w 2211859"/>
              <a:gd name="connsiteY11" fmla="*/ 1592826 h 2755467"/>
              <a:gd name="connsiteX12" fmla="*/ 2102032 w 2211859"/>
              <a:gd name="connsiteY12" fmla="*/ 1307691 h 2755467"/>
              <a:gd name="connsiteX13" fmla="*/ 2210187 w 2211859"/>
              <a:gd name="connsiteY13" fmla="*/ 904568 h 2755467"/>
              <a:gd name="connsiteX14" fmla="*/ 2121697 w 2211859"/>
              <a:gd name="connsiteY14" fmla="*/ 589936 h 2755467"/>
              <a:gd name="connsiteX15" fmla="*/ 1610419 w 2211859"/>
              <a:gd name="connsiteY15" fmla="*/ 432620 h 2755467"/>
              <a:gd name="connsiteX16" fmla="*/ 1246626 w 2211859"/>
              <a:gd name="connsiteY16" fmla="*/ 363794 h 2755467"/>
              <a:gd name="connsiteX17" fmla="*/ 892665 w 2211859"/>
              <a:gd name="connsiteY17" fmla="*/ 265471 h 2755467"/>
              <a:gd name="connsiteX18" fmla="*/ 863168 w 2211859"/>
              <a:gd name="connsiteY18" fmla="*/ 108155 h 2755467"/>
              <a:gd name="connsiteX19" fmla="*/ 902497 w 2211859"/>
              <a:gd name="connsiteY19" fmla="*/ 0 h 2755467"/>
              <a:gd name="connsiteX0" fmla="*/ 0 w 2211859"/>
              <a:gd name="connsiteY0" fmla="*/ 1612905 h 2755467"/>
              <a:gd name="connsiteX1" fmla="*/ 530218 w 2211859"/>
              <a:gd name="connsiteY1" fmla="*/ 1704292 h 2755467"/>
              <a:gd name="connsiteX2" fmla="*/ 752839 w 2211859"/>
              <a:gd name="connsiteY2" fmla="*/ 2008886 h 2755467"/>
              <a:gd name="connsiteX3" fmla="*/ 224071 w 2211859"/>
              <a:gd name="connsiteY3" fmla="*/ 2320413 h 2755467"/>
              <a:gd name="connsiteX4" fmla="*/ 351890 w 2211859"/>
              <a:gd name="connsiteY4" fmla="*/ 2585884 h 2755467"/>
              <a:gd name="connsiteX5" fmla="*/ 774678 w 2211859"/>
              <a:gd name="connsiteY5" fmla="*/ 2713703 h 2755467"/>
              <a:gd name="connsiteX6" fmla="*/ 1305620 w 2211859"/>
              <a:gd name="connsiteY6" fmla="*/ 2753032 h 2755467"/>
              <a:gd name="connsiteX7" fmla="*/ 1885723 w 2211859"/>
              <a:gd name="connsiteY7" fmla="*/ 2654710 h 2755467"/>
              <a:gd name="connsiteX8" fmla="*/ 2107562 w 2211859"/>
              <a:gd name="connsiteY8" fmla="*/ 2355318 h 2755467"/>
              <a:gd name="connsiteX9" fmla="*/ 2022145 w 2211859"/>
              <a:gd name="connsiteY9" fmla="*/ 2172314 h 2755467"/>
              <a:gd name="connsiteX10" fmla="*/ 1898627 w 2211859"/>
              <a:gd name="connsiteY10" fmla="*/ 1938307 h 2755467"/>
              <a:gd name="connsiteX11" fmla="*/ 2033206 w 2211859"/>
              <a:gd name="connsiteY11" fmla="*/ 1592826 h 2755467"/>
              <a:gd name="connsiteX12" fmla="*/ 2102032 w 2211859"/>
              <a:gd name="connsiteY12" fmla="*/ 1307691 h 2755467"/>
              <a:gd name="connsiteX13" fmla="*/ 2210187 w 2211859"/>
              <a:gd name="connsiteY13" fmla="*/ 904568 h 2755467"/>
              <a:gd name="connsiteX14" fmla="*/ 2121697 w 2211859"/>
              <a:gd name="connsiteY14" fmla="*/ 589936 h 2755467"/>
              <a:gd name="connsiteX15" fmla="*/ 1610419 w 2211859"/>
              <a:gd name="connsiteY15" fmla="*/ 432620 h 2755467"/>
              <a:gd name="connsiteX16" fmla="*/ 1246626 w 2211859"/>
              <a:gd name="connsiteY16" fmla="*/ 363794 h 2755467"/>
              <a:gd name="connsiteX17" fmla="*/ 892665 w 2211859"/>
              <a:gd name="connsiteY17" fmla="*/ 265471 h 2755467"/>
              <a:gd name="connsiteX18" fmla="*/ 863168 w 2211859"/>
              <a:gd name="connsiteY18" fmla="*/ 108155 h 2755467"/>
              <a:gd name="connsiteX19" fmla="*/ 902497 w 2211859"/>
              <a:gd name="connsiteY19" fmla="*/ 0 h 2755467"/>
              <a:gd name="connsiteX0" fmla="*/ 0 w 2211859"/>
              <a:gd name="connsiteY0" fmla="*/ 1612905 h 2755467"/>
              <a:gd name="connsiteX1" fmla="*/ 530218 w 2211859"/>
              <a:gd name="connsiteY1" fmla="*/ 1704292 h 2755467"/>
              <a:gd name="connsiteX2" fmla="*/ 752839 w 2211859"/>
              <a:gd name="connsiteY2" fmla="*/ 2008886 h 2755467"/>
              <a:gd name="connsiteX3" fmla="*/ 224071 w 2211859"/>
              <a:gd name="connsiteY3" fmla="*/ 2320413 h 2755467"/>
              <a:gd name="connsiteX4" fmla="*/ 351890 w 2211859"/>
              <a:gd name="connsiteY4" fmla="*/ 2585884 h 2755467"/>
              <a:gd name="connsiteX5" fmla="*/ 774678 w 2211859"/>
              <a:gd name="connsiteY5" fmla="*/ 2713703 h 2755467"/>
              <a:gd name="connsiteX6" fmla="*/ 1305620 w 2211859"/>
              <a:gd name="connsiteY6" fmla="*/ 2753032 h 2755467"/>
              <a:gd name="connsiteX7" fmla="*/ 1885723 w 2211859"/>
              <a:gd name="connsiteY7" fmla="*/ 2654710 h 2755467"/>
              <a:gd name="connsiteX8" fmla="*/ 2107562 w 2211859"/>
              <a:gd name="connsiteY8" fmla="*/ 2355318 h 2755467"/>
              <a:gd name="connsiteX9" fmla="*/ 2022145 w 2211859"/>
              <a:gd name="connsiteY9" fmla="*/ 2172314 h 2755467"/>
              <a:gd name="connsiteX10" fmla="*/ 1898627 w 2211859"/>
              <a:gd name="connsiteY10" fmla="*/ 1938307 h 2755467"/>
              <a:gd name="connsiteX11" fmla="*/ 2033206 w 2211859"/>
              <a:gd name="connsiteY11" fmla="*/ 1592826 h 2755467"/>
              <a:gd name="connsiteX12" fmla="*/ 2102032 w 2211859"/>
              <a:gd name="connsiteY12" fmla="*/ 1307691 h 2755467"/>
              <a:gd name="connsiteX13" fmla="*/ 2210187 w 2211859"/>
              <a:gd name="connsiteY13" fmla="*/ 904568 h 2755467"/>
              <a:gd name="connsiteX14" fmla="*/ 2121697 w 2211859"/>
              <a:gd name="connsiteY14" fmla="*/ 589936 h 2755467"/>
              <a:gd name="connsiteX15" fmla="*/ 1610419 w 2211859"/>
              <a:gd name="connsiteY15" fmla="*/ 432620 h 2755467"/>
              <a:gd name="connsiteX16" fmla="*/ 1246626 w 2211859"/>
              <a:gd name="connsiteY16" fmla="*/ 363794 h 2755467"/>
              <a:gd name="connsiteX17" fmla="*/ 892665 w 2211859"/>
              <a:gd name="connsiteY17" fmla="*/ 265471 h 2755467"/>
              <a:gd name="connsiteX18" fmla="*/ 863168 w 2211859"/>
              <a:gd name="connsiteY18" fmla="*/ 108155 h 2755467"/>
              <a:gd name="connsiteX19" fmla="*/ 902497 w 2211859"/>
              <a:gd name="connsiteY19" fmla="*/ 0 h 2755467"/>
              <a:gd name="connsiteX0" fmla="*/ 0 w 2211859"/>
              <a:gd name="connsiteY0" fmla="*/ 1612905 h 2755467"/>
              <a:gd name="connsiteX1" fmla="*/ 530218 w 2211859"/>
              <a:gd name="connsiteY1" fmla="*/ 1704292 h 2755467"/>
              <a:gd name="connsiteX2" fmla="*/ 752839 w 2211859"/>
              <a:gd name="connsiteY2" fmla="*/ 2008886 h 2755467"/>
              <a:gd name="connsiteX3" fmla="*/ 351890 w 2211859"/>
              <a:gd name="connsiteY3" fmla="*/ 2585884 h 2755467"/>
              <a:gd name="connsiteX4" fmla="*/ 774678 w 2211859"/>
              <a:gd name="connsiteY4" fmla="*/ 2713703 h 2755467"/>
              <a:gd name="connsiteX5" fmla="*/ 1305620 w 2211859"/>
              <a:gd name="connsiteY5" fmla="*/ 2753032 h 2755467"/>
              <a:gd name="connsiteX6" fmla="*/ 1885723 w 2211859"/>
              <a:gd name="connsiteY6" fmla="*/ 2654710 h 2755467"/>
              <a:gd name="connsiteX7" fmla="*/ 2107562 w 2211859"/>
              <a:gd name="connsiteY7" fmla="*/ 2355318 h 2755467"/>
              <a:gd name="connsiteX8" fmla="*/ 2022145 w 2211859"/>
              <a:gd name="connsiteY8" fmla="*/ 2172314 h 2755467"/>
              <a:gd name="connsiteX9" fmla="*/ 1898627 w 2211859"/>
              <a:gd name="connsiteY9" fmla="*/ 1938307 h 2755467"/>
              <a:gd name="connsiteX10" fmla="*/ 2033206 w 2211859"/>
              <a:gd name="connsiteY10" fmla="*/ 1592826 h 2755467"/>
              <a:gd name="connsiteX11" fmla="*/ 2102032 w 2211859"/>
              <a:gd name="connsiteY11" fmla="*/ 1307691 h 2755467"/>
              <a:gd name="connsiteX12" fmla="*/ 2210187 w 2211859"/>
              <a:gd name="connsiteY12" fmla="*/ 904568 h 2755467"/>
              <a:gd name="connsiteX13" fmla="*/ 2121697 w 2211859"/>
              <a:gd name="connsiteY13" fmla="*/ 589936 h 2755467"/>
              <a:gd name="connsiteX14" fmla="*/ 1610419 w 2211859"/>
              <a:gd name="connsiteY14" fmla="*/ 432620 h 2755467"/>
              <a:gd name="connsiteX15" fmla="*/ 1246626 w 2211859"/>
              <a:gd name="connsiteY15" fmla="*/ 363794 h 2755467"/>
              <a:gd name="connsiteX16" fmla="*/ 892665 w 2211859"/>
              <a:gd name="connsiteY16" fmla="*/ 265471 h 2755467"/>
              <a:gd name="connsiteX17" fmla="*/ 863168 w 2211859"/>
              <a:gd name="connsiteY17" fmla="*/ 108155 h 2755467"/>
              <a:gd name="connsiteX18" fmla="*/ 902497 w 2211859"/>
              <a:gd name="connsiteY18" fmla="*/ 0 h 2755467"/>
              <a:gd name="connsiteX0" fmla="*/ 0 w 2211859"/>
              <a:gd name="connsiteY0" fmla="*/ 1612905 h 2784382"/>
              <a:gd name="connsiteX1" fmla="*/ 530218 w 2211859"/>
              <a:gd name="connsiteY1" fmla="*/ 1704292 h 2784382"/>
              <a:gd name="connsiteX2" fmla="*/ 752839 w 2211859"/>
              <a:gd name="connsiteY2" fmla="*/ 2008886 h 2784382"/>
              <a:gd name="connsiteX3" fmla="*/ 774678 w 2211859"/>
              <a:gd name="connsiteY3" fmla="*/ 2713703 h 2784382"/>
              <a:gd name="connsiteX4" fmla="*/ 1305620 w 2211859"/>
              <a:gd name="connsiteY4" fmla="*/ 2753032 h 2784382"/>
              <a:gd name="connsiteX5" fmla="*/ 1885723 w 2211859"/>
              <a:gd name="connsiteY5" fmla="*/ 2654710 h 2784382"/>
              <a:gd name="connsiteX6" fmla="*/ 2107562 w 2211859"/>
              <a:gd name="connsiteY6" fmla="*/ 2355318 h 2784382"/>
              <a:gd name="connsiteX7" fmla="*/ 2022145 w 2211859"/>
              <a:gd name="connsiteY7" fmla="*/ 2172314 h 2784382"/>
              <a:gd name="connsiteX8" fmla="*/ 1898627 w 2211859"/>
              <a:gd name="connsiteY8" fmla="*/ 1938307 h 2784382"/>
              <a:gd name="connsiteX9" fmla="*/ 2033206 w 2211859"/>
              <a:gd name="connsiteY9" fmla="*/ 1592826 h 2784382"/>
              <a:gd name="connsiteX10" fmla="*/ 2102032 w 2211859"/>
              <a:gd name="connsiteY10" fmla="*/ 1307691 h 2784382"/>
              <a:gd name="connsiteX11" fmla="*/ 2210187 w 2211859"/>
              <a:gd name="connsiteY11" fmla="*/ 904568 h 2784382"/>
              <a:gd name="connsiteX12" fmla="*/ 2121697 w 2211859"/>
              <a:gd name="connsiteY12" fmla="*/ 589936 h 2784382"/>
              <a:gd name="connsiteX13" fmla="*/ 1610419 w 2211859"/>
              <a:gd name="connsiteY13" fmla="*/ 432620 h 2784382"/>
              <a:gd name="connsiteX14" fmla="*/ 1246626 w 2211859"/>
              <a:gd name="connsiteY14" fmla="*/ 363794 h 2784382"/>
              <a:gd name="connsiteX15" fmla="*/ 892665 w 2211859"/>
              <a:gd name="connsiteY15" fmla="*/ 265471 h 2784382"/>
              <a:gd name="connsiteX16" fmla="*/ 863168 w 2211859"/>
              <a:gd name="connsiteY16" fmla="*/ 108155 h 2784382"/>
              <a:gd name="connsiteX17" fmla="*/ 902497 w 2211859"/>
              <a:gd name="connsiteY17" fmla="*/ 0 h 2784382"/>
              <a:gd name="connsiteX0" fmla="*/ 0 w 2211859"/>
              <a:gd name="connsiteY0" fmla="*/ 1612905 h 2806100"/>
              <a:gd name="connsiteX1" fmla="*/ 530218 w 2211859"/>
              <a:gd name="connsiteY1" fmla="*/ 1704292 h 2806100"/>
              <a:gd name="connsiteX2" fmla="*/ 752839 w 2211859"/>
              <a:gd name="connsiteY2" fmla="*/ 2008886 h 2806100"/>
              <a:gd name="connsiteX3" fmla="*/ 774678 w 2211859"/>
              <a:gd name="connsiteY3" fmla="*/ 2713703 h 2806100"/>
              <a:gd name="connsiteX4" fmla="*/ 1353746 w 2211859"/>
              <a:gd name="connsiteY4" fmla="*/ 2791533 h 2806100"/>
              <a:gd name="connsiteX5" fmla="*/ 1885723 w 2211859"/>
              <a:gd name="connsiteY5" fmla="*/ 2654710 h 2806100"/>
              <a:gd name="connsiteX6" fmla="*/ 2107562 w 2211859"/>
              <a:gd name="connsiteY6" fmla="*/ 2355318 h 2806100"/>
              <a:gd name="connsiteX7" fmla="*/ 2022145 w 2211859"/>
              <a:gd name="connsiteY7" fmla="*/ 2172314 h 2806100"/>
              <a:gd name="connsiteX8" fmla="*/ 1898627 w 2211859"/>
              <a:gd name="connsiteY8" fmla="*/ 1938307 h 2806100"/>
              <a:gd name="connsiteX9" fmla="*/ 2033206 w 2211859"/>
              <a:gd name="connsiteY9" fmla="*/ 1592826 h 2806100"/>
              <a:gd name="connsiteX10" fmla="*/ 2102032 w 2211859"/>
              <a:gd name="connsiteY10" fmla="*/ 1307691 h 2806100"/>
              <a:gd name="connsiteX11" fmla="*/ 2210187 w 2211859"/>
              <a:gd name="connsiteY11" fmla="*/ 904568 h 2806100"/>
              <a:gd name="connsiteX12" fmla="*/ 2121697 w 2211859"/>
              <a:gd name="connsiteY12" fmla="*/ 589936 h 2806100"/>
              <a:gd name="connsiteX13" fmla="*/ 1610419 w 2211859"/>
              <a:gd name="connsiteY13" fmla="*/ 432620 h 2806100"/>
              <a:gd name="connsiteX14" fmla="*/ 1246626 w 2211859"/>
              <a:gd name="connsiteY14" fmla="*/ 363794 h 2806100"/>
              <a:gd name="connsiteX15" fmla="*/ 892665 w 2211859"/>
              <a:gd name="connsiteY15" fmla="*/ 265471 h 2806100"/>
              <a:gd name="connsiteX16" fmla="*/ 863168 w 2211859"/>
              <a:gd name="connsiteY16" fmla="*/ 108155 h 2806100"/>
              <a:gd name="connsiteX17" fmla="*/ 902497 w 2211859"/>
              <a:gd name="connsiteY17" fmla="*/ 0 h 2806100"/>
              <a:gd name="connsiteX0" fmla="*/ 0 w 2211859"/>
              <a:gd name="connsiteY0" fmla="*/ 1612905 h 2806100"/>
              <a:gd name="connsiteX1" fmla="*/ 530218 w 2211859"/>
              <a:gd name="connsiteY1" fmla="*/ 1704292 h 2806100"/>
              <a:gd name="connsiteX2" fmla="*/ 752839 w 2211859"/>
              <a:gd name="connsiteY2" fmla="*/ 2008886 h 2806100"/>
              <a:gd name="connsiteX3" fmla="*/ 774678 w 2211859"/>
              <a:gd name="connsiteY3" fmla="*/ 2713703 h 2806100"/>
              <a:gd name="connsiteX4" fmla="*/ 1353746 w 2211859"/>
              <a:gd name="connsiteY4" fmla="*/ 2791533 h 2806100"/>
              <a:gd name="connsiteX5" fmla="*/ 1885723 w 2211859"/>
              <a:gd name="connsiteY5" fmla="*/ 2654710 h 2806100"/>
              <a:gd name="connsiteX6" fmla="*/ 2107562 w 2211859"/>
              <a:gd name="connsiteY6" fmla="*/ 2355318 h 2806100"/>
              <a:gd name="connsiteX7" fmla="*/ 2022145 w 2211859"/>
              <a:gd name="connsiteY7" fmla="*/ 2172314 h 2806100"/>
              <a:gd name="connsiteX8" fmla="*/ 1898627 w 2211859"/>
              <a:gd name="connsiteY8" fmla="*/ 1938307 h 2806100"/>
              <a:gd name="connsiteX9" fmla="*/ 2033206 w 2211859"/>
              <a:gd name="connsiteY9" fmla="*/ 1592826 h 2806100"/>
              <a:gd name="connsiteX10" fmla="*/ 2102032 w 2211859"/>
              <a:gd name="connsiteY10" fmla="*/ 1307691 h 2806100"/>
              <a:gd name="connsiteX11" fmla="*/ 2210187 w 2211859"/>
              <a:gd name="connsiteY11" fmla="*/ 904568 h 2806100"/>
              <a:gd name="connsiteX12" fmla="*/ 2121697 w 2211859"/>
              <a:gd name="connsiteY12" fmla="*/ 589936 h 2806100"/>
              <a:gd name="connsiteX13" fmla="*/ 1610419 w 2211859"/>
              <a:gd name="connsiteY13" fmla="*/ 432620 h 2806100"/>
              <a:gd name="connsiteX14" fmla="*/ 1246626 w 2211859"/>
              <a:gd name="connsiteY14" fmla="*/ 363794 h 2806100"/>
              <a:gd name="connsiteX15" fmla="*/ 940791 w 2211859"/>
              <a:gd name="connsiteY15" fmla="*/ 255845 h 2806100"/>
              <a:gd name="connsiteX16" fmla="*/ 863168 w 2211859"/>
              <a:gd name="connsiteY16" fmla="*/ 108155 h 2806100"/>
              <a:gd name="connsiteX17" fmla="*/ 902497 w 2211859"/>
              <a:gd name="connsiteY17" fmla="*/ 0 h 2806100"/>
              <a:gd name="connsiteX0" fmla="*/ 0 w 2211859"/>
              <a:gd name="connsiteY0" fmla="*/ 1612905 h 2806100"/>
              <a:gd name="connsiteX1" fmla="*/ 530218 w 2211859"/>
              <a:gd name="connsiteY1" fmla="*/ 1704292 h 2806100"/>
              <a:gd name="connsiteX2" fmla="*/ 752839 w 2211859"/>
              <a:gd name="connsiteY2" fmla="*/ 2008886 h 2806100"/>
              <a:gd name="connsiteX3" fmla="*/ 774678 w 2211859"/>
              <a:gd name="connsiteY3" fmla="*/ 2713703 h 2806100"/>
              <a:gd name="connsiteX4" fmla="*/ 1353746 w 2211859"/>
              <a:gd name="connsiteY4" fmla="*/ 2791533 h 2806100"/>
              <a:gd name="connsiteX5" fmla="*/ 1885723 w 2211859"/>
              <a:gd name="connsiteY5" fmla="*/ 2654710 h 2806100"/>
              <a:gd name="connsiteX6" fmla="*/ 2107562 w 2211859"/>
              <a:gd name="connsiteY6" fmla="*/ 2355318 h 2806100"/>
              <a:gd name="connsiteX7" fmla="*/ 2022145 w 2211859"/>
              <a:gd name="connsiteY7" fmla="*/ 2172314 h 2806100"/>
              <a:gd name="connsiteX8" fmla="*/ 1898627 w 2211859"/>
              <a:gd name="connsiteY8" fmla="*/ 1938307 h 2806100"/>
              <a:gd name="connsiteX9" fmla="*/ 2033206 w 2211859"/>
              <a:gd name="connsiteY9" fmla="*/ 1592826 h 2806100"/>
              <a:gd name="connsiteX10" fmla="*/ 2102032 w 2211859"/>
              <a:gd name="connsiteY10" fmla="*/ 1307691 h 2806100"/>
              <a:gd name="connsiteX11" fmla="*/ 2210187 w 2211859"/>
              <a:gd name="connsiteY11" fmla="*/ 904568 h 2806100"/>
              <a:gd name="connsiteX12" fmla="*/ 2121697 w 2211859"/>
              <a:gd name="connsiteY12" fmla="*/ 589936 h 2806100"/>
              <a:gd name="connsiteX13" fmla="*/ 1610419 w 2211859"/>
              <a:gd name="connsiteY13" fmla="*/ 432620 h 2806100"/>
              <a:gd name="connsiteX14" fmla="*/ 1246626 w 2211859"/>
              <a:gd name="connsiteY14" fmla="*/ 363794 h 2806100"/>
              <a:gd name="connsiteX15" fmla="*/ 940791 w 2211859"/>
              <a:gd name="connsiteY15" fmla="*/ 255845 h 2806100"/>
              <a:gd name="connsiteX16" fmla="*/ 892043 w 2211859"/>
              <a:gd name="connsiteY16" fmla="*/ 146656 h 2806100"/>
              <a:gd name="connsiteX17" fmla="*/ 902497 w 2211859"/>
              <a:gd name="connsiteY17" fmla="*/ 0 h 2806100"/>
              <a:gd name="connsiteX0" fmla="*/ 0 w 2211859"/>
              <a:gd name="connsiteY0" fmla="*/ 1612905 h 2806100"/>
              <a:gd name="connsiteX1" fmla="*/ 530218 w 2211859"/>
              <a:gd name="connsiteY1" fmla="*/ 1704292 h 2806100"/>
              <a:gd name="connsiteX2" fmla="*/ 752839 w 2211859"/>
              <a:gd name="connsiteY2" fmla="*/ 2008886 h 2806100"/>
              <a:gd name="connsiteX3" fmla="*/ 774678 w 2211859"/>
              <a:gd name="connsiteY3" fmla="*/ 2713703 h 2806100"/>
              <a:gd name="connsiteX4" fmla="*/ 1353746 w 2211859"/>
              <a:gd name="connsiteY4" fmla="*/ 2791533 h 2806100"/>
              <a:gd name="connsiteX5" fmla="*/ 1885723 w 2211859"/>
              <a:gd name="connsiteY5" fmla="*/ 2654710 h 2806100"/>
              <a:gd name="connsiteX6" fmla="*/ 2107562 w 2211859"/>
              <a:gd name="connsiteY6" fmla="*/ 2355318 h 2806100"/>
              <a:gd name="connsiteX7" fmla="*/ 2022145 w 2211859"/>
              <a:gd name="connsiteY7" fmla="*/ 2172314 h 2806100"/>
              <a:gd name="connsiteX8" fmla="*/ 1898627 w 2211859"/>
              <a:gd name="connsiteY8" fmla="*/ 1938307 h 2806100"/>
              <a:gd name="connsiteX9" fmla="*/ 2033206 w 2211859"/>
              <a:gd name="connsiteY9" fmla="*/ 1592826 h 2806100"/>
              <a:gd name="connsiteX10" fmla="*/ 2102032 w 2211859"/>
              <a:gd name="connsiteY10" fmla="*/ 1307691 h 2806100"/>
              <a:gd name="connsiteX11" fmla="*/ 2210187 w 2211859"/>
              <a:gd name="connsiteY11" fmla="*/ 904568 h 2806100"/>
              <a:gd name="connsiteX12" fmla="*/ 2121697 w 2211859"/>
              <a:gd name="connsiteY12" fmla="*/ 589936 h 2806100"/>
              <a:gd name="connsiteX13" fmla="*/ 1610419 w 2211859"/>
              <a:gd name="connsiteY13" fmla="*/ 432620 h 2806100"/>
              <a:gd name="connsiteX14" fmla="*/ 1246626 w 2211859"/>
              <a:gd name="connsiteY14" fmla="*/ 363794 h 2806100"/>
              <a:gd name="connsiteX15" fmla="*/ 940791 w 2211859"/>
              <a:gd name="connsiteY15" fmla="*/ 255845 h 2806100"/>
              <a:gd name="connsiteX16" fmla="*/ 892043 w 2211859"/>
              <a:gd name="connsiteY16" fmla="*/ 146656 h 2806100"/>
              <a:gd name="connsiteX17" fmla="*/ 931373 w 2211859"/>
              <a:gd name="connsiteY17" fmla="*/ 0 h 2806100"/>
              <a:gd name="connsiteX0" fmla="*/ 0 w 2211859"/>
              <a:gd name="connsiteY0" fmla="*/ 1612905 h 2806100"/>
              <a:gd name="connsiteX1" fmla="*/ 530218 w 2211859"/>
              <a:gd name="connsiteY1" fmla="*/ 1704292 h 2806100"/>
              <a:gd name="connsiteX2" fmla="*/ 752839 w 2211859"/>
              <a:gd name="connsiteY2" fmla="*/ 2008886 h 2806100"/>
              <a:gd name="connsiteX3" fmla="*/ 774678 w 2211859"/>
              <a:gd name="connsiteY3" fmla="*/ 2713703 h 2806100"/>
              <a:gd name="connsiteX4" fmla="*/ 1353746 w 2211859"/>
              <a:gd name="connsiteY4" fmla="*/ 2791533 h 2806100"/>
              <a:gd name="connsiteX5" fmla="*/ 1885723 w 2211859"/>
              <a:gd name="connsiteY5" fmla="*/ 2654710 h 2806100"/>
              <a:gd name="connsiteX6" fmla="*/ 2107562 w 2211859"/>
              <a:gd name="connsiteY6" fmla="*/ 2355318 h 2806100"/>
              <a:gd name="connsiteX7" fmla="*/ 2022145 w 2211859"/>
              <a:gd name="connsiteY7" fmla="*/ 2172314 h 2806100"/>
              <a:gd name="connsiteX8" fmla="*/ 1898627 w 2211859"/>
              <a:gd name="connsiteY8" fmla="*/ 1938307 h 2806100"/>
              <a:gd name="connsiteX9" fmla="*/ 2033206 w 2211859"/>
              <a:gd name="connsiteY9" fmla="*/ 1592826 h 2806100"/>
              <a:gd name="connsiteX10" fmla="*/ 2102032 w 2211859"/>
              <a:gd name="connsiteY10" fmla="*/ 1307691 h 2806100"/>
              <a:gd name="connsiteX11" fmla="*/ 2210187 w 2211859"/>
              <a:gd name="connsiteY11" fmla="*/ 904568 h 2806100"/>
              <a:gd name="connsiteX12" fmla="*/ 2121697 w 2211859"/>
              <a:gd name="connsiteY12" fmla="*/ 589936 h 2806100"/>
              <a:gd name="connsiteX13" fmla="*/ 1610419 w 2211859"/>
              <a:gd name="connsiteY13" fmla="*/ 432620 h 2806100"/>
              <a:gd name="connsiteX14" fmla="*/ 1246626 w 2211859"/>
              <a:gd name="connsiteY14" fmla="*/ 363794 h 2806100"/>
              <a:gd name="connsiteX15" fmla="*/ 940791 w 2211859"/>
              <a:gd name="connsiteY15" fmla="*/ 255845 h 2806100"/>
              <a:gd name="connsiteX16" fmla="*/ 892043 w 2211859"/>
              <a:gd name="connsiteY16" fmla="*/ 146656 h 2806100"/>
              <a:gd name="connsiteX17" fmla="*/ 931373 w 2211859"/>
              <a:gd name="connsiteY17" fmla="*/ 0 h 280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11859" h="2806100">
                <a:moveTo>
                  <a:pt x="0" y="1612905"/>
                </a:moveTo>
                <a:cubicBezTo>
                  <a:pt x="196197" y="1655114"/>
                  <a:pt x="404745" y="1638295"/>
                  <a:pt x="530218" y="1704292"/>
                </a:cubicBezTo>
                <a:cubicBezTo>
                  <a:pt x="655691" y="1770289"/>
                  <a:pt x="712096" y="1840651"/>
                  <a:pt x="752839" y="2008886"/>
                </a:cubicBezTo>
                <a:cubicBezTo>
                  <a:pt x="793582" y="2177121"/>
                  <a:pt x="674527" y="2583262"/>
                  <a:pt x="774678" y="2713703"/>
                </a:cubicBezTo>
                <a:cubicBezTo>
                  <a:pt x="874829" y="2844144"/>
                  <a:pt x="1168572" y="2801365"/>
                  <a:pt x="1353746" y="2791533"/>
                </a:cubicBezTo>
                <a:cubicBezTo>
                  <a:pt x="1538920" y="2781701"/>
                  <a:pt x="1760087" y="2727412"/>
                  <a:pt x="1885723" y="2654710"/>
                </a:cubicBezTo>
                <a:cubicBezTo>
                  <a:pt x="2011359" y="2582008"/>
                  <a:pt x="2084825" y="2435717"/>
                  <a:pt x="2107562" y="2355318"/>
                </a:cubicBezTo>
                <a:cubicBezTo>
                  <a:pt x="2130299" y="2274919"/>
                  <a:pt x="2056967" y="2241816"/>
                  <a:pt x="2022145" y="2172314"/>
                </a:cubicBezTo>
                <a:cubicBezTo>
                  <a:pt x="1987323" y="2102812"/>
                  <a:pt x="1896784" y="2034888"/>
                  <a:pt x="1898627" y="1938307"/>
                </a:cubicBezTo>
                <a:cubicBezTo>
                  <a:pt x="1900470" y="1841726"/>
                  <a:pt x="1999305" y="1697929"/>
                  <a:pt x="2033206" y="1592826"/>
                </a:cubicBezTo>
                <a:cubicBezTo>
                  <a:pt x="2067107" y="1487723"/>
                  <a:pt x="2072535" y="1422401"/>
                  <a:pt x="2102032" y="1307691"/>
                </a:cubicBezTo>
                <a:cubicBezTo>
                  <a:pt x="2131529" y="1192981"/>
                  <a:pt x="2206910" y="1024194"/>
                  <a:pt x="2210187" y="904568"/>
                </a:cubicBezTo>
                <a:cubicBezTo>
                  <a:pt x="2213464" y="784942"/>
                  <a:pt x="2221658" y="668594"/>
                  <a:pt x="2121697" y="589936"/>
                </a:cubicBezTo>
                <a:cubicBezTo>
                  <a:pt x="2021736" y="511278"/>
                  <a:pt x="1756264" y="470310"/>
                  <a:pt x="1610419" y="432620"/>
                </a:cubicBezTo>
                <a:cubicBezTo>
                  <a:pt x="1464574" y="394930"/>
                  <a:pt x="1358231" y="393256"/>
                  <a:pt x="1246626" y="363794"/>
                </a:cubicBezTo>
                <a:cubicBezTo>
                  <a:pt x="1135021" y="334332"/>
                  <a:pt x="999888" y="292035"/>
                  <a:pt x="940791" y="255845"/>
                </a:cubicBezTo>
                <a:cubicBezTo>
                  <a:pt x="881694" y="219655"/>
                  <a:pt x="890404" y="190901"/>
                  <a:pt x="892043" y="146656"/>
                </a:cubicBezTo>
                <a:cubicBezTo>
                  <a:pt x="893682" y="102411"/>
                  <a:pt x="912528" y="31955"/>
                  <a:pt x="931373" y="0"/>
                </a:cubicBezTo>
              </a:path>
            </a:pathLst>
          </a:cu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5C83333B-95DB-445A-9E2B-D8C24465E0DA}"/>
              </a:ext>
            </a:extLst>
          </p:cNvPr>
          <p:cNvSpPr txBox="1"/>
          <p:nvPr/>
        </p:nvSpPr>
        <p:spPr>
          <a:xfrm>
            <a:off x="8148754" y="-571983"/>
            <a:ext cx="855686" cy="36933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WG02</a:t>
            </a:r>
            <a:endParaRPr lang="en-NL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F2B21B4-F766-476B-92BB-027E2E02BE36}"/>
              </a:ext>
            </a:extLst>
          </p:cNvPr>
          <p:cNvCxnSpPr>
            <a:stCxn id="191" idx="1"/>
            <a:endCxn id="187" idx="4"/>
          </p:cNvCxnSpPr>
          <p:nvPr/>
        </p:nvCxnSpPr>
        <p:spPr>
          <a:xfrm flipH="1">
            <a:off x="7814309" y="-387317"/>
            <a:ext cx="334445" cy="280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9648992D-3754-489B-BA13-5116BDBE3696}"/>
              </a:ext>
            </a:extLst>
          </p:cNvPr>
          <p:cNvGrpSpPr>
            <a:grpSpLocks noChangeAspect="1"/>
          </p:cNvGrpSpPr>
          <p:nvPr/>
        </p:nvGrpSpPr>
        <p:grpSpPr>
          <a:xfrm rot="617476">
            <a:off x="2606484" y="4321044"/>
            <a:ext cx="4147102" cy="2538406"/>
            <a:chOff x="2584745" y="1362793"/>
            <a:chExt cx="8294204" cy="507681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3" name="Inkt 3">
                  <a:extLst>
                    <a:ext uri="{FF2B5EF4-FFF2-40B4-BE49-F238E27FC236}">
                      <a16:creationId xmlns:a16="http://schemas.microsoft.com/office/drawing/2014/main" id="{6480CB1F-4714-4ACF-8BD8-9D75D58B5A22}"/>
                    </a:ext>
                  </a:extLst>
                </p14:cNvPr>
                <p14:cNvContentPartPr/>
                <p14:nvPr/>
              </p14:nvContentPartPr>
              <p14:xfrm>
                <a:off x="2590240" y="1565587"/>
                <a:ext cx="7217280" cy="4776120"/>
              </p14:xfrm>
            </p:contentPart>
          </mc:Choice>
          <mc:Fallback xmlns="">
            <p:pic>
              <p:nvPicPr>
                <p:cNvPr id="193" name="Inkt 3">
                  <a:extLst>
                    <a:ext uri="{FF2B5EF4-FFF2-40B4-BE49-F238E27FC236}">
                      <a16:creationId xmlns:a16="http://schemas.microsoft.com/office/drawing/2014/main" id="{6480CB1F-4714-4ACF-8BD8-9D75D58B5A2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72242" y="1547586"/>
                  <a:ext cx="7252556" cy="48114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4" name="Inkt 4">
                  <a:extLst>
                    <a:ext uri="{FF2B5EF4-FFF2-40B4-BE49-F238E27FC236}">
                      <a16:creationId xmlns:a16="http://schemas.microsoft.com/office/drawing/2014/main" id="{2D8ACF78-B7EE-4B21-BB7B-B22B426592A9}"/>
                    </a:ext>
                  </a:extLst>
                </p14:cNvPr>
                <p14:cNvContentPartPr/>
                <p14:nvPr/>
              </p14:nvContentPartPr>
              <p14:xfrm>
                <a:off x="6788622" y="1623791"/>
                <a:ext cx="3813840" cy="4228560"/>
              </p14:xfrm>
            </p:contentPart>
          </mc:Choice>
          <mc:Fallback xmlns="">
            <p:pic>
              <p:nvPicPr>
                <p:cNvPr id="194" name="Inkt 4">
                  <a:extLst>
                    <a:ext uri="{FF2B5EF4-FFF2-40B4-BE49-F238E27FC236}">
                      <a16:creationId xmlns:a16="http://schemas.microsoft.com/office/drawing/2014/main" id="{2D8ACF78-B7EE-4B21-BB7B-B22B426592A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70625" y="1605794"/>
                  <a:ext cx="3849113" cy="42638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5" name="Inkt 7">
                  <a:extLst>
                    <a:ext uri="{FF2B5EF4-FFF2-40B4-BE49-F238E27FC236}">
                      <a16:creationId xmlns:a16="http://schemas.microsoft.com/office/drawing/2014/main" id="{EC96DD5F-44E2-4A99-890C-6B1034799994}"/>
                    </a:ext>
                  </a:extLst>
                </p14:cNvPr>
                <p14:cNvContentPartPr/>
                <p14:nvPr/>
              </p14:nvContentPartPr>
              <p14:xfrm>
                <a:off x="5780465" y="1644258"/>
                <a:ext cx="147240" cy="1964520"/>
              </p14:xfrm>
            </p:contentPart>
          </mc:Choice>
          <mc:Fallback xmlns="">
            <p:pic>
              <p:nvPicPr>
                <p:cNvPr id="195" name="Inkt 7">
                  <a:extLst>
                    <a:ext uri="{FF2B5EF4-FFF2-40B4-BE49-F238E27FC236}">
                      <a16:creationId xmlns:a16="http://schemas.microsoft.com/office/drawing/2014/main" id="{EC96DD5F-44E2-4A99-890C-6B10347999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62509" y="1626261"/>
                  <a:ext cx="182434" cy="1999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6" name="Inkt 9">
                  <a:extLst>
                    <a:ext uri="{FF2B5EF4-FFF2-40B4-BE49-F238E27FC236}">
                      <a16:creationId xmlns:a16="http://schemas.microsoft.com/office/drawing/2014/main" id="{43C5F9E1-F767-4B71-8774-C2DDB7E69DC5}"/>
                    </a:ext>
                  </a:extLst>
                </p14:cNvPr>
                <p14:cNvContentPartPr/>
                <p14:nvPr/>
              </p14:nvContentPartPr>
              <p14:xfrm>
                <a:off x="5725025" y="3908658"/>
                <a:ext cx="157320" cy="1569240"/>
              </p14:xfrm>
            </p:contentPart>
          </mc:Choice>
          <mc:Fallback xmlns="">
            <p:pic>
              <p:nvPicPr>
                <p:cNvPr id="196" name="Inkt 9">
                  <a:extLst>
                    <a:ext uri="{FF2B5EF4-FFF2-40B4-BE49-F238E27FC236}">
                      <a16:creationId xmlns:a16="http://schemas.microsoft.com/office/drawing/2014/main" id="{43C5F9E1-F767-4B71-8774-C2DDB7E69DC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07066" y="3890662"/>
                  <a:ext cx="192519" cy="1604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7" name="Inkt 11">
                  <a:extLst>
                    <a:ext uri="{FF2B5EF4-FFF2-40B4-BE49-F238E27FC236}">
                      <a16:creationId xmlns:a16="http://schemas.microsoft.com/office/drawing/2014/main" id="{E466A5E9-350D-457C-BBB3-624149F228FA}"/>
                    </a:ext>
                  </a:extLst>
                </p14:cNvPr>
                <p14:cNvContentPartPr/>
                <p14:nvPr/>
              </p14:nvContentPartPr>
              <p14:xfrm>
                <a:off x="5696585" y="5451618"/>
                <a:ext cx="61920" cy="786240"/>
              </p14:xfrm>
            </p:contentPart>
          </mc:Choice>
          <mc:Fallback xmlns="">
            <p:pic>
              <p:nvPicPr>
                <p:cNvPr id="197" name="Inkt 11">
                  <a:extLst>
                    <a:ext uri="{FF2B5EF4-FFF2-40B4-BE49-F238E27FC236}">
                      <a16:creationId xmlns:a16="http://schemas.microsoft.com/office/drawing/2014/main" id="{E466A5E9-350D-457C-BBB3-624149F228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78792" y="5433618"/>
                  <a:ext cx="96794" cy="82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8" name="Inkt 12">
                  <a:extLst>
                    <a:ext uri="{FF2B5EF4-FFF2-40B4-BE49-F238E27FC236}">
                      <a16:creationId xmlns:a16="http://schemas.microsoft.com/office/drawing/2014/main" id="{20459935-9134-4051-AC7E-D9D099FCDC9C}"/>
                    </a:ext>
                  </a:extLst>
                </p14:cNvPr>
                <p14:cNvContentPartPr/>
                <p14:nvPr/>
              </p14:nvContentPartPr>
              <p14:xfrm>
                <a:off x="6082145" y="1623378"/>
                <a:ext cx="78480" cy="1408680"/>
              </p14:xfrm>
            </p:contentPart>
          </mc:Choice>
          <mc:Fallback xmlns="">
            <p:pic>
              <p:nvPicPr>
                <p:cNvPr id="198" name="Inkt 12">
                  <a:extLst>
                    <a:ext uri="{FF2B5EF4-FFF2-40B4-BE49-F238E27FC236}">
                      <a16:creationId xmlns:a16="http://schemas.microsoft.com/office/drawing/2014/main" id="{20459935-9134-4051-AC7E-D9D099FCDC9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64309" y="1605383"/>
                  <a:ext cx="113439" cy="1443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9" name="Inkt 17">
                  <a:extLst>
                    <a:ext uri="{FF2B5EF4-FFF2-40B4-BE49-F238E27FC236}">
                      <a16:creationId xmlns:a16="http://schemas.microsoft.com/office/drawing/2014/main" id="{A6A35578-D928-4AD0-98D4-94281DC5C875}"/>
                    </a:ext>
                  </a:extLst>
                </p14:cNvPr>
                <p14:cNvContentPartPr/>
                <p14:nvPr/>
              </p14:nvContentPartPr>
              <p14:xfrm>
                <a:off x="5918345" y="3564138"/>
                <a:ext cx="234360" cy="2704320"/>
              </p14:xfrm>
            </p:contentPart>
          </mc:Choice>
          <mc:Fallback xmlns="">
            <p:pic>
              <p:nvPicPr>
                <p:cNvPr id="199" name="Inkt 17">
                  <a:extLst>
                    <a:ext uri="{FF2B5EF4-FFF2-40B4-BE49-F238E27FC236}">
                      <a16:creationId xmlns:a16="http://schemas.microsoft.com/office/drawing/2014/main" id="{A6A35578-D928-4AD0-98D4-94281DC5C87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00373" y="3546143"/>
                  <a:ext cx="269586" cy="27395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0" name="Inkt 19">
                  <a:extLst>
                    <a:ext uri="{FF2B5EF4-FFF2-40B4-BE49-F238E27FC236}">
                      <a16:creationId xmlns:a16="http://schemas.microsoft.com/office/drawing/2014/main" id="{DB238BC4-97B0-4F31-AD31-2FBC75BD972F}"/>
                    </a:ext>
                  </a:extLst>
                </p14:cNvPr>
                <p14:cNvContentPartPr/>
                <p14:nvPr/>
              </p14:nvContentPartPr>
              <p14:xfrm>
                <a:off x="6096185" y="3207738"/>
                <a:ext cx="1916640" cy="57600"/>
              </p14:xfrm>
            </p:contentPart>
          </mc:Choice>
          <mc:Fallback xmlns="">
            <p:pic>
              <p:nvPicPr>
                <p:cNvPr id="200" name="Inkt 19">
                  <a:extLst>
                    <a:ext uri="{FF2B5EF4-FFF2-40B4-BE49-F238E27FC236}">
                      <a16:creationId xmlns:a16="http://schemas.microsoft.com/office/drawing/2014/main" id="{DB238BC4-97B0-4F31-AD31-2FBC75BD972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78192" y="3189960"/>
                  <a:ext cx="1951907" cy="92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1" name="Inkt 28">
                  <a:extLst>
                    <a:ext uri="{FF2B5EF4-FFF2-40B4-BE49-F238E27FC236}">
                      <a16:creationId xmlns:a16="http://schemas.microsoft.com/office/drawing/2014/main" id="{0602659F-E746-44C3-997A-6ACB4CB8F832}"/>
                    </a:ext>
                  </a:extLst>
                </p14:cNvPr>
                <p14:cNvContentPartPr/>
                <p14:nvPr/>
              </p14:nvContentPartPr>
              <p14:xfrm>
                <a:off x="4445945" y="1732458"/>
                <a:ext cx="124200" cy="1913400"/>
              </p14:xfrm>
            </p:contentPart>
          </mc:Choice>
          <mc:Fallback xmlns="">
            <p:pic>
              <p:nvPicPr>
                <p:cNvPr id="201" name="Inkt 28">
                  <a:extLst>
                    <a:ext uri="{FF2B5EF4-FFF2-40B4-BE49-F238E27FC236}">
                      <a16:creationId xmlns:a16="http://schemas.microsoft.com/office/drawing/2014/main" id="{0602659F-E746-44C3-997A-6ACB4CB8F83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27997" y="1714461"/>
                  <a:ext cx="159378" cy="19486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2" name="Inkt 54">
                  <a:extLst>
                    <a:ext uri="{FF2B5EF4-FFF2-40B4-BE49-F238E27FC236}">
                      <a16:creationId xmlns:a16="http://schemas.microsoft.com/office/drawing/2014/main" id="{91421CAE-4D37-4712-83A4-519690DCA75B}"/>
                    </a:ext>
                  </a:extLst>
                </p14:cNvPr>
                <p14:cNvContentPartPr/>
                <p14:nvPr/>
              </p14:nvContentPartPr>
              <p14:xfrm>
                <a:off x="6070265" y="5383218"/>
                <a:ext cx="1262880" cy="73440"/>
              </p14:xfrm>
            </p:contentPart>
          </mc:Choice>
          <mc:Fallback xmlns="">
            <p:pic>
              <p:nvPicPr>
                <p:cNvPr id="202" name="Inkt 54">
                  <a:extLst>
                    <a:ext uri="{FF2B5EF4-FFF2-40B4-BE49-F238E27FC236}">
                      <a16:creationId xmlns:a16="http://schemas.microsoft.com/office/drawing/2014/main" id="{91421CAE-4D37-4712-83A4-519690DCA75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52275" y="5365393"/>
                  <a:ext cx="1298140" cy="108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3" name="Inkt 64">
                  <a:extLst>
                    <a:ext uri="{FF2B5EF4-FFF2-40B4-BE49-F238E27FC236}">
                      <a16:creationId xmlns:a16="http://schemas.microsoft.com/office/drawing/2014/main" id="{95D8C8EC-E735-4F9A-B36A-B0A56A3051D4}"/>
                    </a:ext>
                  </a:extLst>
                </p14:cNvPr>
                <p14:cNvContentPartPr/>
                <p14:nvPr/>
              </p14:nvContentPartPr>
              <p14:xfrm>
                <a:off x="4382945" y="3842058"/>
                <a:ext cx="75240" cy="1927440"/>
              </p14:xfrm>
            </p:contentPart>
          </mc:Choice>
          <mc:Fallback xmlns="">
            <p:pic>
              <p:nvPicPr>
                <p:cNvPr id="203" name="Inkt 64">
                  <a:extLst>
                    <a:ext uri="{FF2B5EF4-FFF2-40B4-BE49-F238E27FC236}">
                      <a16:creationId xmlns:a16="http://schemas.microsoft.com/office/drawing/2014/main" id="{95D8C8EC-E735-4F9A-B36A-B0A56A3051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65031" y="3824065"/>
                  <a:ext cx="110352" cy="1962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4" name="Inkt 66">
                  <a:extLst>
                    <a:ext uri="{FF2B5EF4-FFF2-40B4-BE49-F238E27FC236}">
                      <a16:creationId xmlns:a16="http://schemas.microsoft.com/office/drawing/2014/main" id="{B1D08245-08B7-49F4-B91C-2842D0A42867}"/>
                    </a:ext>
                  </a:extLst>
                </p14:cNvPr>
                <p14:cNvContentPartPr/>
                <p14:nvPr/>
              </p14:nvContentPartPr>
              <p14:xfrm>
                <a:off x="5193808" y="3705003"/>
                <a:ext cx="61920" cy="2221200"/>
              </p14:xfrm>
            </p:contentPart>
          </mc:Choice>
          <mc:Fallback xmlns="">
            <p:pic>
              <p:nvPicPr>
                <p:cNvPr id="204" name="Inkt 66">
                  <a:extLst>
                    <a:ext uri="{FF2B5EF4-FFF2-40B4-BE49-F238E27FC236}">
                      <a16:creationId xmlns:a16="http://schemas.microsoft.com/office/drawing/2014/main" id="{B1D08245-08B7-49F4-B91C-2842D0A4286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75808" y="3687003"/>
                  <a:ext cx="97200" cy="22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5" name="Inkt 68">
                  <a:extLst>
                    <a:ext uri="{FF2B5EF4-FFF2-40B4-BE49-F238E27FC236}">
                      <a16:creationId xmlns:a16="http://schemas.microsoft.com/office/drawing/2014/main" id="{1A00A800-9117-4046-9772-325E043A6668}"/>
                    </a:ext>
                  </a:extLst>
                </p14:cNvPr>
                <p14:cNvContentPartPr/>
                <p14:nvPr/>
              </p14:nvContentPartPr>
              <p14:xfrm>
                <a:off x="4456745" y="4915578"/>
                <a:ext cx="1258200" cy="22680"/>
              </p14:xfrm>
            </p:contentPart>
          </mc:Choice>
          <mc:Fallback xmlns="">
            <p:pic>
              <p:nvPicPr>
                <p:cNvPr id="205" name="Inkt 68">
                  <a:extLst>
                    <a:ext uri="{FF2B5EF4-FFF2-40B4-BE49-F238E27FC236}">
                      <a16:creationId xmlns:a16="http://schemas.microsoft.com/office/drawing/2014/main" id="{1A00A800-9117-4046-9772-325E043A666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38750" y="4897859"/>
                  <a:ext cx="1293470" cy="57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6" name="Inkt 69">
                  <a:extLst>
                    <a:ext uri="{FF2B5EF4-FFF2-40B4-BE49-F238E27FC236}">
                      <a16:creationId xmlns:a16="http://schemas.microsoft.com/office/drawing/2014/main" id="{A21874D7-88DA-40BE-8212-45C90F695D83}"/>
                    </a:ext>
                  </a:extLst>
                </p14:cNvPr>
                <p14:cNvContentPartPr/>
                <p14:nvPr/>
              </p14:nvContentPartPr>
              <p14:xfrm>
                <a:off x="3089105" y="4899738"/>
                <a:ext cx="1414440" cy="42120"/>
              </p14:xfrm>
            </p:contentPart>
          </mc:Choice>
          <mc:Fallback xmlns="">
            <p:pic>
              <p:nvPicPr>
                <p:cNvPr id="206" name="Inkt 69">
                  <a:extLst>
                    <a:ext uri="{FF2B5EF4-FFF2-40B4-BE49-F238E27FC236}">
                      <a16:creationId xmlns:a16="http://schemas.microsoft.com/office/drawing/2014/main" id="{A21874D7-88DA-40BE-8212-45C90F695D8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71110" y="4881891"/>
                  <a:ext cx="1449711" cy="771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7" name="Inkt 105">
                  <a:extLst>
                    <a:ext uri="{FF2B5EF4-FFF2-40B4-BE49-F238E27FC236}">
                      <a16:creationId xmlns:a16="http://schemas.microsoft.com/office/drawing/2014/main" id="{FD187177-E17B-4556-AFD5-7141B7AA8021}"/>
                    </a:ext>
                  </a:extLst>
                </p14:cNvPr>
                <p14:cNvContentPartPr/>
                <p14:nvPr/>
              </p14:nvContentPartPr>
              <p14:xfrm>
                <a:off x="7699265" y="3455418"/>
                <a:ext cx="322920" cy="29880"/>
              </p14:xfrm>
            </p:contentPart>
          </mc:Choice>
          <mc:Fallback xmlns="">
            <p:pic>
              <p:nvPicPr>
                <p:cNvPr id="207" name="Inkt 105">
                  <a:extLst>
                    <a:ext uri="{FF2B5EF4-FFF2-40B4-BE49-F238E27FC236}">
                      <a16:creationId xmlns:a16="http://schemas.microsoft.com/office/drawing/2014/main" id="{FD187177-E17B-4556-AFD5-7141B7AA802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81285" y="3437632"/>
                  <a:ext cx="358161" cy="64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8" name="Inkt 107">
                  <a:extLst>
                    <a:ext uri="{FF2B5EF4-FFF2-40B4-BE49-F238E27FC236}">
                      <a16:creationId xmlns:a16="http://schemas.microsoft.com/office/drawing/2014/main" id="{3751EC18-1145-4717-90D5-15551FA1FC71}"/>
                    </a:ext>
                  </a:extLst>
                </p14:cNvPr>
                <p14:cNvContentPartPr/>
                <p14:nvPr/>
              </p14:nvContentPartPr>
              <p14:xfrm>
                <a:off x="7711505" y="3801018"/>
                <a:ext cx="253080" cy="20880"/>
              </p14:xfrm>
            </p:contentPart>
          </mc:Choice>
          <mc:Fallback xmlns="">
            <p:pic>
              <p:nvPicPr>
                <p:cNvPr id="208" name="Inkt 107">
                  <a:extLst>
                    <a:ext uri="{FF2B5EF4-FFF2-40B4-BE49-F238E27FC236}">
                      <a16:creationId xmlns:a16="http://schemas.microsoft.com/office/drawing/2014/main" id="{3751EC18-1145-4717-90D5-15551FA1FC7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93531" y="3783618"/>
                  <a:ext cx="288310" cy="5498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9" name="Groep 119">
              <a:extLst>
                <a:ext uri="{FF2B5EF4-FFF2-40B4-BE49-F238E27FC236}">
                  <a16:creationId xmlns:a16="http://schemas.microsoft.com/office/drawing/2014/main" id="{A31DE839-A487-4E02-ABCD-C9CFAF5E28CE}"/>
                </a:ext>
              </a:extLst>
            </p:cNvPr>
            <p:cNvGrpSpPr/>
            <p:nvPr/>
          </p:nvGrpSpPr>
          <p:grpSpPr>
            <a:xfrm>
              <a:off x="6270425" y="3293778"/>
              <a:ext cx="1684800" cy="616320"/>
              <a:chOff x="6270425" y="3293778"/>
              <a:chExt cx="1684800" cy="616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457" name="Inkt 109">
                    <a:extLst>
                      <a:ext uri="{FF2B5EF4-FFF2-40B4-BE49-F238E27FC236}">
                        <a16:creationId xmlns:a16="http://schemas.microsoft.com/office/drawing/2014/main" id="{5C26A7C0-31D2-4849-84A5-DE53A3DD4A17}"/>
                      </a:ext>
                    </a:extLst>
                  </p14:cNvPr>
                  <p14:cNvContentPartPr/>
                  <p14:nvPr/>
                </p14:nvContentPartPr>
                <p14:xfrm>
                  <a:off x="6270425" y="3328698"/>
                  <a:ext cx="111600" cy="157320"/>
                </p14:xfrm>
              </p:contentPart>
            </mc:Choice>
            <mc:Fallback xmlns="">
              <p:pic>
                <p:nvPicPr>
                  <p:cNvPr id="110" name="Inkt 109">
                    <a:extLst>
                      <a:ext uri="{FF2B5EF4-FFF2-40B4-BE49-F238E27FC236}">
                        <a16:creationId xmlns:a16="http://schemas.microsoft.com/office/drawing/2014/main" id="{CA9083A9-2512-4D99-B36A-E18A3056A928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6261425" y="3319698"/>
                    <a:ext cx="12924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58" name="Inkt 110">
                    <a:extLst>
                      <a:ext uri="{FF2B5EF4-FFF2-40B4-BE49-F238E27FC236}">
                        <a16:creationId xmlns:a16="http://schemas.microsoft.com/office/drawing/2014/main" id="{FCB00AEB-FBD1-4896-8B44-0B4AD8AC96B2}"/>
                      </a:ext>
                    </a:extLst>
                  </p14:cNvPr>
                  <p14:cNvContentPartPr/>
                  <p14:nvPr/>
                </p14:nvContentPartPr>
                <p14:xfrm>
                  <a:off x="6554105" y="3345618"/>
                  <a:ext cx="86760" cy="126720"/>
                </p14:xfrm>
              </p:contentPart>
            </mc:Choice>
            <mc:Fallback xmlns="">
              <p:pic>
                <p:nvPicPr>
                  <p:cNvPr id="111" name="Inkt 110">
                    <a:extLst>
                      <a:ext uri="{FF2B5EF4-FFF2-40B4-BE49-F238E27FC236}">
                        <a16:creationId xmlns:a16="http://schemas.microsoft.com/office/drawing/2014/main" id="{6305FF28-09DD-4AE7-892D-A7322B82F39A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6545105" y="3336978"/>
                    <a:ext cx="104400" cy="14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59" name="Inkt 111">
                    <a:extLst>
                      <a:ext uri="{FF2B5EF4-FFF2-40B4-BE49-F238E27FC236}">
                        <a16:creationId xmlns:a16="http://schemas.microsoft.com/office/drawing/2014/main" id="{2F97E4C9-3951-43CA-8CAB-6868C3D6AEF5}"/>
                      </a:ext>
                    </a:extLst>
                  </p14:cNvPr>
                  <p14:cNvContentPartPr/>
                  <p14:nvPr/>
                </p14:nvContentPartPr>
                <p14:xfrm>
                  <a:off x="6835265" y="3331938"/>
                  <a:ext cx="140400" cy="157320"/>
                </p14:xfrm>
              </p:contentPart>
            </mc:Choice>
            <mc:Fallback xmlns="">
              <p:pic>
                <p:nvPicPr>
                  <p:cNvPr id="112" name="Inkt 111">
                    <a:extLst>
                      <a:ext uri="{FF2B5EF4-FFF2-40B4-BE49-F238E27FC236}">
                        <a16:creationId xmlns:a16="http://schemas.microsoft.com/office/drawing/2014/main" id="{CF124F4C-D4EF-4A8C-B9C9-D784B6C785DD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826625" y="3323298"/>
                    <a:ext cx="15804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60" name="Inkt 113">
                    <a:extLst>
                      <a:ext uri="{FF2B5EF4-FFF2-40B4-BE49-F238E27FC236}">
                        <a16:creationId xmlns:a16="http://schemas.microsoft.com/office/drawing/2014/main" id="{FB0EB9B7-DA2D-4287-B81F-482CCDD868A7}"/>
                      </a:ext>
                    </a:extLst>
                  </p14:cNvPr>
                  <p14:cNvContentPartPr/>
                  <p14:nvPr/>
                </p14:nvContentPartPr>
                <p14:xfrm>
                  <a:off x="7165385" y="3338418"/>
                  <a:ext cx="134280" cy="167760"/>
                </p14:xfrm>
              </p:contentPart>
            </mc:Choice>
            <mc:Fallback xmlns="">
              <p:pic>
                <p:nvPicPr>
                  <p:cNvPr id="114" name="Inkt 113">
                    <a:extLst>
                      <a:ext uri="{FF2B5EF4-FFF2-40B4-BE49-F238E27FC236}">
                        <a16:creationId xmlns:a16="http://schemas.microsoft.com/office/drawing/2014/main" id="{A3EC6820-DC16-4B9C-BA4F-A69FE382D357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7156745" y="3329418"/>
                    <a:ext cx="151920" cy="18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61" name="Inkt 114">
                    <a:extLst>
                      <a:ext uri="{FF2B5EF4-FFF2-40B4-BE49-F238E27FC236}">
                        <a16:creationId xmlns:a16="http://schemas.microsoft.com/office/drawing/2014/main" id="{EAAF50B6-716E-4803-AB5B-99451A07D83D}"/>
                      </a:ext>
                    </a:extLst>
                  </p14:cNvPr>
                  <p14:cNvContentPartPr/>
                  <p14:nvPr/>
                </p14:nvContentPartPr>
                <p14:xfrm>
                  <a:off x="7832825" y="3293778"/>
                  <a:ext cx="105120" cy="128160"/>
                </p14:xfrm>
              </p:contentPart>
            </mc:Choice>
            <mc:Fallback xmlns="">
              <p:pic>
                <p:nvPicPr>
                  <p:cNvPr id="115" name="Inkt 114">
                    <a:extLst>
                      <a:ext uri="{FF2B5EF4-FFF2-40B4-BE49-F238E27FC236}">
                        <a16:creationId xmlns:a16="http://schemas.microsoft.com/office/drawing/2014/main" id="{660573EE-4657-48BC-9544-0E0DA7DBB07E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7824185" y="3285138"/>
                    <a:ext cx="12276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462" name="Inkt 115">
                    <a:extLst>
                      <a:ext uri="{FF2B5EF4-FFF2-40B4-BE49-F238E27FC236}">
                        <a16:creationId xmlns:a16="http://schemas.microsoft.com/office/drawing/2014/main" id="{CEE0E01A-758A-45ED-A7B9-FE0E20D7B519}"/>
                      </a:ext>
                    </a:extLst>
                  </p14:cNvPr>
                  <p14:cNvContentPartPr/>
                  <p14:nvPr/>
                </p14:nvContentPartPr>
                <p14:xfrm>
                  <a:off x="7859825" y="3513378"/>
                  <a:ext cx="95400" cy="102240"/>
                </p14:xfrm>
              </p:contentPart>
            </mc:Choice>
            <mc:Fallback xmlns="">
              <p:pic>
                <p:nvPicPr>
                  <p:cNvPr id="116" name="Inkt 115">
                    <a:extLst>
                      <a:ext uri="{FF2B5EF4-FFF2-40B4-BE49-F238E27FC236}">
                        <a16:creationId xmlns:a16="http://schemas.microsoft.com/office/drawing/2014/main" id="{110A762A-740E-485F-8E2C-E9543656A500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7851185" y="3504378"/>
                    <a:ext cx="11304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463" name="Inkt 116">
                    <a:extLst>
                      <a:ext uri="{FF2B5EF4-FFF2-40B4-BE49-F238E27FC236}">
                        <a16:creationId xmlns:a16="http://schemas.microsoft.com/office/drawing/2014/main" id="{E0BA30E4-4017-47A2-881C-80ADB465F8C2}"/>
                      </a:ext>
                    </a:extLst>
                  </p14:cNvPr>
                  <p14:cNvContentPartPr/>
                  <p14:nvPr/>
                </p14:nvContentPartPr>
                <p14:xfrm>
                  <a:off x="7843625" y="3677178"/>
                  <a:ext cx="99360" cy="88200"/>
                </p14:xfrm>
              </p:contentPart>
            </mc:Choice>
            <mc:Fallback xmlns="">
              <p:pic>
                <p:nvPicPr>
                  <p:cNvPr id="117" name="Inkt 116">
                    <a:extLst>
                      <a:ext uri="{FF2B5EF4-FFF2-40B4-BE49-F238E27FC236}">
                        <a16:creationId xmlns:a16="http://schemas.microsoft.com/office/drawing/2014/main" id="{D319475B-E1A1-4A30-8754-298B1710008B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834985" y="3668178"/>
                    <a:ext cx="117000" cy="10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464" name="Inkt 118">
                    <a:extLst>
                      <a:ext uri="{FF2B5EF4-FFF2-40B4-BE49-F238E27FC236}">
                        <a16:creationId xmlns:a16="http://schemas.microsoft.com/office/drawing/2014/main" id="{04FEE60B-3B00-47A9-9CAB-758A4CBA00DC}"/>
                      </a:ext>
                    </a:extLst>
                  </p14:cNvPr>
                  <p14:cNvContentPartPr/>
                  <p14:nvPr/>
                </p14:nvContentPartPr>
                <p14:xfrm>
                  <a:off x="7838585" y="3852858"/>
                  <a:ext cx="85320" cy="57240"/>
                </p14:xfrm>
              </p:contentPart>
            </mc:Choice>
            <mc:Fallback xmlns="">
              <p:pic>
                <p:nvPicPr>
                  <p:cNvPr id="119" name="Inkt 118">
                    <a:extLst>
                      <a:ext uri="{FF2B5EF4-FFF2-40B4-BE49-F238E27FC236}">
                        <a16:creationId xmlns:a16="http://schemas.microsoft.com/office/drawing/2014/main" id="{D3331A4B-3390-418B-9A1E-8DDB5BBDF5BF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7829585" y="3844218"/>
                    <a:ext cx="102960" cy="74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0" name="Groep 124">
              <a:extLst>
                <a:ext uri="{FF2B5EF4-FFF2-40B4-BE49-F238E27FC236}">
                  <a16:creationId xmlns:a16="http://schemas.microsoft.com/office/drawing/2014/main" id="{1CE7C2AB-F7E9-4A59-AFCD-C668A2E39E0C}"/>
                </a:ext>
              </a:extLst>
            </p:cNvPr>
            <p:cNvGrpSpPr/>
            <p:nvPr/>
          </p:nvGrpSpPr>
          <p:grpSpPr>
            <a:xfrm>
              <a:off x="8383625" y="4667178"/>
              <a:ext cx="364680" cy="467640"/>
              <a:chOff x="8383625" y="4667178"/>
              <a:chExt cx="364680" cy="467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454" name="Inkt 120">
                    <a:extLst>
                      <a:ext uri="{FF2B5EF4-FFF2-40B4-BE49-F238E27FC236}">
                        <a16:creationId xmlns:a16="http://schemas.microsoft.com/office/drawing/2014/main" id="{9977E0FB-ED08-4132-BDF3-74008274C87B}"/>
                      </a:ext>
                    </a:extLst>
                  </p14:cNvPr>
                  <p14:cNvContentPartPr/>
                  <p14:nvPr/>
                </p14:nvContentPartPr>
                <p14:xfrm>
                  <a:off x="8383625" y="4873458"/>
                  <a:ext cx="164880" cy="245520"/>
                </p14:xfrm>
              </p:contentPart>
            </mc:Choice>
            <mc:Fallback xmlns="">
              <p:pic>
                <p:nvPicPr>
                  <p:cNvPr id="121" name="Inkt 120">
                    <a:extLst>
                      <a:ext uri="{FF2B5EF4-FFF2-40B4-BE49-F238E27FC236}">
                        <a16:creationId xmlns:a16="http://schemas.microsoft.com/office/drawing/2014/main" id="{6BD2E9A9-20F6-4979-A2B6-151C2A9AC319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8374985" y="4864818"/>
                    <a:ext cx="182520" cy="26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455" name="Inkt 121">
                    <a:extLst>
                      <a:ext uri="{FF2B5EF4-FFF2-40B4-BE49-F238E27FC236}">
                        <a16:creationId xmlns:a16="http://schemas.microsoft.com/office/drawing/2014/main" id="{6C25B1A7-E882-4872-9EE6-79039EDDD99D}"/>
                      </a:ext>
                    </a:extLst>
                  </p14:cNvPr>
                  <p14:cNvContentPartPr/>
                  <p14:nvPr/>
                </p14:nvContentPartPr>
                <p14:xfrm>
                  <a:off x="8596385" y="4910898"/>
                  <a:ext cx="151920" cy="223920"/>
                </p14:xfrm>
              </p:contentPart>
            </mc:Choice>
            <mc:Fallback xmlns="">
              <p:pic>
                <p:nvPicPr>
                  <p:cNvPr id="122" name="Inkt 121">
                    <a:extLst>
                      <a:ext uri="{FF2B5EF4-FFF2-40B4-BE49-F238E27FC236}">
                        <a16:creationId xmlns:a16="http://schemas.microsoft.com/office/drawing/2014/main" id="{3FA5FDAB-DADC-4180-9001-062EB65722ED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8587745" y="4902258"/>
                    <a:ext cx="169560" cy="24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456" name="Inkt 123">
                    <a:extLst>
                      <a:ext uri="{FF2B5EF4-FFF2-40B4-BE49-F238E27FC236}">
                        <a16:creationId xmlns:a16="http://schemas.microsoft.com/office/drawing/2014/main" id="{D7094562-D732-4AAA-A533-1DD2B17E9FD2}"/>
                      </a:ext>
                    </a:extLst>
                  </p14:cNvPr>
                  <p14:cNvContentPartPr/>
                  <p14:nvPr/>
                </p14:nvContentPartPr>
                <p14:xfrm>
                  <a:off x="8389385" y="4667178"/>
                  <a:ext cx="141840" cy="143640"/>
                </p14:xfrm>
              </p:contentPart>
            </mc:Choice>
            <mc:Fallback xmlns="">
              <p:pic>
                <p:nvPicPr>
                  <p:cNvPr id="124" name="Inkt 123">
                    <a:extLst>
                      <a:ext uri="{FF2B5EF4-FFF2-40B4-BE49-F238E27FC236}">
                        <a16:creationId xmlns:a16="http://schemas.microsoft.com/office/drawing/2014/main" id="{C7A28B3B-4902-4357-BBE8-905DABCB445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8380385" y="4658538"/>
                    <a:ext cx="159480" cy="161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1" name="Groep 130">
              <a:extLst>
                <a:ext uri="{FF2B5EF4-FFF2-40B4-BE49-F238E27FC236}">
                  <a16:creationId xmlns:a16="http://schemas.microsoft.com/office/drawing/2014/main" id="{2349D2E7-31B9-4720-BCF4-6E9A0D0A8B4D}"/>
                </a:ext>
              </a:extLst>
            </p:cNvPr>
            <p:cNvGrpSpPr/>
            <p:nvPr/>
          </p:nvGrpSpPr>
          <p:grpSpPr>
            <a:xfrm>
              <a:off x="4969385" y="2913978"/>
              <a:ext cx="753480" cy="659160"/>
              <a:chOff x="4969385" y="2913978"/>
              <a:chExt cx="753480" cy="65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449" name="Inkt 125">
                    <a:extLst>
                      <a:ext uri="{FF2B5EF4-FFF2-40B4-BE49-F238E27FC236}">
                        <a16:creationId xmlns:a16="http://schemas.microsoft.com/office/drawing/2014/main" id="{73D6CDD9-E762-42B1-BEAE-D2F4A49D119F}"/>
                      </a:ext>
                    </a:extLst>
                  </p14:cNvPr>
                  <p14:cNvContentPartPr/>
                  <p14:nvPr/>
                </p14:nvContentPartPr>
                <p14:xfrm>
                  <a:off x="5524505" y="3216738"/>
                  <a:ext cx="198360" cy="298800"/>
                </p14:xfrm>
              </p:contentPart>
            </mc:Choice>
            <mc:Fallback xmlns="">
              <p:pic>
                <p:nvPicPr>
                  <p:cNvPr id="126" name="Inkt 125">
                    <a:extLst>
                      <a:ext uri="{FF2B5EF4-FFF2-40B4-BE49-F238E27FC236}">
                        <a16:creationId xmlns:a16="http://schemas.microsoft.com/office/drawing/2014/main" id="{27CD859D-C78F-4117-B8EC-4D096866B849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515505" y="3207738"/>
                    <a:ext cx="216000" cy="31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450" name="Inkt 126">
                    <a:extLst>
                      <a:ext uri="{FF2B5EF4-FFF2-40B4-BE49-F238E27FC236}">
                        <a16:creationId xmlns:a16="http://schemas.microsoft.com/office/drawing/2014/main" id="{8C51CB19-67AC-4023-88E9-C5FB99E008E8}"/>
                      </a:ext>
                    </a:extLst>
                  </p14:cNvPr>
                  <p14:cNvContentPartPr/>
                  <p14:nvPr/>
                </p14:nvContentPartPr>
                <p14:xfrm>
                  <a:off x="5129585" y="2913978"/>
                  <a:ext cx="315360" cy="618120"/>
                </p14:xfrm>
              </p:contentPart>
            </mc:Choice>
            <mc:Fallback xmlns="">
              <p:pic>
                <p:nvPicPr>
                  <p:cNvPr id="127" name="Inkt 126">
                    <a:extLst>
                      <a:ext uri="{FF2B5EF4-FFF2-40B4-BE49-F238E27FC236}">
                        <a16:creationId xmlns:a16="http://schemas.microsoft.com/office/drawing/2014/main" id="{FEAC095B-270D-468E-8F3C-4F02EEDDD16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5120585" y="2904978"/>
                    <a:ext cx="333000" cy="63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451" name="Inkt 127">
                    <a:extLst>
                      <a:ext uri="{FF2B5EF4-FFF2-40B4-BE49-F238E27FC236}">
                        <a16:creationId xmlns:a16="http://schemas.microsoft.com/office/drawing/2014/main" id="{DA342DBF-0A8C-427F-9DB6-7A9F2E4485F2}"/>
                      </a:ext>
                    </a:extLst>
                  </p14:cNvPr>
                  <p14:cNvContentPartPr/>
                  <p14:nvPr/>
                </p14:nvContentPartPr>
                <p14:xfrm>
                  <a:off x="5206265" y="2989218"/>
                  <a:ext cx="177840" cy="583920"/>
                </p14:xfrm>
              </p:contentPart>
            </mc:Choice>
            <mc:Fallback xmlns="">
              <p:pic>
                <p:nvPicPr>
                  <p:cNvPr id="128" name="Inkt 127">
                    <a:extLst>
                      <a:ext uri="{FF2B5EF4-FFF2-40B4-BE49-F238E27FC236}">
                        <a16:creationId xmlns:a16="http://schemas.microsoft.com/office/drawing/2014/main" id="{779F82CE-AF34-44CE-9298-106BAF653EBC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197625" y="2980578"/>
                    <a:ext cx="195480" cy="60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452" name="Inkt 128">
                    <a:extLst>
                      <a:ext uri="{FF2B5EF4-FFF2-40B4-BE49-F238E27FC236}">
                        <a16:creationId xmlns:a16="http://schemas.microsoft.com/office/drawing/2014/main" id="{EB0A2DE1-C11C-4944-9FDD-75E77D1EDA47}"/>
                      </a:ext>
                    </a:extLst>
                  </p14:cNvPr>
                  <p14:cNvContentPartPr/>
                  <p14:nvPr/>
                </p14:nvContentPartPr>
                <p14:xfrm>
                  <a:off x="4969385" y="3428778"/>
                  <a:ext cx="130320" cy="119880"/>
                </p14:xfrm>
              </p:contentPart>
            </mc:Choice>
            <mc:Fallback xmlns="">
              <p:pic>
                <p:nvPicPr>
                  <p:cNvPr id="129" name="Inkt 128">
                    <a:extLst>
                      <a:ext uri="{FF2B5EF4-FFF2-40B4-BE49-F238E27FC236}">
                        <a16:creationId xmlns:a16="http://schemas.microsoft.com/office/drawing/2014/main" id="{9009B583-EDAA-4C45-A610-B4175F75243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4960745" y="3420138"/>
                    <a:ext cx="14796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453" name="Inkt 129">
                    <a:extLst>
                      <a:ext uri="{FF2B5EF4-FFF2-40B4-BE49-F238E27FC236}">
                        <a16:creationId xmlns:a16="http://schemas.microsoft.com/office/drawing/2014/main" id="{B4B73D52-37ED-4836-9544-A4D3BD25E206}"/>
                      </a:ext>
                    </a:extLst>
                  </p14:cNvPr>
                  <p14:cNvContentPartPr/>
                  <p14:nvPr/>
                </p14:nvContentPartPr>
                <p14:xfrm>
                  <a:off x="5201945" y="2960418"/>
                  <a:ext cx="46080" cy="187200"/>
                </p14:xfrm>
              </p:contentPart>
            </mc:Choice>
            <mc:Fallback xmlns="">
              <p:pic>
                <p:nvPicPr>
                  <p:cNvPr id="130" name="Inkt 129">
                    <a:extLst>
                      <a:ext uri="{FF2B5EF4-FFF2-40B4-BE49-F238E27FC236}">
                        <a16:creationId xmlns:a16="http://schemas.microsoft.com/office/drawing/2014/main" id="{A9FBAF74-373D-4FDC-9857-13BF131FECF4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193305" y="2951778"/>
                    <a:ext cx="63720" cy="204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2" name="Groep 134">
              <a:extLst>
                <a:ext uri="{FF2B5EF4-FFF2-40B4-BE49-F238E27FC236}">
                  <a16:creationId xmlns:a16="http://schemas.microsoft.com/office/drawing/2014/main" id="{4DD9EC2E-CD87-410E-BE70-13AFBF80FE2F}"/>
                </a:ext>
              </a:extLst>
            </p:cNvPr>
            <p:cNvGrpSpPr/>
            <p:nvPr/>
          </p:nvGrpSpPr>
          <p:grpSpPr>
            <a:xfrm>
              <a:off x="3751505" y="2969058"/>
              <a:ext cx="654120" cy="529560"/>
              <a:chOff x="3751505" y="2969058"/>
              <a:chExt cx="654120" cy="529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446" name="Inkt 131">
                    <a:extLst>
                      <a:ext uri="{FF2B5EF4-FFF2-40B4-BE49-F238E27FC236}">
                        <a16:creationId xmlns:a16="http://schemas.microsoft.com/office/drawing/2014/main" id="{6256CA7E-B06D-460E-93D7-32D1859C6060}"/>
                      </a:ext>
                    </a:extLst>
                  </p14:cNvPr>
                  <p14:cNvContentPartPr/>
                  <p14:nvPr/>
                </p14:nvContentPartPr>
                <p14:xfrm>
                  <a:off x="4099985" y="2973018"/>
                  <a:ext cx="49680" cy="464760"/>
                </p14:xfrm>
              </p:contentPart>
            </mc:Choice>
            <mc:Fallback xmlns="">
              <p:pic>
                <p:nvPicPr>
                  <p:cNvPr id="132" name="Inkt 131">
                    <a:extLst>
                      <a:ext uri="{FF2B5EF4-FFF2-40B4-BE49-F238E27FC236}">
                        <a16:creationId xmlns:a16="http://schemas.microsoft.com/office/drawing/2014/main" id="{56503DEC-67CA-486C-86A7-9CFD1BB8B1FA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4090985" y="2964018"/>
                    <a:ext cx="67320" cy="48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447" name="Inkt 132">
                    <a:extLst>
                      <a:ext uri="{FF2B5EF4-FFF2-40B4-BE49-F238E27FC236}">
                        <a16:creationId xmlns:a16="http://schemas.microsoft.com/office/drawing/2014/main" id="{9665B8FD-C3A1-41A9-A014-20C4F660786D}"/>
                      </a:ext>
                    </a:extLst>
                  </p14:cNvPr>
                  <p14:cNvContentPartPr/>
                  <p14:nvPr/>
                </p14:nvContentPartPr>
                <p14:xfrm>
                  <a:off x="4087745" y="2969058"/>
                  <a:ext cx="317880" cy="529560"/>
                </p14:xfrm>
              </p:contentPart>
            </mc:Choice>
            <mc:Fallback xmlns="">
              <p:pic>
                <p:nvPicPr>
                  <p:cNvPr id="133" name="Inkt 132">
                    <a:extLst>
                      <a:ext uri="{FF2B5EF4-FFF2-40B4-BE49-F238E27FC236}">
                        <a16:creationId xmlns:a16="http://schemas.microsoft.com/office/drawing/2014/main" id="{08ACE615-4F62-486C-9B8E-646107723648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4079105" y="2960058"/>
                    <a:ext cx="335520" cy="54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448" name="Inkt 133">
                    <a:extLst>
                      <a:ext uri="{FF2B5EF4-FFF2-40B4-BE49-F238E27FC236}">
                        <a16:creationId xmlns:a16="http://schemas.microsoft.com/office/drawing/2014/main" id="{9F94FB91-0FED-4683-8B62-2DD13BB064E3}"/>
                      </a:ext>
                    </a:extLst>
                  </p14:cNvPr>
                  <p14:cNvContentPartPr/>
                  <p14:nvPr/>
                </p14:nvContentPartPr>
                <p14:xfrm>
                  <a:off x="3751505" y="3340938"/>
                  <a:ext cx="169560" cy="148320"/>
                </p14:xfrm>
              </p:contentPart>
            </mc:Choice>
            <mc:Fallback xmlns="">
              <p:pic>
                <p:nvPicPr>
                  <p:cNvPr id="134" name="Inkt 133">
                    <a:extLst>
                      <a:ext uri="{FF2B5EF4-FFF2-40B4-BE49-F238E27FC236}">
                        <a16:creationId xmlns:a16="http://schemas.microsoft.com/office/drawing/2014/main" id="{DC6F7351-145C-46AD-8C27-B18C39656DE7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742505" y="3332298"/>
                    <a:ext cx="187200" cy="1659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13" name="Inkt 135">
                  <a:extLst>
                    <a:ext uri="{FF2B5EF4-FFF2-40B4-BE49-F238E27FC236}">
                      <a16:creationId xmlns:a16="http://schemas.microsoft.com/office/drawing/2014/main" id="{DAAD9C0B-7F55-494D-BD34-D613478EB9E5}"/>
                    </a:ext>
                  </a:extLst>
                </p14:cNvPr>
                <p14:cNvContentPartPr/>
                <p14:nvPr/>
              </p14:nvContentPartPr>
              <p14:xfrm>
                <a:off x="8212985" y="2507178"/>
                <a:ext cx="180000" cy="302400"/>
              </p14:xfrm>
            </p:contentPart>
          </mc:Choice>
          <mc:Fallback xmlns="">
            <p:pic>
              <p:nvPicPr>
                <p:cNvPr id="213" name="Inkt 135">
                  <a:extLst>
                    <a:ext uri="{FF2B5EF4-FFF2-40B4-BE49-F238E27FC236}">
                      <a16:creationId xmlns:a16="http://schemas.microsoft.com/office/drawing/2014/main" id="{DAAD9C0B-7F55-494D-BD34-D613478EB9E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95057" y="2489221"/>
                  <a:ext cx="215139" cy="337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14" name="Inkt 136">
                  <a:extLst>
                    <a:ext uri="{FF2B5EF4-FFF2-40B4-BE49-F238E27FC236}">
                      <a16:creationId xmlns:a16="http://schemas.microsoft.com/office/drawing/2014/main" id="{22190694-C7E5-411B-8486-6268FAB46F8F}"/>
                    </a:ext>
                  </a:extLst>
                </p14:cNvPr>
                <p14:cNvContentPartPr/>
                <p14:nvPr/>
              </p14:nvContentPartPr>
              <p14:xfrm>
                <a:off x="4434278" y="5216919"/>
                <a:ext cx="696960" cy="46080"/>
              </p14:xfrm>
            </p:contentPart>
          </mc:Choice>
          <mc:Fallback xmlns="">
            <p:pic>
              <p:nvPicPr>
                <p:cNvPr id="214" name="Inkt 136">
                  <a:extLst>
                    <a:ext uri="{FF2B5EF4-FFF2-40B4-BE49-F238E27FC236}">
                      <a16:creationId xmlns:a16="http://schemas.microsoft.com/office/drawing/2014/main" id="{22190694-C7E5-411B-8486-6268FAB46F8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16297" y="5199196"/>
                  <a:ext cx="732204" cy="8081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5" name="Tekstvak 137">
              <a:extLst>
                <a:ext uri="{FF2B5EF4-FFF2-40B4-BE49-F238E27FC236}">
                  <a16:creationId xmlns:a16="http://schemas.microsoft.com/office/drawing/2014/main" id="{9B4C0B79-EB59-445D-A251-E9C69161CFE4}"/>
                </a:ext>
              </a:extLst>
            </p:cNvPr>
            <p:cNvSpPr txBox="1"/>
            <p:nvPr/>
          </p:nvSpPr>
          <p:spPr>
            <a:xfrm>
              <a:off x="3682767" y="2684477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WR01</a:t>
              </a:r>
              <a:endParaRPr lang="en-GB" sz="1400" dirty="0"/>
            </a:p>
          </p:txBody>
        </p:sp>
        <p:sp>
          <p:nvSpPr>
            <p:cNvPr id="216" name="Tekstvak 138">
              <a:extLst>
                <a:ext uri="{FF2B5EF4-FFF2-40B4-BE49-F238E27FC236}">
                  <a16:creationId xmlns:a16="http://schemas.microsoft.com/office/drawing/2014/main" id="{FCD47D4E-3ACD-400B-BD37-845B784EBEB2}"/>
                </a:ext>
              </a:extLst>
            </p:cNvPr>
            <p:cNvSpPr txBox="1"/>
            <p:nvPr/>
          </p:nvSpPr>
          <p:spPr>
            <a:xfrm>
              <a:off x="5091785" y="2365695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WR02</a:t>
              </a:r>
              <a:endParaRPr lang="en-GB" sz="1400" dirty="0"/>
            </a:p>
          </p:txBody>
        </p:sp>
        <p:sp>
          <p:nvSpPr>
            <p:cNvPr id="217" name="Tekstvak 139">
              <a:extLst>
                <a:ext uri="{FF2B5EF4-FFF2-40B4-BE49-F238E27FC236}">
                  <a16:creationId xmlns:a16="http://schemas.microsoft.com/office/drawing/2014/main" id="{34A6437A-CBB5-4B56-9B5D-90480A770492}"/>
                </a:ext>
              </a:extLst>
            </p:cNvPr>
            <p:cNvSpPr txBox="1"/>
            <p:nvPr/>
          </p:nvSpPr>
          <p:spPr>
            <a:xfrm>
              <a:off x="5800769" y="2978198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WR03</a:t>
              </a:r>
              <a:endParaRPr lang="en-GB" sz="1400" dirty="0"/>
            </a:p>
          </p:txBody>
        </p:sp>
        <p:sp>
          <p:nvSpPr>
            <p:cNvPr id="218" name="Tekstvak 141">
              <a:extLst>
                <a:ext uri="{FF2B5EF4-FFF2-40B4-BE49-F238E27FC236}">
                  <a16:creationId xmlns:a16="http://schemas.microsoft.com/office/drawing/2014/main" id="{CF2D5680-841D-4536-BD9E-3320064E6C41}"/>
                </a:ext>
              </a:extLst>
            </p:cNvPr>
            <p:cNvSpPr txBox="1"/>
            <p:nvPr/>
          </p:nvSpPr>
          <p:spPr>
            <a:xfrm>
              <a:off x="7533314" y="2365695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WR05</a:t>
              </a:r>
              <a:endParaRPr lang="en-GB" sz="1400" dirty="0"/>
            </a:p>
          </p:txBody>
        </p:sp>
        <p:sp>
          <p:nvSpPr>
            <p:cNvPr id="219" name="Tekstvak 142">
              <a:extLst>
                <a:ext uri="{FF2B5EF4-FFF2-40B4-BE49-F238E27FC236}">
                  <a16:creationId xmlns:a16="http://schemas.microsoft.com/office/drawing/2014/main" id="{E2C22EC9-E70C-4286-8F44-E78E06AB8F01}"/>
                </a:ext>
              </a:extLst>
            </p:cNvPr>
            <p:cNvSpPr txBox="1"/>
            <p:nvPr/>
          </p:nvSpPr>
          <p:spPr>
            <a:xfrm>
              <a:off x="9093672" y="2534453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WR06</a:t>
              </a:r>
              <a:endParaRPr lang="en-GB" sz="1400" dirty="0"/>
            </a:p>
          </p:txBody>
        </p:sp>
        <p:grpSp>
          <p:nvGrpSpPr>
            <p:cNvPr id="220" name="Groep 146">
              <a:extLst>
                <a:ext uri="{FF2B5EF4-FFF2-40B4-BE49-F238E27FC236}">
                  <a16:creationId xmlns:a16="http://schemas.microsoft.com/office/drawing/2014/main" id="{2C84FDFC-ADF6-4E22-9437-783176B3B982}"/>
                </a:ext>
              </a:extLst>
            </p:cNvPr>
            <p:cNvGrpSpPr/>
            <p:nvPr/>
          </p:nvGrpSpPr>
          <p:grpSpPr>
            <a:xfrm>
              <a:off x="2614265" y="1808778"/>
              <a:ext cx="7844400" cy="4429080"/>
              <a:chOff x="2614265" y="1808778"/>
              <a:chExt cx="7844400" cy="442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413" name="Inkt 13">
                    <a:extLst>
                      <a:ext uri="{FF2B5EF4-FFF2-40B4-BE49-F238E27FC236}">
                        <a16:creationId xmlns:a16="http://schemas.microsoft.com/office/drawing/2014/main" id="{FD687502-3FFB-49EF-B302-F111666B8A79}"/>
                      </a:ext>
                    </a:extLst>
                  </p14:cNvPr>
                  <p14:cNvContentPartPr/>
                  <p14:nvPr/>
                </p14:nvContentPartPr>
                <p14:xfrm>
                  <a:off x="6132185" y="2894178"/>
                  <a:ext cx="4026240" cy="135720"/>
                </p14:xfrm>
              </p:contentPart>
            </mc:Choice>
            <mc:Fallback xmlns="">
              <p:pic>
                <p:nvPicPr>
                  <p:cNvPr id="14" name="Inkt 13">
                    <a:extLst>
                      <a:ext uri="{FF2B5EF4-FFF2-40B4-BE49-F238E27FC236}">
                        <a16:creationId xmlns:a16="http://schemas.microsoft.com/office/drawing/2014/main" id="{AE792EB5-1B7F-448E-AE42-717D2AB5A5BD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6123545" y="2885538"/>
                    <a:ext cx="4043880" cy="15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414" name="Inkt 15">
                    <a:extLst>
                      <a:ext uri="{FF2B5EF4-FFF2-40B4-BE49-F238E27FC236}">
                        <a16:creationId xmlns:a16="http://schemas.microsoft.com/office/drawing/2014/main" id="{892BFCE6-F973-42AB-BB4C-3265A1663E6C}"/>
                      </a:ext>
                    </a:extLst>
                  </p14:cNvPr>
                  <p14:cNvContentPartPr/>
                  <p14:nvPr/>
                </p14:nvContentPartPr>
                <p14:xfrm>
                  <a:off x="6127865" y="3225378"/>
                  <a:ext cx="51480" cy="405720"/>
                </p14:xfrm>
              </p:contentPart>
            </mc:Choice>
            <mc:Fallback xmlns="">
              <p:pic>
                <p:nvPicPr>
                  <p:cNvPr id="16" name="Inkt 15">
                    <a:extLst>
                      <a:ext uri="{FF2B5EF4-FFF2-40B4-BE49-F238E27FC236}">
                        <a16:creationId xmlns:a16="http://schemas.microsoft.com/office/drawing/2014/main" id="{389187DC-A15C-4BEE-A811-22131C5EC93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6119225" y="3216738"/>
                    <a:ext cx="69120" cy="42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415" name="Inkt 21">
                    <a:extLst>
                      <a:ext uri="{FF2B5EF4-FFF2-40B4-BE49-F238E27FC236}">
                        <a16:creationId xmlns:a16="http://schemas.microsoft.com/office/drawing/2014/main" id="{FD095EBF-E76B-49CE-9B90-CDFEA61F6A1F}"/>
                      </a:ext>
                    </a:extLst>
                  </p14:cNvPr>
                  <p14:cNvContentPartPr/>
                  <p14:nvPr/>
                </p14:nvContentPartPr>
                <p14:xfrm>
                  <a:off x="7898345" y="3209538"/>
                  <a:ext cx="151200" cy="2976840"/>
                </p14:xfrm>
              </p:contentPart>
            </mc:Choice>
            <mc:Fallback xmlns="">
              <p:pic>
                <p:nvPicPr>
                  <p:cNvPr id="22" name="Inkt 21">
                    <a:extLst>
                      <a:ext uri="{FF2B5EF4-FFF2-40B4-BE49-F238E27FC236}">
                        <a16:creationId xmlns:a16="http://schemas.microsoft.com/office/drawing/2014/main" id="{3B0F446C-38D7-4064-8F2B-A4549E42D563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7889345" y="3200538"/>
                    <a:ext cx="168840" cy="299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416" name="Inkt 22">
                    <a:extLst>
                      <a:ext uri="{FF2B5EF4-FFF2-40B4-BE49-F238E27FC236}">
                        <a16:creationId xmlns:a16="http://schemas.microsoft.com/office/drawing/2014/main" id="{C1FFB571-8D7E-4C40-803B-2EA55F787137}"/>
                      </a:ext>
                    </a:extLst>
                  </p14:cNvPr>
                  <p14:cNvContentPartPr/>
                  <p14:nvPr/>
                </p14:nvContentPartPr>
                <p14:xfrm>
                  <a:off x="8282465" y="3244098"/>
                  <a:ext cx="2134080" cy="35280"/>
                </p14:xfrm>
              </p:contentPart>
            </mc:Choice>
            <mc:Fallback xmlns="">
              <p:pic>
                <p:nvPicPr>
                  <p:cNvPr id="23" name="Inkt 22">
                    <a:extLst>
                      <a:ext uri="{FF2B5EF4-FFF2-40B4-BE49-F238E27FC236}">
                        <a16:creationId xmlns:a16="http://schemas.microsoft.com/office/drawing/2014/main" id="{D6156A81-A968-4714-9DD0-F95176414422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8273825" y="3235098"/>
                    <a:ext cx="215172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417" name="Inkt 23">
                    <a:extLst>
                      <a:ext uri="{FF2B5EF4-FFF2-40B4-BE49-F238E27FC236}">
                        <a16:creationId xmlns:a16="http://schemas.microsoft.com/office/drawing/2014/main" id="{E69165B0-EFAD-4CF7-92AE-B57055EE7D6C}"/>
                      </a:ext>
                    </a:extLst>
                  </p14:cNvPr>
                  <p14:cNvContentPartPr/>
                  <p14:nvPr/>
                </p14:nvContentPartPr>
                <p14:xfrm>
                  <a:off x="8235305" y="3287298"/>
                  <a:ext cx="128520" cy="2858040"/>
                </p14:xfrm>
              </p:contentPart>
            </mc:Choice>
            <mc:Fallback xmlns="">
              <p:pic>
                <p:nvPicPr>
                  <p:cNvPr id="24" name="Inkt 23">
                    <a:extLst>
                      <a:ext uri="{FF2B5EF4-FFF2-40B4-BE49-F238E27FC236}">
                        <a16:creationId xmlns:a16="http://schemas.microsoft.com/office/drawing/2014/main" id="{D1AB4068-564F-4229-90A5-3C205C6078DD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8226305" y="3278298"/>
                    <a:ext cx="146160" cy="28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418" name="Inkt 25">
                    <a:extLst>
                      <a:ext uri="{FF2B5EF4-FFF2-40B4-BE49-F238E27FC236}">
                        <a16:creationId xmlns:a16="http://schemas.microsoft.com/office/drawing/2014/main" id="{6116DA04-6A12-4BB7-B4BB-4850B698663F}"/>
                      </a:ext>
                    </a:extLst>
                  </p14:cNvPr>
                  <p14:cNvContentPartPr/>
                  <p14:nvPr/>
                </p14:nvContentPartPr>
                <p14:xfrm>
                  <a:off x="7239185" y="1808778"/>
                  <a:ext cx="124560" cy="1119600"/>
                </p14:xfrm>
              </p:contentPart>
            </mc:Choice>
            <mc:Fallback xmlns="">
              <p:pic>
                <p:nvPicPr>
                  <p:cNvPr id="26" name="Inkt 25">
                    <a:extLst>
                      <a:ext uri="{FF2B5EF4-FFF2-40B4-BE49-F238E27FC236}">
                        <a16:creationId xmlns:a16="http://schemas.microsoft.com/office/drawing/2014/main" id="{35ED0044-5BEF-4478-8E8B-9759B3CABB1A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7230185" y="1799778"/>
                    <a:ext cx="142200" cy="113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419" name="Inkt 26">
                    <a:extLst>
                      <a:ext uri="{FF2B5EF4-FFF2-40B4-BE49-F238E27FC236}">
                        <a16:creationId xmlns:a16="http://schemas.microsoft.com/office/drawing/2014/main" id="{4B2023B3-ED0F-4E84-97B3-90B3EF59F025}"/>
                      </a:ext>
                    </a:extLst>
                  </p14:cNvPr>
                  <p14:cNvContentPartPr/>
                  <p14:nvPr/>
                </p14:nvContentPartPr>
                <p14:xfrm>
                  <a:off x="8513945" y="2141778"/>
                  <a:ext cx="97920" cy="714600"/>
                </p14:xfrm>
              </p:contentPart>
            </mc:Choice>
            <mc:Fallback xmlns="">
              <p:pic>
                <p:nvPicPr>
                  <p:cNvPr id="27" name="Inkt 26">
                    <a:extLst>
                      <a:ext uri="{FF2B5EF4-FFF2-40B4-BE49-F238E27FC236}">
                        <a16:creationId xmlns:a16="http://schemas.microsoft.com/office/drawing/2014/main" id="{86BA1D36-9078-4A5F-B038-9D4AA991C1C5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8505305" y="2133138"/>
                    <a:ext cx="115560" cy="73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420" name="Inkt 35">
                    <a:extLst>
                      <a:ext uri="{FF2B5EF4-FFF2-40B4-BE49-F238E27FC236}">
                        <a16:creationId xmlns:a16="http://schemas.microsoft.com/office/drawing/2014/main" id="{B74A02B3-77B0-4E08-88B0-99EF5968BF8F}"/>
                      </a:ext>
                    </a:extLst>
                  </p14:cNvPr>
                  <p14:cNvContentPartPr/>
                  <p14:nvPr/>
                </p14:nvContentPartPr>
                <p14:xfrm>
                  <a:off x="8303345" y="3875178"/>
                  <a:ext cx="2155320" cy="55800"/>
                </p14:xfrm>
              </p:contentPart>
            </mc:Choice>
            <mc:Fallback xmlns="">
              <p:pic>
                <p:nvPicPr>
                  <p:cNvPr id="36" name="Inkt 35">
                    <a:extLst>
                      <a:ext uri="{FF2B5EF4-FFF2-40B4-BE49-F238E27FC236}">
                        <a16:creationId xmlns:a16="http://schemas.microsoft.com/office/drawing/2014/main" id="{321437FF-351F-4D01-B23F-2E48BF7AE852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8294345" y="3866538"/>
                    <a:ext cx="2172960" cy="7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421" name="Inkt 36">
                    <a:extLst>
                      <a:ext uri="{FF2B5EF4-FFF2-40B4-BE49-F238E27FC236}">
                        <a16:creationId xmlns:a16="http://schemas.microsoft.com/office/drawing/2014/main" id="{DFB7C544-798B-486C-924D-9AC747551719}"/>
                      </a:ext>
                    </a:extLst>
                  </p14:cNvPr>
                  <p14:cNvContentPartPr/>
                  <p14:nvPr/>
                </p14:nvContentPartPr>
                <p14:xfrm>
                  <a:off x="8922905" y="3270378"/>
                  <a:ext cx="58680" cy="597600"/>
                </p14:xfrm>
              </p:contentPart>
            </mc:Choice>
            <mc:Fallback xmlns="">
              <p:pic>
                <p:nvPicPr>
                  <p:cNvPr id="37" name="Inkt 36">
                    <a:extLst>
                      <a:ext uri="{FF2B5EF4-FFF2-40B4-BE49-F238E27FC236}">
                        <a16:creationId xmlns:a16="http://schemas.microsoft.com/office/drawing/2014/main" id="{449BB0AF-9332-4053-88C9-77A6515F0217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8913905" y="3261378"/>
                    <a:ext cx="76320" cy="61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422" name="Inkt 37">
                    <a:extLst>
                      <a:ext uri="{FF2B5EF4-FFF2-40B4-BE49-F238E27FC236}">
                        <a16:creationId xmlns:a16="http://schemas.microsoft.com/office/drawing/2014/main" id="{98D60DCB-DEEE-446F-AD92-138DBCE6243D}"/>
                      </a:ext>
                    </a:extLst>
                  </p14:cNvPr>
                  <p14:cNvContentPartPr/>
                  <p14:nvPr/>
                </p14:nvContentPartPr>
                <p14:xfrm>
                  <a:off x="9497825" y="3285138"/>
                  <a:ext cx="132120" cy="664560"/>
                </p14:xfrm>
              </p:contentPart>
            </mc:Choice>
            <mc:Fallback xmlns="">
              <p:pic>
                <p:nvPicPr>
                  <p:cNvPr id="38" name="Inkt 37">
                    <a:extLst>
                      <a:ext uri="{FF2B5EF4-FFF2-40B4-BE49-F238E27FC236}">
                        <a16:creationId xmlns:a16="http://schemas.microsoft.com/office/drawing/2014/main" id="{F8D7740B-91BD-4604-A2B9-56DFDFB9E5B1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9488825" y="3276138"/>
                    <a:ext cx="149760" cy="68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423" name="Inkt 38">
                    <a:extLst>
                      <a:ext uri="{FF2B5EF4-FFF2-40B4-BE49-F238E27FC236}">
                        <a16:creationId xmlns:a16="http://schemas.microsoft.com/office/drawing/2014/main" id="{DA778278-7B9C-4EF8-8400-ACC412671665}"/>
                      </a:ext>
                    </a:extLst>
                  </p14:cNvPr>
                  <p14:cNvContentPartPr/>
                  <p14:nvPr/>
                </p14:nvContentPartPr>
                <p14:xfrm>
                  <a:off x="9934505" y="3284418"/>
                  <a:ext cx="113400" cy="621000"/>
                </p14:xfrm>
              </p:contentPart>
            </mc:Choice>
            <mc:Fallback xmlns="">
              <p:pic>
                <p:nvPicPr>
                  <p:cNvPr id="39" name="Inkt 38">
                    <a:extLst>
                      <a:ext uri="{FF2B5EF4-FFF2-40B4-BE49-F238E27FC236}">
                        <a16:creationId xmlns:a16="http://schemas.microsoft.com/office/drawing/2014/main" id="{70F5E031-BCDC-44B6-AAAA-D3FDC97C45CE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9925505" y="3275778"/>
                    <a:ext cx="131040" cy="63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424" name="Inkt 40">
                    <a:extLst>
                      <a:ext uri="{FF2B5EF4-FFF2-40B4-BE49-F238E27FC236}">
                        <a16:creationId xmlns:a16="http://schemas.microsoft.com/office/drawing/2014/main" id="{2CD859EF-D32A-43E6-93C2-1827D4B25EBC}"/>
                      </a:ext>
                    </a:extLst>
                  </p14:cNvPr>
                  <p14:cNvContentPartPr/>
                  <p14:nvPr/>
                </p14:nvContentPartPr>
                <p14:xfrm>
                  <a:off x="10170665" y="3015858"/>
                  <a:ext cx="120240" cy="23760"/>
                </p14:xfrm>
              </p:contentPart>
            </mc:Choice>
            <mc:Fallback xmlns="">
              <p:pic>
                <p:nvPicPr>
                  <p:cNvPr id="41" name="Inkt 40">
                    <a:extLst>
                      <a:ext uri="{FF2B5EF4-FFF2-40B4-BE49-F238E27FC236}">
                        <a16:creationId xmlns:a16="http://schemas.microsoft.com/office/drawing/2014/main" id="{00B67861-E1F6-4A28-88E2-76B460D2CE5D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10162025" y="3006858"/>
                    <a:ext cx="137880" cy="4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425" name="Inkt 42">
                    <a:extLst>
                      <a:ext uri="{FF2B5EF4-FFF2-40B4-BE49-F238E27FC236}">
                        <a16:creationId xmlns:a16="http://schemas.microsoft.com/office/drawing/2014/main" id="{E470C5B4-B80E-43ED-ABF1-6E78CC313CBA}"/>
                      </a:ext>
                    </a:extLst>
                  </p14:cNvPr>
                  <p14:cNvContentPartPr/>
                  <p14:nvPr/>
                </p14:nvContentPartPr>
                <p14:xfrm>
                  <a:off x="6151625" y="3939978"/>
                  <a:ext cx="1230120" cy="60840"/>
                </p14:xfrm>
              </p:contentPart>
            </mc:Choice>
            <mc:Fallback xmlns="">
              <p:pic>
                <p:nvPicPr>
                  <p:cNvPr id="43" name="Inkt 42">
                    <a:extLst>
                      <a:ext uri="{FF2B5EF4-FFF2-40B4-BE49-F238E27FC236}">
                        <a16:creationId xmlns:a16="http://schemas.microsoft.com/office/drawing/2014/main" id="{58EBA635-7C03-4ED9-BE7D-C7E4B9920C8E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6142985" y="3930978"/>
                    <a:ext cx="1247760" cy="7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426" name="Inkt 43">
                    <a:extLst>
                      <a:ext uri="{FF2B5EF4-FFF2-40B4-BE49-F238E27FC236}">
                        <a16:creationId xmlns:a16="http://schemas.microsoft.com/office/drawing/2014/main" id="{F08EBACA-8CBC-49EC-971D-56AF77865199}"/>
                      </a:ext>
                    </a:extLst>
                  </p14:cNvPr>
                  <p14:cNvContentPartPr/>
                  <p14:nvPr/>
                </p14:nvContentPartPr>
                <p14:xfrm>
                  <a:off x="7344305" y="3248058"/>
                  <a:ext cx="71640" cy="2989800"/>
                </p14:xfrm>
              </p:contentPart>
            </mc:Choice>
            <mc:Fallback xmlns="">
              <p:pic>
                <p:nvPicPr>
                  <p:cNvPr id="44" name="Inkt 43">
                    <a:extLst>
                      <a:ext uri="{FF2B5EF4-FFF2-40B4-BE49-F238E27FC236}">
                        <a16:creationId xmlns:a16="http://schemas.microsoft.com/office/drawing/2014/main" id="{447B877D-43CB-41F5-8E86-F43B3031AD2F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7335305" y="3239418"/>
                    <a:ext cx="89280" cy="300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427" name="Inkt 45">
                    <a:extLst>
                      <a:ext uri="{FF2B5EF4-FFF2-40B4-BE49-F238E27FC236}">
                        <a16:creationId xmlns:a16="http://schemas.microsoft.com/office/drawing/2014/main" id="{4F1F83AE-95EE-4917-9FE1-EA66F62D7BE7}"/>
                      </a:ext>
                    </a:extLst>
                  </p14:cNvPr>
                  <p14:cNvContentPartPr/>
                  <p14:nvPr/>
                </p14:nvContentPartPr>
                <p14:xfrm>
                  <a:off x="6675425" y="3267138"/>
                  <a:ext cx="55440" cy="663840"/>
                </p14:xfrm>
              </p:contentPart>
            </mc:Choice>
            <mc:Fallback xmlns="">
              <p:pic>
                <p:nvPicPr>
                  <p:cNvPr id="46" name="Inkt 45">
                    <a:extLst>
                      <a:ext uri="{FF2B5EF4-FFF2-40B4-BE49-F238E27FC236}">
                        <a16:creationId xmlns:a16="http://schemas.microsoft.com/office/drawing/2014/main" id="{C74BE80D-A7BF-4EAF-B678-EAF48B257DB5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6666425" y="3258498"/>
                    <a:ext cx="73080" cy="68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428" name="Inkt 46">
                    <a:extLst>
                      <a:ext uri="{FF2B5EF4-FFF2-40B4-BE49-F238E27FC236}">
                        <a16:creationId xmlns:a16="http://schemas.microsoft.com/office/drawing/2014/main" id="{1D383821-1B56-473D-9723-6E273BD03B1E}"/>
                      </a:ext>
                    </a:extLst>
                  </p14:cNvPr>
                  <p14:cNvContentPartPr/>
                  <p14:nvPr/>
                </p14:nvContentPartPr>
                <p14:xfrm>
                  <a:off x="7344665" y="3894258"/>
                  <a:ext cx="599400" cy="79560"/>
                </p14:xfrm>
              </p:contentPart>
            </mc:Choice>
            <mc:Fallback xmlns="">
              <p:pic>
                <p:nvPicPr>
                  <p:cNvPr id="47" name="Inkt 46">
                    <a:extLst>
                      <a:ext uri="{FF2B5EF4-FFF2-40B4-BE49-F238E27FC236}">
                        <a16:creationId xmlns:a16="http://schemas.microsoft.com/office/drawing/2014/main" id="{A8098D22-CAB7-4A37-B050-91319447C84D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7336025" y="3885258"/>
                    <a:ext cx="61704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429" name="Inkt 47">
                    <a:extLst>
                      <a:ext uri="{FF2B5EF4-FFF2-40B4-BE49-F238E27FC236}">
                        <a16:creationId xmlns:a16="http://schemas.microsoft.com/office/drawing/2014/main" id="{A6CC105A-5CDC-4E82-B062-16F3D8C2F93C}"/>
                      </a:ext>
                    </a:extLst>
                  </p14:cNvPr>
                  <p14:cNvContentPartPr/>
                  <p14:nvPr/>
                </p14:nvContentPartPr>
                <p14:xfrm>
                  <a:off x="7374545" y="4548378"/>
                  <a:ext cx="564480" cy="59040"/>
                </p14:xfrm>
              </p:contentPart>
            </mc:Choice>
            <mc:Fallback xmlns="">
              <p:pic>
                <p:nvPicPr>
                  <p:cNvPr id="48" name="Inkt 47">
                    <a:extLst>
                      <a:ext uri="{FF2B5EF4-FFF2-40B4-BE49-F238E27FC236}">
                        <a16:creationId xmlns:a16="http://schemas.microsoft.com/office/drawing/2014/main" id="{3DE301F4-05B9-49AF-A8D3-B3C688863827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7365545" y="4539738"/>
                    <a:ext cx="58212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430" name="Inkt 48">
                    <a:extLst>
                      <a:ext uri="{FF2B5EF4-FFF2-40B4-BE49-F238E27FC236}">
                        <a16:creationId xmlns:a16="http://schemas.microsoft.com/office/drawing/2014/main" id="{57CF8B31-698B-4D9F-936D-75B298863D53}"/>
                      </a:ext>
                    </a:extLst>
                  </p14:cNvPr>
                  <p14:cNvContentPartPr/>
                  <p14:nvPr/>
                </p14:nvContentPartPr>
                <p14:xfrm>
                  <a:off x="7377785" y="5083698"/>
                  <a:ext cx="573120" cy="39960"/>
                </p14:xfrm>
              </p:contentPart>
            </mc:Choice>
            <mc:Fallback xmlns="">
              <p:pic>
                <p:nvPicPr>
                  <p:cNvPr id="49" name="Inkt 48">
                    <a:extLst>
                      <a:ext uri="{FF2B5EF4-FFF2-40B4-BE49-F238E27FC236}">
                        <a16:creationId xmlns:a16="http://schemas.microsoft.com/office/drawing/2014/main" id="{37DC8644-1425-4959-B860-FEB625DDC2E2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7368785" y="5074698"/>
                    <a:ext cx="59076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431" name="Inkt 49">
                    <a:extLst>
                      <a:ext uri="{FF2B5EF4-FFF2-40B4-BE49-F238E27FC236}">
                        <a16:creationId xmlns:a16="http://schemas.microsoft.com/office/drawing/2014/main" id="{BA8E755D-0E2D-4F3C-AA76-65D9124104CA}"/>
                      </a:ext>
                    </a:extLst>
                  </p14:cNvPr>
                  <p14:cNvContentPartPr/>
                  <p14:nvPr/>
                </p14:nvContentPartPr>
                <p14:xfrm>
                  <a:off x="7383185" y="5547018"/>
                  <a:ext cx="537480" cy="47160"/>
                </p14:xfrm>
              </p:contentPart>
            </mc:Choice>
            <mc:Fallback xmlns="">
              <p:pic>
                <p:nvPicPr>
                  <p:cNvPr id="50" name="Inkt 49">
                    <a:extLst>
                      <a:ext uri="{FF2B5EF4-FFF2-40B4-BE49-F238E27FC236}">
                        <a16:creationId xmlns:a16="http://schemas.microsoft.com/office/drawing/2014/main" id="{AAE45DFA-ADD9-497A-83B2-7054FD8955BC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7374545" y="5538378"/>
                    <a:ext cx="555120" cy="6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432" name="Inkt 50">
                    <a:extLst>
                      <a:ext uri="{FF2B5EF4-FFF2-40B4-BE49-F238E27FC236}">
                        <a16:creationId xmlns:a16="http://schemas.microsoft.com/office/drawing/2014/main" id="{174F8AE7-57FF-47F5-8DBD-A64455281F36}"/>
                      </a:ext>
                    </a:extLst>
                  </p14:cNvPr>
                  <p14:cNvContentPartPr/>
                  <p14:nvPr/>
                </p14:nvContentPartPr>
                <p14:xfrm>
                  <a:off x="7381385" y="5890818"/>
                  <a:ext cx="606600" cy="45000"/>
                </p14:xfrm>
              </p:contentPart>
            </mc:Choice>
            <mc:Fallback xmlns="">
              <p:pic>
                <p:nvPicPr>
                  <p:cNvPr id="51" name="Inkt 50">
                    <a:extLst>
                      <a:ext uri="{FF2B5EF4-FFF2-40B4-BE49-F238E27FC236}">
                        <a16:creationId xmlns:a16="http://schemas.microsoft.com/office/drawing/2014/main" id="{E1B20844-7FEB-4AD8-A676-96A9148BAD3D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7372385" y="5882178"/>
                    <a:ext cx="624240" cy="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433" name="Inkt 56">
                    <a:extLst>
                      <a:ext uri="{FF2B5EF4-FFF2-40B4-BE49-F238E27FC236}">
                        <a16:creationId xmlns:a16="http://schemas.microsoft.com/office/drawing/2014/main" id="{8E874A20-1DED-403D-B0B1-CE03ED4E0DE7}"/>
                      </a:ext>
                    </a:extLst>
                  </p14:cNvPr>
                  <p14:cNvContentPartPr/>
                  <p14:nvPr/>
                </p14:nvContentPartPr>
                <p14:xfrm>
                  <a:off x="8320625" y="5158578"/>
                  <a:ext cx="1920600" cy="26640"/>
                </p14:xfrm>
              </p:contentPart>
            </mc:Choice>
            <mc:Fallback xmlns="">
              <p:pic>
                <p:nvPicPr>
                  <p:cNvPr id="57" name="Inkt 56">
                    <a:extLst>
                      <a:ext uri="{FF2B5EF4-FFF2-40B4-BE49-F238E27FC236}">
                        <a16:creationId xmlns:a16="http://schemas.microsoft.com/office/drawing/2014/main" id="{0D56FD48-F4FD-4F6A-821F-1A83EF3527C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8311625" y="5149938"/>
                    <a:ext cx="193824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434" name="Inkt 58">
                    <a:extLst>
                      <a:ext uri="{FF2B5EF4-FFF2-40B4-BE49-F238E27FC236}">
                        <a16:creationId xmlns:a16="http://schemas.microsoft.com/office/drawing/2014/main" id="{A1424198-C408-4C7D-B761-872E3FCAD585}"/>
                      </a:ext>
                    </a:extLst>
                  </p14:cNvPr>
                  <p14:cNvContentPartPr/>
                  <p14:nvPr/>
                </p14:nvContentPartPr>
                <p14:xfrm>
                  <a:off x="8250065" y="5394378"/>
                  <a:ext cx="1905480" cy="27720"/>
                </p14:xfrm>
              </p:contentPart>
            </mc:Choice>
            <mc:Fallback xmlns="">
              <p:pic>
                <p:nvPicPr>
                  <p:cNvPr id="59" name="Inkt 58">
                    <a:extLst>
                      <a:ext uri="{FF2B5EF4-FFF2-40B4-BE49-F238E27FC236}">
                        <a16:creationId xmlns:a16="http://schemas.microsoft.com/office/drawing/2014/main" id="{5E9CEF12-1D2B-4C6A-899A-C1B6FD36E29E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8241065" y="5385738"/>
                    <a:ext cx="1923120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435" name="Inkt 59">
                    <a:extLst>
                      <a:ext uri="{FF2B5EF4-FFF2-40B4-BE49-F238E27FC236}">
                        <a16:creationId xmlns:a16="http://schemas.microsoft.com/office/drawing/2014/main" id="{D78D86CD-8A09-4128-AFA3-5C6A5DDD39D8}"/>
                      </a:ext>
                    </a:extLst>
                  </p14:cNvPr>
                  <p14:cNvContentPartPr/>
                  <p14:nvPr/>
                </p14:nvContentPartPr>
                <p14:xfrm>
                  <a:off x="8265905" y="5630178"/>
                  <a:ext cx="1692720" cy="25200"/>
                </p14:xfrm>
              </p:contentPart>
            </mc:Choice>
            <mc:Fallback xmlns="">
              <p:pic>
                <p:nvPicPr>
                  <p:cNvPr id="60" name="Inkt 59">
                    <a:extLst>
                      <a:ext uri="{FF2B5EF4-FFF2-40B4-BE49-F238E27FC236}">
                        <a16:creationId xmlns:a16="http://schemas.microsoft.com/office/drawing/2014/main" id="{B562B4BD-3A96-4660-A858-BFF15495A6CD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8256905" y="5621178"/>
                    <a:ext cx="171036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436" name="Inkt 61">
                    <a:extLst>
                      <a:ext uri="{FF2B5EF4-FFF2-40B4-BE49-F238E27FC236}">
                        <a16:creationId xmlns:a16="http://schemas.microsoft.com/office/drawing/2014/main" id="{63F335E4-952E-4682-A9A5-79D92E341963}"/>
                      </a:ext>
                    </a:extLst>
                  </p14:cNvPr>
                  <p14:cNvContentPartPr/>
                  <p14:nvPr/>
                </p14:nvContentPartPr>
                <p14:xfrm>
                  <a:off x="9931625" y="5647458"/>
                  <a:ext cx="158760" cy="5400"/>
                </p14:xfrm>
              </p:contentPart>
            </mc:Choice>
            <mc:Fallback xmlns="">
              <p:pic>
                <p:nvPicPr>
                  <p:cNvPr id="62" name="Inkt 61">
                    <a:extLst>
                      <a:ext uri="{FF2B5EF4-FFF2-40B4-BE49-F238E27FC236}">
                        <a16:creationId xmlns:a16="http://schemas.microsoft.com/office/drawing/2014/main" id="{FA6287D8-89EC-4A8B-B2A7-16636CFB8C60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9922985" y="5638818"/>
                    <a:ext cx="17640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437" name="Inkt 62">
                    <a:extLst>
                      <a:ext uri="{FF2B5EF4-FFF2-40B4-BE49-F238E27FC236}">
                        <a16:creationId xmlns:a16="http://schemas.microsoft.com/office/drawing/2014/main" id="{80147D62-7415-4F47-82AB-3A920E1D30CA}"/>
                      </a:ext>
                    </a:extLst>
                  </p14:cNvPr>
                  <p14:cNvContentPartPr/>
                  <p14:nvPr/>
                </p14:nvContentPartPr>
                <p14:xfrm>
                  <a:off x="8298665" y="5863458"/>
                  <a:ext cx="1424880" cy="43920"/>
                </p14:xfrm>
              </p:contentPart>
            </mc:Choice>
            <mc:Fallback xmlns="">
              <p:pic>
                <p:nvPicPr>
                  <p:cNvPr id="63" name="Inkt 62">
                    <a:extLst>
                      <a:ext uri="{FF2B5EF4-FFF2-40B4-BE49-F238E27FC236}">
                        <a16:creationId xmlns:a16="http://schemas.microsoft.com/office/drawing/2014/main" id="{DCDB456E-5D23-496E-B3CA-BE036B9AB48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8289665" y="5854818"/>
                    <a:ext cx="144252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438" name="Inkt 98">
                    <a:extLst>
                      <a:ext uri="{FF2B5EF4-FFF2-40B4-BE49-F238E27FC236}">
                        <a16:creationId xmlns:a16="http://schemas.microsoft.com/office/drawing/2014/main" id="{94AED2DA-3C76-4DF0-8DED-981DF1833F5F}"/>
                      </a:ext>
                    </a:extLst>
                  </p14:cNvPr>
                  <p14:cNvContentPartPr/>
                  <p14:nvPr/>
                </p14:nvContentPartPr>
                <p14:xfrm>
                  <a:off x="6459785" y="3249498"/>
                  <a:ext cx="49320" cy="695520"/>
                </p14:xfrm>
              </p:contentPart>
            </mc:Choice>
            <mc:Fallback xmlns="">
              <p:pic>
                <p:nvPicPr>
                  <p:cNvPr id="99" name="Inkt 98">
                    <a:extLst>
                      <a:ext uri="{FF2B5EF4-FFF2-40B4-BE49-F238E27FC236}">
                        <a16:creationId xmlns:a16="http://schemas.microsoft.com/office/drawing/2014/main" id="{83475F6A-AB37-4456-AABF-D7A477E3B1CB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6450785" y="3240498"/>
                    <a:ext cx="66960" cy="71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439" name="Inkt 99">
                    <a:extLst>
                      <a:ext uri="{FF2B5EF4-FFF2-40B4-BE49-F238E27FC236}">
                        <a16:creationId xmlns:a16="http://schemas.microsoft.com/office/drawing/2014/main" id="{60B7A949-2544-4B57-AB2B-978FBED08802}"/>
                      </a:ext>
                    </a:extLst>
                  </p14:cNvPr>
                  <p14:cNvContentPartPr/>
                  <p14:nvPr/>
                </p14:nvContentPartPr>
                <p14:xfrm>
                  <a:off x="7018865" y="3254538"/>
                  <a:ext cx="54360" cy="675360"/>
                </p14:xfrm>
              </p:contentPart>
            </mc:Choice>
            <mc:Fallback xmlns="">
              <p:pic>
                <p:nvPicPr>
                  <p:cNvPr id="100" name="Inkt 99">
                    <a:extLst>
                      <a:ext uri="{FF2B5EF4-FFF2-40B4-BE49-F238E27FC236}">
                        <a16:creationId xmlns:a16="http://schemas.microsoft.com/office/drawing/2014/main" id="{D9EC3BA3-6908-4AF5-B0B1-264182F05F04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7010225" y="3245538"/>
                    <a:ext cx="72000" cy="69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440" name="Inkt 101">
                    <a:extLst>
                      <a:ext uri="{FF2B5EF4-FFF2-40B4-BE49-F238E27FC236}">
                        <a16:creationId xmlns:a16="http://schemas.microsoft.com/office/drawing/2014/main" id="{939088D1-B8B1-4078-BD24-245A24477AF9}"/>
                      </a:ext>
                    </a:extLst>
                  </p14:cNvPr>
                  <p14:cNvContentPartPr/>
                  <p14:nvPr/>
                </p14:nvContentPartPr>
                <p14:xfrm>
                  <a:off x="7679105" y="3258138"/>
                  <a:ext cx="24480" cy="656280"/>
                </p14:xfrm>
              </p:contentPart>
            </mc:Choice>
            <mc:Fallback xmlns="">
              <p:pic>
                <p:nvPicPr>
                  <p:cNvPr id="102" name="Inkt 101">
                    <a:extLst>
                      <a:ext uri="{FF2B5EF4-FFF2-40B4-BE49-F238E27FC236}">
                        <a16:creationId xmlns:a16="http://schemas.microsoft.com/office/drawing/2014/main" id="{98B1EFC9-4543-45A4-BBF7-73A5EDE754CB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7670465" y="3249498"/>
                    <a:ext cx="42120" cy="67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441" name="Inkt 103">
                    <a:extLst>
                      <a:ext uri="{FF2B5EF4-FFF2-40B4-BE49-F238E27FC236}">
                        <a16:creationId xmlns:a16="http://schemas.microsoft.com/office/drawing/2014/main" id="{C40E3C87-A966-4645-AEE8-9846385C9CA1}"/>
                      </a:ext>
                    </a:extLst>
                  </p14:cNvPr>
                  <p14:cNvContentPartPr/>
                  <p14:nvPr/>
                </p14:nvContentPartPr>
                <p14:xfrm>
                  <a:off x="7699985" y="3617778"/>
                  <a:ext cx="290880" cy="20520"/>
                </p14:xfrm>
              </p:contentPart>
            </mc:Choice>
            <mc:Fallback xmlns="">
              <p:pic>
                <p:nvPicPr>
                  <p:cNvPr id="104" name="Inkt 103">
                    <a:extLst>
                      <a:ext uri="{FF2B5EF4-FFF2-40B4-BE49-F238E27FC236}">
                        <a16:creationId xmlns:a16="http://schemas.microsoft.com/office/drawing/2014/main" id="{7FCE404B-A7C1-44AD-9C61-E21B711350D7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7691345" y="3608778"/>
                    <a:ext cx="3085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442" name="Inkt 5">
                    <a:extLst>
                      <a:ext uri="{FF2B5EF4-FFF2-40B4-BE49-F238E27FC236}">
                        <a16:creationId xmlns:a16="http://schemas.microsoft.com/office/drawing/2014/main" id="{5B914FAC-DC0B-46E7-BBF2-40A8899E1760}"/>
                      </a:ext>
                    </a:extLst>
                  </p14:cNvPr>
                  <p14:cNvContentPartPr/>
                  <p14:nvPr/>
                </p14:nvContentPartPr>
                <p14:xfrm>
                  <a:off x="2733425" y="3616338"/>
                  <a:ext cx="3187440" cy="79560"/>
                </p14:xfrm>
              </p:contentPart>
            </mc:Choice>
            <mc:Fallback xmlns="">
              <p:pic>
                <p:nvPicPr>
                  <p:cNvPr id="6" name="Inkt 5">
                    <a:extLst>
                      <a:ext uri="{FF2B5EF4-FFF2-40B4-BE49-F238E27FC236}">
                        <a16:creationId xmlns:a16="http://schemas.microsoft.com/office/drawing/2014/main" id="{155B7FA9-53F0-492F-9541-FEF6128792B9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2724785" y="3607338"/>
                    <a:ext cx="320508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443" name="Inkt 6">
                    <a:extLst>
                      <a:ext uri="{FF2B5EF4-FFF2-40B4-BE49-F238E27FC236}">
                        <a16:creationId xmlns:a16="http://schemas.microsoft.com/office/drawing/2014/main" id="{7DB28D00-7D3C-4AE3-A51B-E223559FA5B6}"/>
                      </a:ext>
                    </a:extLst>
                  </p14:cNvPr>
                  <p14:cNvContentPartPr/>
                  <p14:nvPr/>
                </p14:nvContentPartPr>
                <p14:xfrm>
                  <a:off x="2614265" y="3803538"/>
                  <a:ext cx="3258360" cy="124560"/>
                </p14:xfrm>
              </p:contentPart>
            </mc:Choice>
            <mc:Fallback xmlns="">
              <p:pic>
                <p:nvPicPr>
                  <p:cNvPr id="7" name="Inkt 6">
                    <a:extLst>
                      <a:ext uri="{FF2B5EF4-FFF2-40B4-BE49-F238E27FC236}">
                        <a16:creationId xmlns:a16="http://schemas.microsoft.com/office/drawing/2014/main" id="{CD676434-752B-440F-8B14-D5B787044FB5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2605625" y="3794538"/>
                    <a:ext cx="327600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444" name="Inkt 143">
                    <a:extLst>
                      <a:ext uri="{FF2B5EF4-FFF2-40B4-BE49-F238E27FC236}">
                        <a16:creationId xmlns:a16="http://schemas.microsoft.com/office/drawing/2014/main" id="{6E8C32F5-56E7-4ECA-98B2-1FB9EF93DEC9}"/>
                      </a:ext>
                    </a:extLst>
                  </p14:cNvPr>
                  <p14:cNvContentPartPr/>
                  <p14:nvPr/>
                </p14:nvContentPartPr>
                <p14:xfrm>
                  <a:off x="5787040" y="3612547"/>
                  <a:ext cx="396000" cy="25200"/>
                </p14:xfrm>
              </p:contentPart>
            </mc:Choice>
            <mc:Fallback xmlns="">
              <p:pic>
                <p:nvPicPr>
                  <p:cNvPr id="144" name="Inkt 143">
                    <a:extLst>
                      <a:ext uri="{FF2B5EF4-FFF2-40B4-BE49-F238E27FC236}">
                        <a16:creationId xmlns:a16="http://schemas.microsoft.com/office/drawing/2014/main" id="{689683A1-7C61-43C2-8C31-5691036035B4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778040" y="3603907"/>
                    <a:ext cx="41364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445" name="Inkt 145">
                    <a:extLst>
                      <a:ext uri="{FF2B5EF4-FFF2-40B4-BE49-F238E27FC236}">
                        <a16:creationId xmlns:a16="http://schemas.microsoft.com/office/drawing/2014/main" id="{2CDCDAF9-06BA-4260-A891-968B6EB73E84}"/>
                      </a:ext>
                    </a:extLst>
                  </p14:cNvPr>
                  <p14:cNvContentPartPr/>
                  <p14:nvPr/>
                </p14:nvContentPartPr>
                <p14:xfrm>
                  <a:off x="7921480" y="3221587"/>
                  <a:ext cx="483120" cy="41040"/>
                </p14:xfrm>
              </p:contentPart>
            </mc:Choice>
            <mc:Fallback xmlns="">
              <p:pic>
                <p:nvPicPr>
                  <p:cNvPr id="146" name="Inkt 145">
                    <a:extLst>
                      <a:ext uri="{FF2B5EF4-FFF2-40B4-BE49-F238E27FC236}">
                        <a16:creationId xmlns:a16="http://schemas.microsoft.com/office/drawing/2014/main" id="{B9C40513-B8FD-408C-97D5-E28D03B5CDAC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7912840" y="3212947"/>
                    <a:ext cx="500760" cy="58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221" name="Tekstvak 147">
              <a:extLst>
                <a:ext uri="{FF2B5EF4-FFF2-40B4-BE49-F238E27FC236}">
                  <a16:creationId xmlns:a16="http://schemas.microsoft.com/office/drawing/2014/main" id="{A5E60867-4F66-4C71-B125-666C11F12AD4}"/>
                </a:ext>
              </a:extLst>
            </p:cNvPr>
            <p:cNvSpPr txBox="1"/>
            <p:nvPr/>
          </p:nvSpPr>
          <p:spPr>
            <a:xfrm>
              <a:off x="3338446" y="4070658"/>
              <a:ext cx="1368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400" dirty="0"/>
                <a:t>WR07</a:t>
              </a:r>
              <a:endParaRPr lang="en-GB" sz="1400" dirty="0"/>
            </a:p>
          </p:txBody>
        </p:sp>
        <p:sp>
          <p:nvSpPr>
            <p:cNvPr id="222" name="Tekstvak 148">
              <a:extLst>
                <a:ext uri="{FF2B5EF4-FFF2-40B4-BE49-F238E27FC236}">
                  <a16:creationId xmlns:a16="http://schemas.microsoft.com/office/drawing/2014/main" id="{0929703B-884F-4387-B45B-181F09117CDF}"/>
                </a:ext>
              </a:extLst>
            </p:cNvPr>
            <p:cNvSpPr txBox="1"/>
            <p:nvPr/>
          </p:nvSpPr>
          <p:spPr>
            <a:xfrm>
              <a:off x="4589721" y="4395325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WR08</a:t>
              </a:r>
              <a:endParaRPr lang="en-GB" sz="1400" dirty="0"/>
            </a:p>
          </p:txBody>
        </p:sp>
        <p:sp>
          <p:nvSpPr>
            <p:cNvPr id="223" name="Tekstvak 149">
              <a:extLst>
                <a:ext uri="{FF2B5EF4-FFF2-40B4-BE49-F238E27FC236}">
                  <a16:creationId xmlns:a16="http://schemas.microsoft.com/office/drawing/2014/main" id="{03F93CCA-6483-4664-857B-B210A8C07DEA}"/>
                </a:ext>
              </a:extLst>
            </p:cNvPr>
            <p:cNvSpPr txBox="1"/>
            <p:nvPr/>
          </p:nvSpPr>
          <p:spPr>
            <a:xfrm>
              <a:off x="6401114" y="3407721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12</a:t>
              </a:r>
              <a:endParaRPr lang="en-GB" sz="1400" dirty="0"/>
            </a:p>
          </p:txBody>
        </p:sp>
        <p:sp>
          <p:nvSpPr>
            <p:cNvPr id="224" name="Tekstvak 150">
              <a:extLst>
                <a:ext uri="{FF2B5EF4-FFF2-40B4-BE49-F238E27FC236}">
                  <a16:creationId xmlns:a16="http://schemas.microsoft.com/office/drawing/2014/main" id="{09F31C74-A052-46A6-8F46-57E565CECE09}"/>
                </a:ext>
              </a:extLst>
            </p:cNvPr>
            <p:cNvSpPr txBox="1"/>
            <p:nvPr/>
          </p:nvSpPr>
          <p:spPr>
            <a:xfrm>
              <a:off x="6135727" y="3473064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11</a:t>
              </a:r>
              <a:endParaRPr lang="en-GB" sz="1400" dirty="0"/>
            </a:p>
          </p:txBody>
        </p:sp>
        <p:sp>
          <p:nvSpPr>
            <p:cNvPr id="225" name="Tekstvak 151">
              <a:extLst>
                <a:ext uri="{FF2B5EF4-FFF2-40B4-BE49-F238E27FC236}">
                  <a16:creationId xmlns:a16="http://schemas.microsoft.com/office/drawing/2014/main" id="{4FC06AA5-8162-4478-A5CC-38116E1467FE}"/>
                </a:ext>
              </a:extLst>
            </p:cNvPr>
            <p:cNvSpPr txBox="1"/>
            <p:nvPr/>
          </p:nvSpPr>
          <p:spPr>
            <a:xfrm>
              <a:off x="5730186" y="4585317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10</a:t>
              </a:r>
              <a:endParaRPr lang="en-GB" sz="1400" dirty="0"/>
            </a:p>
          </p:txBody>
        </p:sp>
        <p:sp>
          <p:nvSpPr>
            <p:cNvPr id="226" name="Tekstvak 152">
              <a:extLst>
                <a:ext uri="{FF2B5EF4-FFF2-40B4-BE49-F238E27FC236}">
                  <a16:creationId xmlns:a16="http://schemas.microsoft.com/office/drawing/2014/main" id="{65C9B8AD-5751-4D27-A0CA-08B98CB4323B}"/>
                </a:ext>
              </a:extLst>
            </p:cNvPr>
            <p:cNvSpPr txBox="1"/>
            <p:nvPr/>
          </p:nvSpPr>
          <p:spPr>
            <a:xfrm>
              <a:off x="5323846" y="4193778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09</a:t>
              </a:r>
              <a:endParaRPr lang="en-GB" sz="1400" dirty="0"/>
            </a:p>
          </p:txBody>
        </p:sp>
        <p:sp>
          <p:nvSpPr>
            <p:cNvPr id="227" name="Tekstvak 153">
              <a:extLst>
                <a:ext uri="{FF2B5EF4-FFF2-40B4-BE49-F238E27FC236}">
                  <a16:creationId xmlns:a16="http://schemas.microsoft.com/office/drawing/2014/main" id="{B18644E8-EA0C-43EE-8C28-6DAA100629CC}"/>
                </a:ext>
              </a:extLst>
            </p:cNvPr>
            <p:cNvSpPr txBox="1"/>
            <p:nvPr/>
          </p:nvSpPr>
          <p:spPr>
            <a:xfrm>
              <a:off x="7587160" y="3140947"/>
              <a:ext cx="46519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900" dirty="0"/>
                <a:t>WR16</a:t>
              </a:r>
              <a:endParaRPr lang="en-GB" sz="900" dirty="0"/>
            </a:p>
          </p:txBody>
        </p:sp>
        <p:sp>
          <p:nvSpPr>
            <p:cNvPr id="228" name="Tekstvak 154">
              <a:extLst>
                <a:ext uri="{FF2B5EF4-FFF2-40B4-BE49-F238E27FC236}">
                  <a16:creationId xmlns:a16="http://schemas.microsoft.com/office/drawing/2014/main" id="{53B1223A-06AE-4E39-812E-21A7A65872DC}"/>
                </a:ext>
              </a:extLst>
            </p:cNvPr>
            <p:cNvSpPr txBox="1"/>
            <p:nvPr/>
          </p:nvSpPr>
          <p:spPr>
            <a:xfrm>
              <a:off x="7334287" y="3341217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15</a:t>
              </a:r>
              <a:endParaRPr lang="en-GB" sz="1400" dirty="0"/>
            </a:p>
          </p:txBody>
        </p:sp>
        <p:sp>
          <p:nvSpPr>
            <p:cNvPr id="229" name="Tekstvak 155">
              <a:extLst>
                <a:ext uri="{FF2B5EF4-FFF2-40B4-BE49-F238E27FC236}">
                  <a16:creationId xmlns:a16="http://schemas.microsoft.com/office/drawing/2014/main" id="{C33EA3D0-90F7-4A1C-863C-66ECFDE8D44A}"/>
                </a:ext>
              </a:extLst>
            </p:cNvPr>
            <p:cNvSpPr txBox="1"/>
            <p:nvPr/>
          </p:nvSpPr>
          <p:spPr>
            <a:xfrm>
              <a:off x="7021249" y="3393976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14</a:t>
              </a:r>
              <a:endParaRPr lang="en-GB" sz="1400" dirty="0"/>
            </a:p>
          </p:txBody>
        </p:sp>
        <p:sp>
          <p:nvSpPr>
            <p:cNvPr id="230" name="Tekstvak 156">
              <a:extLst>
                <a:ext uri="{FF2B5EF4-FFF2-40B4-BE49-F238E27FC236}">
                  <a16:creationId xmlns:a16="http://schemas.microsoft.com/office/drawing/2014/main" id="{B5B200C5-3834-4BCB-8945-715A04858742}"/>
                </a:ext>
              </a:extLst>
            </p:cNvPr>
            <p:cNvSpPr txBox="1"/>
            <p:nvPr/>
          </p:nvSpPr>
          <p:spPr>
            <a:xfrm>
              <a:off x="6701705" y="3370684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13</a:t>
              </a:r>
              <a:endParaRPr lang="en-GB" sz="1400" dirty="0"/>
            </a:p>
          </p:txBody>
        </p:sp>
        <p:sp>
          <p:nvSpPr>
            <p:cNvPr id="231" name="Tekstvak 157">
              <a:extLst>
                <a:ext uri="{FF2B5EF4-FFF2-40B4-BE49-F238E27FC236}">
                  <a16:creationId xmlns:a16="http://schemas.microsoft.com/office/drawing/2014/main" id="{B301F744-47C9-438A-8C5C-D0856C35AA5E}"/>
                </a:ext>
              </a:extLst>
            </p:cNvPr>
            <p:cNvSpPr txBox="1"/>
            <p:nvPr/>
          </p:nvSpPr>
          <p:spPr>
            <a:xfrm>
              <a:off x="8007434" y="3476445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20</a:t>
              </a:r>
              <a:endParaRPr lang="en-GB" sz="1400" dirty="0"/>
            </a:p>
          </p:txBody>
        </p:sp>
        <p:sp>
          <p:nvSpPr>
            <p:cNvPr id="232" name="Tekstvak 158">
              <a:extLst>
                <a:ext uri="{FF2B5EF4-FFF2-40B4-BE49-F238E27FC236}">
                  <a16:creationId xmlns:a16="http://schemas.microsoft.com/office/drawing/2014/main" id="{3A6FF3DA-6CA7-45CF-A543-F397709965F4}"/>
                </a:ext>
              </a:extLst>
            </p:cNvPr>
            <p:cNvSpPr txBox="1"/>
            <p:nvPr/>
          </p:nvSpPr>
          <p:spPr>
            <a:xfrm>
              <a:off x="7572827" y="3721295"/>
              <a:ext cx="62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900" dirty="0"/>
                <a:t>WR19</a:t>
              </a:r>
              <a:endParaRPr lang="en-GB" sz="900" dirty="0"/>
            </a:p>
          </p:txBody>
        </p:sp>
        <p:sp>
          <p:nvSpPr>
            <p:cNvPr id="233" name="Tekstvak 159">
              <a:extLst>
                <a:ext uri="{FF2B5EF4-FFF2-40B4-BE49-F238E27FC236}">
                  <a16:creationId xmlns:a16="http://schemas.microsoft.com/office/drawing/2014/main" id="{EEA7EB04-F785-444D-854C-111F9EBC66CC}"/>
                </a:ext>
              </a:extLst>
            </p:cNvPr>
            <p:cNvSpPr txBox="1"/>
            <p:nvPr/>
          </p:nvSpPr>
          <p:spPr>
            <a:xfrm>
              <a:off x="7627266" y="3574964"/>
              <a:ext cx="46519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900" dirty="0"/>
                <a:t>WR18</a:t>
              </a:r>
              <a:endParaRPr lang="en-GB" sz="900" dirty="0"/>
            </a:p>
          </p:txBody>
        </p:sp>
        <p:sp>
          <p:nvSpPr>
            <p:cNvPr id="234" name="Tekstvak 160">
              <a:extLst>
                <a:ext uri="{FF2B5EF4-FFF2-40B4-BE49-F238E27FC236}">
                  <a16:creationId xmlns:a16="http://schemas.microsoft.com/office/drawing/2014/main" id="{02572B02-19FF-4417-868E-001A5DDC98CB}"/>
                </a:ext>
              </a:extLst>
            </p:cNvPr>
            <p:cNvSpPr txBox="1"/>
            <p:nvPr/>
          </p:nvSpPr>
          <p:spPr>
            <a:xfrm>
              <a:off x="7603568" y="3391197"/>
              <a:ext cx="46519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900" dirty="0"/>
                <a:t>WR17</a:t>
              </a:r>
              <a:endParaRPr lang="en-GB" sz="900" dirty="0"/>
            </a:p>
          </p:txBody>
        </p:sp>
        <p:sp>
          <p:nvSpPr>
            <p:cNvPr id="235" name="Tekstvak 164">
              <a:extLst>
                <a:ext uri="{FF2B5EF4-FFF2-40B4-BE49-F238E27FC236}">
                  <a16:creationId xmlns:a16="http://schemas.microsoft.com/office/drawing/2014/main" id="{5CC25539-AFD0-46A9-88AD-B8B23AE3C87B}"/>
                </a:ext>
              </a:extLst>
            </p:cNvPr>
            <p:cNvSpPr txBox="1"/>
            <p:nvPr/>
          </p:nvSpPr>
          <p:spPr>
            <a:xfrm>
              <a:off x="10030228" y="3495761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WR24</a:t>
              </a:r>
              <a:endParaRPr lang="en-GB" sz="1400" dirty="0"/>
            </a:p>
          </p:txBody>
        </p:sp>
        <p:sp>
          <p:nvSpPr>
            <p:cNvPr id="236" name="Tekstvak 165">
              <a:extLst>
                <a:ext uri="{FF2B5EF4-FFF2-40B4-BE49-F238E27FC236}">
                  <a16:creationId xmlns:a16="http://schemas.microsoft.com/office/drawing/2014/main" id="{812ED87A-831E-4C16-975E-C98FB9762914}"/>
                </a:ext>
              </a:extLst>
            </p:cNvPr>
            <p:cNvSpPr txBox="1"/>
            <p:nvPr/>
          </p:nvSpPr>
          <p:spPr>
            <a:xfrm>
              <a:off x="9448565" y="3525035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WR23</a:t>
              </a:r>
              <a:endParaRPr lang="en-GB" sz="1400" dirty="0"/>
            </a:p>
          </p:txBody>
        </p:sp>
        <p:sp>
          <p:nvSpPr>
            <p:cNvPr id="237" name="Tekstvak 166">
              <a:extLst>
                <a:ext uri="{FF2B5EF4-FFF2-40B4-BE49-F238E27FC236}">
                  <a16:creationId xmlns:a16="http://schemas.microsoft.com/office/drawing/2014/main" id="{75B361D5-F01A-457E-A226-5924BB429316}"/>
                </a:ext>
              </a:extLst>
            </p:cNvPr>
            <p:cNvSpPr txBox="1"/>
            <p:nvPr/>
          </p:nvSpPr>
          <p:spPr>
            <a:xfrm>
              <a:off x="8986721" y="3432389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WR22</a:t>
              </a:r>
              <a:endParaRPr lang="en-GB" sz="1400" dirty="0"/>
            </a:p>
          </p:txBody>
        </p:sp>
        <p:sp>
          <p:nvSpPr>
            <p:cNvPr id="238" name="Tekstvak 167">
              <a:extLst>
                <a:ext uri="{FF2B5EF4-FFF2-40B4-BE49-F238E27FC236}">
                  <a16:creationId xmlns:a16="http://schemas.microsoft.com/office/drawing/2014/main" id="{50FF998A-BBC3-48A4-AD29-282AFF6CCE6D}"/>
                </a:ext>
              </a:extLst>
            </p:cNvPr>
            <p:cNvSpPr txBox="1"/>
            <p:nvPr/>
          </p:nvSpPr>
          <p:spPr>
            <a:xfrm>
              <a:off x="8383625" y="3457601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WR21</a:t>
              </a:r>
              <a:endParaRPr lang="en-GB" sz="1400" dirty="0"/>
            </a:p>
          </p:txBody>
        </p:sp>
        <p:sp>
          <p:nvSpPr>
            <p:cNvPr id="239" name="Tekstvak 168">
              <a:extLst>
                <a:ext uri="{FF2B5EF4-FFF2-40B4-BE49-F238E27FC236}">
                  <a16:creationId xmlns:a16="http://schemas.microsoft.com/office/drawing/2014/main" id="{822A0401-CF79-4452-AB33-02E1B3F7FF76}"/>
                </a:ext>
              </a:extLst>
            </p:cNvPr>
            <p:cNvSpPr txBox="1"/>
            <p:nvPr/>
          </p:nvSpPr>
          <p:spPr>
            <a:xfrm>
              <a:off x="5251117" y="5234729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28</a:t>
              </a:r>
              <a:endParaRPr lang="en-GB" sz="1400" dirty="0"/>
            </a:p>
          </p:txBody>
        </p:sp>
        <p:sp>
          <p:nvSpPr>
            <p:cNvPr id="240" name="Tekstvak 169">
              <a:extLst>
                <a:ext uri="{FF2B5EF4-FFF2-40B4-BE49-F238E27FC236}">
                  <a16:creationId xmlns:a16="http://schemas.microsoft.com/office/drawing/2014/main" id="{6D130D59-8667-45C5-8E92-FB0A3381C45E}"/>
                </a:ext>
              </a:extLst>
            </p:cNvPr>
            <p:cNvSpPr txBox="1"/>
            <p:nvPr/>
          </p:nvSpPr>
          <p:spPr>
            <a:xfrm>
              <a:off x="4588137" y="5300448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WR27</a:t>
              </a:r>
              <a:endParaRPr lang="en-GB" sz="1400" dirty="0"/>
            </a:p>
          </p:txBody>
        </p:sp>
        <p:sp>
          <p:nvSpPr>
            <p:cNvPr id="241" name="Tekstvak 170">
              <a:extLst>
                <a:ext uri="{FF2B5EF4-FFF2-40B4-BE49-F238E27FC236}">
                  <a16:creationId xmlns:a16="http://schemas.microsoft.com/office/drawing/2014/main" id="{681A18CA-634A-48C4-9993-901E15013A1E}"/>
                </a:ext>
              </a:extLst>
            </p:cNvPr>
            <p:cNvSpPr txBox="1"/>
            <p:nvPr/>
          </p:nvSpPr>
          <p:spPr>
            <a:xfrm>
              <a:off x="4441180" y="4934418"/>
              <a:ext cx="679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400" dirty="0"/>
                <a:t>WR26</a:t>
              </a:r>
              <a:endParaRPr lang="en-GB" sz="1400" dirty="0"/>
            </a:p>
          </p:txBody>
        </p:sp>
        <p:sp>
          <p:nvSpPr>
            <p:cNvPr id="242" name="Tekstvak 171">
              <a:extLst>
                <a:ext uri="{FF2B5EF4-FFF2-40B4-BE49-F238E27FC236}">
                  <a16:creationId xmlns:a16="http://schemas.microsoft.com/office/drawing/2014/main" id="{23F3E167-33E3-4A26-A4D5-C83EBFBA2C0E}"/>
                </a:ext>
              </a:extLst>
            </p:cNvPr>
            <p:cNvSpPr txBox="1"/>
            <p:nvPr/>
          </p:nvSpPr>
          <p:spPr>
            <a:xfrm>
              <a:off x="3584624" y="5039118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WR25</a:t>
              </a:r>
              <a:endParaRPr lang="en-GB" sz="1400" dirty="0"/>
            </a:p>
          </p:txBody>
        </p:sp>
        <p:sp>
          <p:nvSpPr>
            <p:cNvPr id="243" name="Tekstvak 172">
              <a:extLst>
                <a:ext uri="{FF2B5EF4-FFF2-40B4-BE49-F238E27FC236}">
                  <a16:creationId xmlns:a16="http://schemas.microsoft.com/office/drawing/2014/main" id="{86312AED-9E66-4B10-B273-3BE960ACB437}"/>
                </a:ext>
              </a:extLst>
            </p:cNvPr>
            <p:cNvSpPr txBox="1"/>
            <p:nvPr/>
          </p:nvSpPr>
          <p:spPr>
            <a:xfrm>
              <a:off x="6495622" y="4521569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WR29</a:t>
              </a:r>
              <a:endParaRPr lang="en-GB" sz="1400" dirty="0"/>
            </a:p>
          </p:txBody>
        </p:sp>
        <p:sp>
          <p:nvSpPr>
            <p:cNvPr id="244" name="Tekstvak 173">
              <a:extLst>
                <a:ext uri="{FF2B5EF4-FFF2-40B4-BE49-F238E27FC236}">
                  <a16:creationId xmlns:a16="http://schemas.microsoft.com/office/drawing/2014/main" id="{F423C3CF-91E6-49E1-AA36-AA14D967F673}"/>
                </a:ext>
              </a:extLst>
            </p:cNvPr>
            <p:cNvSpPr txBox="1"/>
            <p:nvPr/>
          </p:nvSpPr>
          <p:spPr>
            <a:xfrm>
              <a:off x="9262537" y="4318000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WR32</a:t>
              </a:r>
              <a:endParaRPr lang="en-GB" sz="1400" dirty="0"/>
            </a:p>
          </p:txBody>
        </p:sp>
        <p:sp>
          <p:nvSpPr>
            <p:cNvPr id="245" name="Tekstvak 174">
              <a:extLst>
                <a:ext uri="{FF2B5EF4-FFF2-40B4-BE49-F238E27FC236}">
                  <a16:creationId xmlns:a16="http://schemas.microsoft.com/office/drawing/2014/main" id="{7816B44F-6A9F-4B3D-B593-5DCBFDFA45C0}"/>
                </a:ext>
              </a:extLst>
            </p:cNvPr>
            <p:cNvSpPr txBox="1"/>
            <p:nvPr/>
          </p:nvSpPr>
          <p:spPr>
            <a:xfrm>
              <a:off x="7372394" y="4717747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WR31</a:t>
              </a:r>
              <a:endParaRPr lang="en-GB" sz="1400" dirty="0"/>
            </a:p>
          </p:txBody>
        </p:sp>
        <p:sp>
          <p:nvSpPr>
            <p:cNvPr id="246" name="Tekstvak 175">
              <a:extLst>
                <a:ext uri="{FF2B5EF4-FFF2-40B4-BE49-F238E27FC236}">
                  <a16:creationId xmlns:a16="http://schemas.microsoft.com/office/drawing/2014/main" id="{0F78EB78-6AF9-43A7-B454-88AF960F60F3}"/>
                </a:ext>
              </a:extLst>
            </p:cNvPr>
            <p:cNvSpPr txBox="1"/>
            <p:nvPr/>
          </p:nvSpPr>
          <p:spPr>
            <a:xfrm>
              <a:off x="7363745" y="4163583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WR30</a:t>
              </a:r>
              <a:endParaRPr lang="en-GB" sz="1400" dirty="0"/>
            </a:p>
          </p:txBody>
        </p:sp>
        <p:sp>
          <p:nvSpPr>
            <p:cNvPr id="247" name="Tekstvak 176">
              <a:extLst>
                <a:ext uri="{FF2B5EF4-FFF2-40B4-BE49-F238E27FC236}">
                  <a16:creationId xmlns:a16="http://schemas.microsoft.com/office/drawing/2014/main" id="{DFB54630-6416-4B69-81E2-9E9ACC28D329}"/>
                </a:ext>
              </a:extLst>
            </p:cNvPr>
            <p:cNvSpPr txBox="1"/>
            <p:nvPr/>
          </p:nvSpPr>
          <p:spPr>
            <a:xfrm>
              <a:off x="7377253" y="5602321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WR35</a:t>
              </a:r>
              <a:endParaRPr lang="en-GB" sz="1400" dirty="0"/>
            </a:p>
          </p:txBody>
        </p:sp>
        <p:sp>
          <p:nvSpPr>
            <p:cNvPr id="248" name="Tekstvak 177">
              <a:extLst>
                <a:ext uri="{FF2B5EF4-FFF2-40B4-BE49-F238E27FC236}">
                  <a16:creationId xmlns:a16="http://schemas.microsoft.com/office/drawing/2014/main" id="{611B9FF2-609A-46B5-937C-0B1D9EF3C3A7}"/>
                </a:ext>
              </a:extLst>
            </p:cNvPr>
            <p:cNvSpPr txBox="1"/>
            <p:nvPr/>
          </p:nvSpPr>
          <p:spPr>
            <a:xfrm>
              <a:off x="7422479" y="5202117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WR34</a:t>
              </a:r>
              <a:endParaRPr lang="en-GB" sz="1400" dirty="0"/>
            </a:p>
          </p:txBody>
        </p:sp>
        <p:sp>
          <p:nvSpPr>
            <p:cNvPr id="249" name="Tekstvak 178">
              <a:extLst>
                <a:ext uri="{FF2B5EF4-FFF2-40B4-BE49-F238E27FC236}">
                  <a16:creationId xmlns:a16="http://schemas.microsoft.com/office/drawing/2014/main" id="{89DBEE11-0933-4D81-B800-364A9A9949EA}"/>
                </a:ext>
              </a:extLst>
            </p:cNvPr>
            <p:cNvSpPr txBox="1"/>
            <p:nvPr/>
          </p:nvSpPr>
          <p:spPr>
            <a:xfrm>
              <a:off x="6591536" y="5690849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33</a:t>
              </a:r>
              <a:endParaRPr lang="en-GB" sz="1400" dirty="0"/>
            </a:p>
          </p:txBody>
        </p:sp>
        <p:sp>
          <p:nvSpPr>
            <p:cNvPr id="250" name="Tekstvak 179">
              <a:extLst>
                <a:ext uri="{FF2B5EF4-FFF2-40B4-BE49-F238E27FC236}">
                  <a16:creationId xmlns:a16="http://schemas.microsoft.com/office/drawing/2014/main" id="{91D95931-E4CE-41BE-B967-34FE4F0F675E}"/>
                </a:ext>
              </a:extLst>
            </p:cNvPr>
            <p:cNvSpPr txBox="1"/>
            <p:nvPr/>
          </p:nvSpPr>
          <p:spPr>
            <a:xfrm>
              <a:off x="9073997" y="5386516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WR38</a:t>
              </a:r>
              <a:endParaRPr lang="en-GB" sz="1400" dirty="0"/>
            </a:p>
          </p:txBody>
        </p:sp>
        <p:sp>
          <p:nvSpPr>
            <p:cNvPr id="251" name="Tekstvak 180">
              <a:extLst>
                <a:ext uri="{FF2B5EF4-FFF2-40B4-BE49-F238E27FC236}">
                  <a16:creationId xmlns:a16="http://schemas.microsoft.com/office/drawing/2014/main" id="{48CA9605-1594-4865-AD2C-FD582D09D7E6}"/>
                </a:ext>
              </a:extLst>
            </p:cNvPr>
            <p:cNvSpPr txBox="1"/>
            <p:nvPr/>
          </p:nvSpPr>
          <p:spPr>
            <a:xfrm>
              <a:off x="9104303" y="5142524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WR37</a:t>
              </a:r>
              <a:endParaRPr lang="en-GB" sz="1400" dirty="0"/>
            </a:p>
          </p:txBody>
        </p:sp>
        <p:sp>
          <p:nvSpPr>
            <p:cNvPr id="252" name="Tekstvak 181">
              <a:extLst>
                <a:ext uri="{FF2B5EF4-FFF2-40B4-BE49-F238E27FC236}">
                  <a16:creationId xmlns:a16="http://schemas.microsoft.com/office/drawing/2014/main" id="{7CC35125-F2EF-4A81-8C8B-8680710F7193}"/>
                </a:ext>
              </a:extLst>
            </p:cNvPr>
            <p:cNvSpPr txBox="1"/>
            <p:nvPr/>
          </p:nvSpPr>
          <p:spPr>
            <a:xfrm>
              <a:off x="7407751" y="5900619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WR36</a:t>
              </a:r>
              <a:endParaRPr lang="en-GB" sz="1400" dirty="0"/>
            </a:p>
          </p:txBody>
        </p:sp>
        <p:sp>
          <p:nvSpPr>
            <p:cNvPr id="253" name="Tekstvak 182">
              <a:extLst>
                <a:ext uri="{FF2B5EF4-FFF2-40B4-BE49-F238E27FC236}">
                  <a16:creationId xmlns:a16="http://schemas.microsoft.com/office/drawing/2014/main" id="{37475FBC-9ED9-4AB0-A6B5-3928A0AF3809}"/>
                </a:ext>
              </a:extLst>
            </p:cNvPr>
            <p:cNvSpPr txBox="1"/>
            <p:nvPr/>
          </p:nvSpPr>
          <p:spPr>
            <a:xfrm>
              <a:off x="8572242" y="5843801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WR40</a:t>
              </a:r>
              <a:endParaRPr lang="en-GB" sz="1400" dirty="0"/>
            </a:p>
          </p:txBody>
        </p:sp>
        <p:sp>
          <p:nvSpPr>
            <p:cNvPr id="254" name="Tekstvak 183">
              <a:extLst>
                <a:ext uri="{FF2B5EF4-FFF2-40B4-BE49-F238E27FC236}">
                  <a16:creationId xmlns:a16="http://schemas.microsoft.com/office/drawing/2014/main" id="{9418B83A-7C93-43B5-AFA5-4CC07630F767}"/>
                </a:ext>
              </a:extLst>
            </p:cNvPr>
            <p:cNvSpPr txBox="1"/>
            <p:nvPr/>
          </p:nvSpPr>
          <p:spPr>
            <a:xfrm>
              <a:off x="8791557" y="5591263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WR39</a:t>
              </a:r>
              <a:endParaRPr lang="en-GB" sz="140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55" name="Inkt 184">
                  <a:extLst>
                    <a:ext uri="{FF2B5EF4-FFF2-40B4-BE49-F238E27FC236}">
                      <a16:creationId xmlns:a16="http://schemas.microsoft.com/office/drawing/2014/main" id="{4B7D9B81-A339-474A-AAC3-891E3AE687E8}"/>
                    </a:ext>
                  </a:extLst>
                </p14:cNvPr>
                <p14:cNvContentPartPr/>
                <p14:nvPr/>
              </p14:nvContentPartPr>
              <p14:xfrm>
                <a:off x="5103760" y="5182867"/>
                <a:ext cx="221040" cy="66960"/>
              </p14:xfrm>
            </p:contentPart>
          </mc:Choice>
          <mc:Fallback xmlns="">
            <p:pic>
              <p:nvPicPr>
                <p:cNvPr id="255" name="Inkt 184">
                  <a:extLst>
                    <a:ext uri="{FF2B5EF4-FFF2-40B4-BE49-F238E27FC236}">
                      <a16:creationId xmlns:a16="http://schemas.microsoft.com/office/drawing/2014/main" id="{4B7D9B81-A339-474A-AAC3-891E3AE687E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085818" y="5165058"/>
                  <a:ext cx="256205" cy="101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56" name="Inkt 185">
                  <a:extLst>
                    <a:ext uri="{FF2B5EF4-FFF2-40B4-BE49-F238E27FC236}">
                      <a16:creationId xmlns:a16="http://schemas.microsoft.com/office/drawing/2014/main" id="{4F2D42E0-A761-45DB-959F-0EF8D4EAFD46}"/>
                    </a:ext>
                  </a:extLst>
                </p14:cNvPr>
                <p14:cNvContentPartPr/>
                <p14:nvPr/>
              </p14:nvContentPartPr>
              <p14:xfrm>
                <a:off x="5194120" y="5834827"/>
                <a:ext cx="34920" cy="242280"/>
              </p14:xfrm>
            </p:contentPart>
          </mc:Choice>
          <mc:Fallback xmlns="">
            <p:pic>
              <p:nvPicPr>
                <p:cNvPr id="256" name="Inkt 185">
                  <a:extLst>
                    <a:ext uri="{FF2B5EF4-FFF2-40B4-BE49-F238E27FC236}">
                      <a16:creationId xmlns:a16="http://schemas.microsoft.com/office/drawing/2014/main" id="{4F2D42E0-A761-45DB-959F-0EF8D4EAFD4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176304" y="5816854"/>
                  <a:ext cx="69840" cy="2775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57" name="Inkt 664">
                  <a:extLst>
                    <a:ext uri="{FF2B5EF4-FFF2-40B4-BE49-F238E27FC236}">
                      <a16:creationId xmlns:a16="http://schemas.microsoft.com/office/drawing/2014/main" id="{3E473BB1-EB43-467B-AB1B-EBA9C050EB89}"/>
                    </a:ext>
                  </a:extLst>
                </p14:cNvPr>
                <p14:cNvContentPartPr/>
                <p14:nvPr/>
              </p14:nvContentPartPr>
              <p14:xfrm>
                <a:off x="2676610" y="1568335"/>
                <a:ext cx="7217280" cy="4776120"/>
              </p14:xfrm>
            </p:contentPart>
          </mc:Choice>
          <mc:Fallback xmlns="">
            <p:pic>
              <p:nvPicPr>
                <p:cNvPr id="257" name="Inkt 664">
                  <a:extLst>
                    <a:ext uri="{FF2B5EF4-FFF2-40B4-BE49-F238E27FC236}">
                      <a16:creationId xmlns:a16="http://schemas.microsoft.com/office/drawing/2014/main" id="{3E473BB1-EB43-467B-AB1B-EBA9C050EB8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647813" y="1539537"/>
                  <a:ext cx="7273434" cy="48322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58" name="Inkt 665">
                  <a:extLst>
                    <a:ext uri="{FF2B5EF4-FFF2-40B4-BE49-F238E27FC236}">
                      <a16:creationId xmlns:a16="http://schemas.microsoft.com/office/drawing/2014/main" id="{11532F09-DCF9-49AC-992C-CC141BD4DB49}"/>
                    </a:ext>
                  </a:extLst>
                </p14:cNvPr>
                <p14:cNvContentPartPr/>
                <p14:nvPr/>
              </p14:nvContentPartPr>
              <p14:xfrm>
                <a:off x="6788622" y="1623791"/>
                <a:ext cx="3813840" cy="4228560"/>
              </p14:xfrm>
            </p:contentPart>
          </mc:Choice>
          <mc:Fallback xmlns="">
            <p:pic>
              <p:nvPicPr>
                <p:cNvPr id="258" name="Inkt 665">
                  <a:extLst>
                    <a:ext uri="{FF2B5EF4-FFF2-40B4-BE49-F238E27FC236}">
                      <a16:creationId xmlns:a16="http://schemas.microsoft.com/office/drawing/2014/main" id="{11532F09-DCF9-49AC-992C-CC141BD4DB4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59827" y="1594996"/>
                  <a:ext cx="3869989" cy="4284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59" name="Inkt 666">
                  <a:extLst>
                    <a:ext uri="{FF2B5EF4-FFF2-40B4-BE49-F238E27FC236}">
                      <a16:creationId xmlns:a16="http://schemas.microsoft.com/office/drawing/2014/main" id="{97384111-46BB-4D99-A64D-4A161AF8474C}"/>
                    </a:ext>
                  </a:extLst>
                </p14:cNvPr>
                <p14:cNvContentPartPr/>
                <p14:nvPr/>
              </p14:nvContentPartPr>
              <p14:xfrm>
                <a:off x="5780465" y="1644258"/>
                <a:ext cx="147240" cy="1964520"/>
              </p14:xfrm>
            </p:contentPart>
          </mc:Choice>
          <mc:Fallback xmlns="">
            <p:pic>
              <p:nvPicPr>
                <p:cNvPr id="259" name="Inkt 666">
                  <a:extLst>
                    <a:ext uri="{FF2B5EF4-FFF2-40B4-BE49-F238E27FC236}">
                      <a16:creationId xmlns:a16="http://schemas.microsoft.com/office/drawing/2014/main" id="{97384111-46BB-4D99-A64D-4A161AF8474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751735" y="1615463"/>
                  <a:ext cx="203263" cy="20206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60" name="Inkt 667">
                  <a:extLst>
                    <a:ext uri="{FF2B5EF4-FFF2-40B4-BE49-F238E27FC236}">
                      <a16:creationId xmlns:a16="http://schemas.microsoft.com/office/drawing/2014/main" id="{56D40973-8E18-4390-89FE-B53358C0376D}"/>
                    </a:ext>
                  </a:extLst>
                </p14:cNvPr>
                <p14:cNvContentPartPr/>
                <p14:nvPr/>
              </p14:nvContentPartPr>
              <p14:xfrm>
                <a:off x="5725025" y="3908658"/>
                <a:ext cx="157320" cy="1569240"/>
              </p14:xfrm>
            </p:contentPart>
          </mc:Choice>
          <mc:Fallback xmlns="">
            <p:pic>
              <p:nvPicPr>
                <p:cNvPr id="260" name="Inkt 667">
                  <a:extLst>
                    <a:ext uri="{FF2B5EF4-FFF2-40B4-BE49-F238E27FC236}">
                      <a16:creationId xmlns:a16="http://schemas.microsoft.com/office/drawing/2014/main" id="{56D40973-8E18-4390-89FE-B53358C0376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96291" y="3879865"/>
                  <a:ext cx="213352" cy="16253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61" name="Inkt 668">
                  <a:extLst>
                    <a:ext uri="{FF2B5EF4-FFF2-40B4-BE49-F238E27FC236}">
                      <a16:creationId xmlns:a16="http://schemas.microsoft.com/office/drawing/2014/main" id="{A1054E1F-E4BB-4F22-91E5-B04604F04256}"/>
                    </a:ext>
                  </a:extLst>
                </p14:cNvPr>
                <p14:cNvContentPartPr/>
                <p14:nvPr/>
              </p14:nvContentPartPr>
              <p14:xfrm>
                <a:off x="5696585" y="5451618"/>
                <a:ext cx="61920" cy="786240"/>
              </p14:xfrm>
            </p:contentPart>
          </mc:Choice>
          <mc:Fallback xmlns="">
            <p:pic>
              <p:nvPicPr>
                <p:cNvPr id="261" name="Inkt 668">
                  <a:extLst>
                    <a:ext uri="{FF2B5EF4-FFF2-40B4-BE49-F238E27FC236}">
                      <a16:creationId xmlns:a16="http://schemas.microsoft.com/office/drawing/2014/main" id="{A1054E1F-E4BB-4F22-91E5-B04604F0425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668116" y="5422818"/>
                  <a:ext cx="117434" cy="84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62" name="Inkt 669">
                  <a:extLst>
                    <a:ext uri="{FF2B5EF4-FFF2-40B4-BE49-F238E27FC236}">
                      <a16:creationId xmlns:a16="http://schemas.microsoft.com/office/drawing/2014/main" id="{611F8DFD-F9FB-4A88-9451-C651A51AC01F}"/>
                    </a:ext>
                  </a:extLst>
                </p14:cNvPr>
                <p14:cNvContentPartPr/>
                <p14:nvPr/>
              </p14:nvContentPartPr>
              <p14:xfrm>
                <a:off x="6082145" y="1623378"/>
                <a:ext cx="78480" cy="1408680"/>
              </p14:xfrm>
            </p:contentPart>
          </mc:Choice>
          <mc:Fallback xmlns="">
            <p:pic>
              <p:nvPicPr>
                <p:cNvPr id="262" name="Inkt 669">
                  <a:extLst>
                    <a:ext uri="{FF2B5EF4-FFF2-40B4-BE49-F238E27FC236}">
                      <a16:creationId xmlns:a16="http://schemas.microsoft.com/office/drawing/2014/main" id="{611F8DFD-F9FB-4A88-9451-C651A51AC01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053607" y="1594585"/>
                  <a:ext cx="134129" cy="14648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63" name="Inkt 670">
                  <a:extLst>
                    <a:ext uri="{FF2B5EF4-FFF2-40B4-BE49-F238E27FC236}">
                      <a16:creationId xmlns:a16="http://schemas.microsoft.com/office/drawing/2014/main" id="{209984AF-4903-4F70-B6A6-EA49E1FD730D}"/>
                    </a:ext>
                  </a:extLst>
                </p14:cNvPr>
                <p14:cNvContentPartPr/>
                <p14:nvPr/>
              </p14:nvContentPartPr>
              <p14:xfrm>
                <a:off x="5946291" y="3555788"/>
                <a:ext cx="234360" cy="2704320"/>
              </p14:xfrm>
            </p:contentPart>
          </mc:Choice>
          <mc:Fallback xmlns="">
            <p:pic>
              <p:nvPicPr>
                <p:cNvPr id="263" name="Inkt 670">
                  <a:extLst>
                    <a:ext uri="{FF2B5EF4-FFF2-40B4-BE49-F238E27FC236}">
                      <a16:creationId xmlns:a16="http://schemas.microsoft.com/office/drawing/2014/main" id="{209984AF-4903-4F70-B6A6-EA49E1FD730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17535" y="3526988"/>
                  <a:ext cx="290434" cy="27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64" name="Inkt 671">
                  <a:extLst>
                    <a:ext uri="{FF2B5EF4-FFF2-40B4-BE49-F238E27FC236}">
                      <a16:creationId xmlns:a16="http://schemas.microsoft.com/office/drawing/2014/main" id="{4544717E-F28D-4272-A238-A5AE0ACF3672}"/>
                    </a:ext>
                  </a:extLst>
                </p14:cNvPr>
                <p14:cNvContentPartPr/>
                <p14:nvPr/>
              </p14:nvContentPartPr>
              <p14:xfrm>
                <a:off x="6096185" y="3207738"/>
                <a:ext cx="1916640" cy="57600"/>
              </p14:xfrm>
            </p:contentPart>
          </mc:Choice>
          <mc:Fallback xmlns="">
            <p:pic>
              <p:nvPicPr>
                <p:cNvPr id="264" name="Inkt 671">
                  <a:extLst>
                    <a:ext uri="{FF2B5EF4-FFF2-40B4-BE49-F238E27FC236}">
                      <a16:creationId xmlns:a16="http://schemas.microsoft.com/office/drawing/2014/main" id="{4544717E-F28D-4272-A238-A5AE0ACF367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067396" y="3179294"/>
                  <a:ext cx="1972779" cy="1130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65" name="Inkt 672">
                  <a:extLst>
                    <a:ext uri="{FF2B5EF4-FFF2-40B4-BE49-F238E27FC236}">
                      <a16:creationId xmlns:a16="http://schemas.microsoft.com/office/drawing/2014/main" id="{EA37945B-C839-467A-8E64-690C812A849D}"/>
                    </a:ext>
                  </a:extLst>
                </p14:cNvPr>
                <p14:cNvContentPartPr/>
                <p14:nvPr/>
              </p14:nvContentPartPr>
              <p14:xfrm>
                <a:off x="4445945" y="1732458"/>
                <a:ext cx="124200" cy="1913400"/>
              </p14:xfrm>
            </p:contentPart>
          </mc:Choice>
          <mc:Fallback xmlns="">
            <p:pic>
              <p:nvPicPr>
                <p:cNvPr id="265" name="Inkt 672">
                  <a:extLst>
                    <a:ext uri="{FF2B5EF4-FFF2-40B4-BE49-F238E27FC236}">
                      <a16:creationId xmlns:a16="http://schemas.microsoft.com/office/drawing/2014/main" id="{EA37945B-C839-467A-8E64-690C812A849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417228" y="1703663"/>
                  <a:ext cx="180198" cy="1969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66" name="Inkt 673">
                  <a:extLst>
                    <a:ext uri="{FF2B5EF4-FFF2-40B4-BE49-F238E27FC236}">
                      <a16:creationId xmlns:a16="http://schemas.microsoft.com/office/drawing/2014/main" id="{64ABA777-D935-4002-AE5B-873CA4260609}"/>
                    </a:ext>
                  </a:extLst>
                </p14:cNvPr>
                <p14:cNvContentPartPr/>
                <p14:nvPr/>
              </p14:nvContentPartPr>
              <p14:xfrm>
                <a:off x="6070265" y="5383218"/>
                <a:ext cx="1262880" cy="73440"/>
              </p14:xfrm>
            </p:contentPart>
          </mc:Choice>
          <mc:Fallback xmlns="">
            <p:pic>
              <p:nvPicPr>
                <p:cNvPr id="266" name="Inkt 673">
                  <a:extLst>
                    <a:ext uri="{FF2B5EF4-FFF2-40B4-BE49-F238E27FC236}">
                      <a16:creationId xmlns:a16="http://schemas.microsoft.com/office/drawing/2014/main" id="{64ABA777-D935-4002-AE5B-873CA426060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41481" y="5354698"/>
                  <a:ext cx="1319008" cy="1290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67" name="Inkt 674">
                  <a:extLst>
                    <a:ext uri="{FF2B5EF4-FFF2-40B4-BE49-F238E27FC236}">
                      <a16:creationId xmlns:a16="http://schemas.microsoft.com/office/drawing/2014/main" id="{871FE5C9-FF2E-474F-BD6A-9596FB67E434}"/>
                    </a:ext>
                  </a:extLst>
                </p14:cNvPr>
                <p14:cNvContentPartPr/>
                <p14:nvPr/>
              </p14:nvContentPartPr>
              <p14:xfrm>
                <a:off x="4382945" y="3842058"/>
                <a:ext cx="75240" cy="1927440"/>
              </p14:xfrm>
            </p:contentPart>
          </mc:Choice>
          <mc:Fallback xmlns="">
            <p:pic>
              <p:nvPicPr>
                <p:cNvPr id="267" name="Inkt 674">
                  <a:extLst>
                    <a:ext uri="{FF2B5EF4-FFF2-40B4-BE49-F238E27FC236}">
                      <a16:creationId xmlns:a16="http://schemas.microsoft.com/office/drawing/2014/main" id="{871FE5C9-FF2E-474F-BD6A-9596FB67E43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354282" y="3813269"/>
                  <a:ext cx="131133" cy="1983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68" name="Inkt 675">
                  <a:extLst>
                    <a:ext uri="{FF2B5EF4-FFF2-40B4-BE49-F238E27FC236}">
                      <a16:creationId xmlns:a16="http://schemas.microsoft.com/office/drawing/2014/main" id="{5E2B51B4-C1C0-4E65-A2F2-9F270CE693EA}"/>
                    </a:ext>
                  </a:extLst>
                </p14:cNvPr>
                <p14:cNvContentPartPr/>
                <p14:nvPr/>
              </p14:nvContentPartPr>
              <p14:xfrm>
                <a:off x="5193808" y="3705003"/>
                <a:ext cx="61920" cy="2221200"/>
              </p14:xfrm>
            </p:contentPart>
          </mc:Choice>
          <mc:Fallback xmlns="">
            <p:pic>
              <p:nvPicPr>
                <p:cNvPr id="268" name="Inkt 675">
                  <a:extLst>
                    <a:ext uri="{FF2B5EF4-FFF2-40B4-BE49-F238E27FC236}">
                      <a16:creationId xmlns:a16="http://schemas.microsoft.com/office/drawing/2014/main" id="{5E2B51B4-C1C0-4E65-A2F2-9F270CE693E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165008" y="3676203"/>
                  <a:ext cx="118080" cy="22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69" name="Inkt 676">
                  <a:extLst>
                    <a:ext uri="{FF2B5EF4-FFF2-40B4-BE49-F238E27FC236}">
                      <a16:creationId xmlns:a16="http://schemas.microsoft.com/office/drawing/2014/main" id="{C68446F7-E178-487F-A1FD-9E637B7D8F94}"/>
                    </a:ext>
                  </a:extLst>
                </p14:cNvPr>
                <p14:cNvContentPartPr/>
                <p14:nvPr/>
              </p14:nvContentPartPr>
              <p14:xfrm>
                <a:off x="4456745" y="4915578"/>
                <a:ext cx="1258200" cy="22680"/>
              </p14:xfrm>
            </p:contentPart>
          </mc:Choice>
          <mc:Fallback xmlns="">
            <p:pic>
              <p:nvPicPr>
                <p:cNvPr id="269" name="Inkt 676">
                  <a:extLst>
                    <a:ext uri="{FF2B5EF4-FFF2-40B4-BE49-F238E27FC236}">
                      <a16:creationId xmlns:a16="http://schemas.microsoft.com/office/drawing/2014/main" id="{C68446F7-E178-487F-A1FD-9E637B7D8F9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427953" y="4887228"/>
                  <a:ext cx="1314344" cy="77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70" name="Inkt 677">
                  <a:extLst>
                    <a:ext uri="{FF2B5EF4-FFF2-40B4-BE49-F238E27FC236}">
                      <a16:creationId xmlns:a16="http://schemas.microsoft.com/office/drawing/2014/main" id="{FCA19C9E-A57D-4ECD-8744-1674DEA9AFE1}"/>
                    </a:ext>
                  </a:extLst>
                </p14:cNvPr>
                <p14:cNvContentPartPr/>
                <p14:nvPr/>
              </p14:nvContentPartPr>
              <p14:xfrm>
                <a:off x="3089105" y="4899738"/>
                <a:ext cx="1414440" cy="42120"/>
              </p14:xfrm>
            </p:contentPart>
          </mc:Choice>
          <mc:Fallback xmlns="">
            <p:pic>
              <p:nvPicPr>
                <p:cNvPr id="270" name="Inkt 677">
                  <a:extLst>
                    <a:ext uri="{FF2B5EF4-FFF2-40B4-BE49-F238E27FC236}">
                      <a16:creationId xmlns:a16="http://schemas.microsoft.com/office/drawing/2014/main" id="{FCA19C9E-A57D-4ECD-8744-1674DEA9AFE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60312" y="4871182"/>
                  <a:ext cx="1470586" cy="97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71" name="Inkt 678">
                  <a:extLst>
                    <a:ext uri="{FF2B5EF4-FFF2-40B4-BE49-F238E27FC236}">
                      <a16:creationId xmlns:a16="http://schemas.microsoft.com/office/drawing/2014/main" id="{B99A7844-AD40-415F-B58E-166D14B9BF83}"/>
                    </a:ext>
                  </a:extLst>
                </p14:cNvPr>
                <p14:cNvContentPartPr/>
                <p14:nvPr/>
              </p14:nvContentPartPr>
              <p14:xfrm>
                <a:off x="7699265" y="3455418"/>
                <a:ext cx="322920" cy="29880"/>
              </p14:xfrm>
            </p:contentPart>
          </mc:Choice>
          <mc:Fallback xmlns="">
            <p:pic>
              <p:nvPicPr>
                <p:cNvPr id="271" name="Inkt 678">
                  <a:extLst>
                    <a:ext uri="{FF2B5EF4-FFF2-40B4-BE49-F238E27FC236}">
                      <a16:creationId xmlns:a16="http://schemas.microsoft.com/office/drawing/2014/main" id="{B99A7844-AD40-415F-B58E-166D14B9BF8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70497" y="3426961"/>
                  <a:ext cx="379017" cy="85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72" name="Inkt 679">
                  <a:extLst>
                    <a:ext uri="{FF2B5EF4-FFF2-40B4-BE49-F238E27FC236}">
                      <a16:creationId xmlns:a16="http://schemas.microsoft.com/office/drawing/2014/main" id="{854BECD4-1194-460D-A660-CA9F21EB2888}"/>
                    </a:ext>
                  </a:extLst>
                </p14:cNvPr>
                <p14:cNvContentPartPr/>
                <p14:nvPr/>
              </p14:nvContentPartPr>
              <p14:xfrm>
                <a:off x="7711505" y="3801018"/>
                <a:ext cx="253080" cy="20880"/>
              </p14:xfrm>
            </p:contentPart>
          </mc:Choice>
          <mc:Fallback xmlns="">
            <p:pic>
              <p:nvPicPr>
                <p:cNvPr id="272" name="Inkt 679">
                  <a:extLst>
                    <a:ext uri="{FF2B5EF4-FFF2-40B4-BE49-F238E27FC236}">
                      <a16:creationId xmlns:a16="http://schemas.microsoft.com/office/drawing/2014/main" id="{854BECD4-1194-460D-A660-CA9F21EB288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82746" y="3773178"/>
                  <a:ext cx="309160" cy="7516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73" name="Groep 680">
              <a:extLst>
                <a:ext uri="{FF2B5EF4-FFF2-40B4-BE49-F238E27FC236}">
                  <a16:creationId xmlns:a16="http://schemas.microsoft.com/office/drawing/2014/main" id="{EE3084F1-839C-414C-920E-956C5150567A}"/>
                </a:ext>
              </a:extLst>
            </p:cNvPr>
            <p:cNvGrpSpPr/>
            <p:nvPr/>
          </p:nvGrpSpPr>
          <p:grpSpPr>
            <a:xfrm>
              <a:off x="6270425" y="3293778"/>
              <a:ext cx="1684800" cy="616320"/>
              <a:chOff x="6270425" y="3293778"/>
              <a:chExt cx="1684800" cy="616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405" name="Inkt 681">
                    <a:extLst>
                      <a:ext uri="{FF2B5EF4-FFF2-40B4-BE49-F238E27FC236}">
                        <a16:creationId xmlns:a16="http://schemas.microsoft.com/office/drawing/2014/main" id="{E6ECF396-38CA-4B36-AC96-10EF388B5E7B}"/>
                      </a:ext>
                    </a:extLst>
                  </p14:cNvPr>
                  <p14:cNvContentPartPr/>
                  <p14:nvPr/>
                </p14:nvContentPartPr>
                <p14:xfrm>
                  <a:off x="6270425" y="3328698"/>
                  <a:ext cx="111600" cy="157320"/>
                </p14:xfrm>
              </p:contentPart>
            </mc:Choice>
            <mc:Fallback xmlns="">
              <p:pic>
                <p:nvPicPr>
                  <p:cNvPr id="110" name="Inkt 109">
                    <a:extLst>
                      <a:ext uri="{FF2B5EF4-FFF2-40B4-BE49-F238E27FC236}">
                        <a16:creationId xmlns:a16="http://schemas.microsoft.com/office/drawing/2014/main" id="{CA9083A9-2512-4D99-B36A-E18A3056A928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6261425" y="3319698"/>
                    <a:ext cx="12924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406" name="Inkt 682">
                    <a:extLst>
                      <a:ext uri="{FF2B5EF4-FFF2-40B4-BE49-F238E27FC236}">
                        <a16:creationId xmlns:a16="http://schemas.microsoft.com/office/drawing/2014/main" id="{1FCB1D7D-4311-4480-8F7E-6D3AEC7045DF}"/>
                      </a:ext>
                    </a:extLst>
                  </p14:cNvPr>
                  <p14:cNvContentPartPr/>
                  <p14:nvPr/>
                </p14:nvContentPartPr>
                <p14:xfrm>
                  <a:off x="6554105" y="3345618"/>
                  <a:ext cx="86760" cy="126720"/>
                </p14:xfrm>
              </p:contentPart>
            </mc:Choice>
            <mc:Fallback xmlns="">
              <p:pic>
                <p:nvPicPr>
                  <p:cNvPr id="111" name="Inkt 110">
                    <a:extLst>
                      <a:ext uri="{FF2B5EF4-FFF2-40B4-BE49-F238E27FC236}">
                        <a16:creationId xmlns:a16="http://schemas.microsoft.com/office/drawing/2014/main" id="{6305FF28-09DD-4AE7-892D-A7322B82F39A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6545105" y="3336978"/>
                    <a:ext cx="104400" cy="14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407" name="Inkt 683">
                    <a:extLst>
                      <a:ext uri="{FF2B5EF4-FFF2-40B4-BE49-F238E27FC236}">
                        <a16:creationId xmlns:a16="http://schemas.microsoft.com/office/drawing/2014/main" id="{181F6584-0ADE-4142-B9AF-3913D6FD2B3A}"/>
                      </a:ext>
                    </a:extLst>
                  </p14:cNvPr>
                  <p14:cNvContentPartPr/>
                  <p14:nvPr/>
                </p14:nvContentPartPr>
                <p14:xfrm>
                  <a:off x="6835265" y="3331938"/>
                  <a:ext cx="140400" cy="157320"/>
                </p14:xfrm>
              </p:contentPart>
            </mc:Choice>
            <mc:Fallback xmlns="">
              <p:pic>
                <p:nvPicPr>
                  <p:cNvPr id="112" name="Inkt 111">
                    <a:extLst>
                      <a:ext uri="{FF2B5EF4-FFF2-40B4-BE49-F238E27FC236}">
                        <a16:creationId xmlns:a16="http://schemas.microsoft.com/office/drawing/2014/main" id="{CF124F4C-D4EF-4A8C-B9C9-D784B6C785DD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6826625" y="3323298"/>
                    <a:ext cx="15804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408" name="Inkt 684">
                    <a:extLst>
                      <a:ext uri="{FF2B5EF4-FFF2-40B4-BE49-F238E27FC236}">
                        <a16:creationId xmlns:a16="http://schemas.microsoft.com/office/drawing/2014/main" id="{7EC6E887-36B6-421D-A2BA-BC7EBBD5D6E2}"/>
                      </a:ext>
                    </a:extLst>
                  </p14:cNvPr>
                  <p14:cNvContentPartPr/>
                  <p14:nvPr/>
                </p14:nvContentPartPr>
                <p14:xfrm>
                  <a:off x="7165385" y="3338418"/>
                  <a:ext cx="134280" cy="167760"/>
                </p14:xfrm>
              </p:contentPart>
            </mc:Choice>
            <mc:Fallback xmlns="">
              <p:pic>
                <p:nvPicPr>
                  <p:cNvPr id="114" name="Inkt 113">
                    <a:extLst>
                      <a:ext uri="{FF2B5EF4-FFF2-40B4-BE49-F238E27FC236}">
                        <a16:creationId xmlns:a16="http://schemas.microsoft.com/office/drawing/2014/main" id="{A3EC6820-DC16-4B9C-BA4F-A69FE382D357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7156745" y="3329418"/>
                    <a:ext cx="151920" cy="18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409" name="Inkt 685">
                    <a:extLst>
                      <a:ext uri="{FF2B5EF4-FFF2-40B4-BE49-F238E27FC236}">
                        <a16:creationId xmlns:a16="http://schemas.microsoft.com/office/drawing/2014/main" id="{F3B7F0D6-5E8F-4E6E-9831-0F6EE4FA349E}"/>
                      </a:ext>
                    </a:extLst>
                  </p14:cNvPr>
                  <p14:cNvContentPartPr/>
                  <p14:nvPr/>
                </p14:nvContentPartPr>
                <p14:xfrm>
                  <a:off x="7832825" y="3293778"/>
                  <a:ext cx="105120" cy="128160"/>
                </p14:xfrm>
              </p:contentPart>
            </mc:Choice>
            <mc:Fallback xmlns="">
              <p:pic>
                <p:nvPicPr>
                  <p:cNvPr id="115" name="Inkt 114">
                    <a:extLst>
                      <a:ext uri="{FF2B5EF4-FFF2-40B4-BE49-F238E27FC236}">
                        <a16:creationId xmlns:a16="http://schemas.microsoft.com/office/drawing/2014/main" id="{660573EE-4657-48BC-9544-0E0DA7DBB07E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7824185" y="3285138"/>
                    <a:ext cx="12276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410" name="Inkt 686">
                    <a:extLst>
                      <a:ext uri="{FF2B5EF4-FFF2-40B4-BE49-F238E27FC236}">
                        <a16:creationId xmlns:a16="http://schemas.microsoft.com/office/drawing/2014/main" id="{2D800D64-C6DC-4236-9C65-6FDEFE9BCEBA}"/>
                      </a:ext>
                    </a:extLst>
                  </p14:cNvPr>
                  <p14:cNvContentPartPr/>
                  <p14:nvPr/>
                </p14:nvContentPartPr>
                <p14:xfrm>
                  <a:off x="7859825" y="3513378"/>
                  <a:ext cx="95400" cy="102240"/>
                </p14:xfrm>
              </p:contentPart>
            </mc:Choice>
            <mc:Fallback xmlns="">
              <p:pic>
                <p:nvPicPr>
                  <p:cNvPr id="116" name="Inkt 115">
                    <a:extLst>
                      <a:ext uri="{FF2B5EF4-FFF2-40B4-BE49-F238E27FC236}">
                        <a16:creationId xmlns:a16="http://schemas.microsoft.com/office/drawing/2014/main" id="{110A762A-740E-485F-8E2C-E9543656A500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7851185" y="3504378"/>
                    <a:ext cx="11304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411" name="Inkt 687">
                    <a:extLst>
                      <a:ext uri="{FF2B5EF4-FFF2-40B4-BE49-F238E27FC236}">
                        <a16:creationId xmlns:a16="http://schemas.microsoft.com/office/drawing/2014/main" id="{76251E63-7BC8-4ED0-BF31-8E7DF014CAC6}"/>
                      </a:ext>
                    </a:extLst>
                  </p14:cNvPr>
                  <p14:cNvContentPartPr/>
                  <p14:nvPr/>
                </p14:nvContentPartPr>
                <p14:xfrm>
                  <a:off x="7843625" y="3677178"/>
                  <a:ext cx="99360" cy="88200"/>
                </p14:xfrm>
              </p:contentPart>
            </mc:Choice>
            <mc:Fallback xmlns="">
              <p:pic>
                <p:nvPicPr>
                  <p:cNvPr id="117" name="Inkt 116">
                    <a:extLst>
                      <a:ext uri="{FF2B5EF4-FFF2-40B4-BE49-F238E27FC236}">
                        <a16:creationId xmlns:a16="http://schemas.microsoft.com/office/drawing/2014/main" id="{D319475B-E1A1-4A30-8754-298B1710008B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7834985" y="3668178"/>
                    <a:ext cx="117000" cy="10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412" name="Inkt 688">
                    <a:extLst>
                      <a:ext uri="{FF2B5EF4-FFF2-40B4-BE49-F238E27FC236}">
                        <a16:creationId xmlns:a16="http://schemas.microsoft.com/office/drawing/2014/main" id="{BE9F2108-091B-4F21-A404-78E2A8227E56}"/>
                      </a:ext>
                    </a:extLst>
                  </p14:cNvPr>
                  <p14:cNvContentPartPr/>
                  <p14:nvPr/>
                </p14:nvContentPartPr>
                <p14:xfrm>
                  <a:off x="7838585" y="3852858"/>
                  <a:ext cx="85320" cy="57240"/>
                </p14:xfrm>
              </p:contentPart>
            </mc:Choice>
            <mc:Fallback xmlns="">
              <p:pic>
                <p:nvPicPr>
                  <p:cNvPr id="119" name="Inkt 118">
                    <a:extLst>
                      <a:ext uri="{FF2B5EF4-FFF2-40B4-BE49-F238E27FC236}">
                        <a16:creationId xmlns:a16="http://schemas.microsoft.com/office/drawing/2014/main" id="{D3331A4B-3390-418B-9A1E-8DDB5BBDF5BF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7829585" y="3844218"/>
                    <a:ext cx="102960" cy="74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4" name="Groep 689">
              <a:extLst>
                <a:ext uri="{FF2B5EF4-FFF2-40B4-BE49-F238E27FC236}">
                  <a16:creationId xmlns:a16="http://schemas.microsoft.com/office/drawing/2014/main" id="{7A26BD5A-2144-40F0-BD18-B49791D5758D}"/>
                </a:ext>
              </a:extLst>
            </p:cNvPr>
            <p:cNvGrpSpPr/>
            <p:nvPr/>
          </p:nvGrpSpPr>
          <p:grpSpPr>
            <a:xfrm>
              <a:off x="8383625" y="4667178"/>
              <a:ext cx="364680" cy="467640"/>
              <a:chOff x="8383625" y="4667178"/>
              <a:chExt cx="364680" cy="467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402" name="Inkt 690">
                    <a:extLst>
                      <a:ext uri="{FF2B5EF4-FFF2-40B4-BE49-F238E27FC236}">
                        <a16:creationId xmlns:a16="http://schemas.microsoft.com/office/drawing/2014/main" id="{DFB506FE-9ACF-4516-A623-2AC8938CCCCB}"/>
                      </a:ext>
                    </a:extLst>
                  </p14:cNvPr>
                  <p14:cNvContentPartPr/>
                  <p14:nvPr/>
                </p14:nvContentPartPr>
                <p14:xfrm>
                  <a:off x="8383625" y="4873458"/>
                  <a:ext cx="164880" cy="245520"/>
                </p14:xfrm>
              </p:contentPart>
            </mc:Choice>
            <mc:Fallback xmlns="">
              <p:pic>
                <p:nvPicPr>
                  <p:cNvPr id="121" name="Inkt 120">
                    <a:extLst>
                      <a:ext uri="{FF2B5EF4-FFF2-40B4-BE49-F238E27FC236}">
                        <a16:creationId xmlns:a16="http://schemas.microsoft.com/office/drawing/2014/main" id="{6BD2E9A9-20F6-4979-A2B6-151C2A9AC319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8374985" y="4864818"/>
                    <a:ext cx="182520" cy="26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403" name="Inkt 691">
                    <a:extLst>
                      <a:ext uri="{FF2B5EF4-FFF2-40B4-BE49-F238E27FC236}">
                        <a16:creationId xmlns:a16="http://schemas.microsoft.com/office/drawing/2014/main" id="{15439200-DDBF-4A9B-B7DB-B8F0ADA849C5}"/>
                      </a:ext>
                    </a:extLst>
                  </p14:cNvPr>
                  <p14:cNvContentPartPr/>
                  <p14:nvPr/>
                </p14:nvContentPartPr>
                <p14:xfrm>
                  <a:off x="8596385" y="4910898"/>
                  <a:ext cx="151920" cy="223920"/>
                </p14:xfrm>
              </p:contentPart>
            </mc:Choice>
            <mc:Fallback xmlns="">
              <p:pic>
                <p:nvPicPr>
                  <p:cNvPr id="122" name="Inkt 121">
                    <a:extLst>
                      <a:ext uri="{FF2B5EF4-FFF2-40B4-BE49-F238E27FC236}">
                        <a16:creationId xmlns:a16="http://schemas.microsoft.com/office/drawing/2014/main" id="{3FA5FDAB-DADC-4180-9001-062EB65722ED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8587745" y="4902258"/>
                    <a:ext cx="169560" cy="24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404" name="Inkt 692">
                    <a:extLst>
                      <a:ext uri="{FF2B5EF4-FFF2-40B4-BE49-F238E27FC236}">
                        <a16:creationId xmlns:a16="http://schemas.microsoft.com/office/drawing/2014/main" id="{F12D9B30-854C-4CB3-94CB-CBD0456152D2}"/>
                      </a:ext>
                    </a:extLst>
                  </p14:cNvPr>
                  <p14:cNvContentPartPr/>
                  <p14:nvPr/>
                </p14:nvContentPartPr>
                <p14:xfrm>
                  <a:off x="8389385" y="4667178"/>
                  <a:ext cx="141840" cy="143640"/>
                </p14:xfrm>
              </p:contentPart>
            </mc:Choice>
            <mc:Fallback xmlns="">
              <p:pic>
                <p:nvPicPr>
                  <p:cNvPr id="124" name="Inkt 123">
                    <a:extLst>
                      <a:ext uri="{FF2B5EF4-FFF2-40B4-BE49-F238E27FC236}">
                        <a16:creationId xmlns:a16="http://schemas.microsoft.com/office/drawing/2014/main" id="{C7A28B3B-4902-4357-BBE8-905DABCB445E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8380385" y="4658538"/>
                    <a:ext cx="159480" cy="161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5" name="Groep 693">
              <a:extLst>
                <a:ext uri="{FF2B5EF4-FFF2-40B4-BE49-F238E27FC236}">
                  <a16:creationId xmlns:a16="http://schemas.microsoft.com/office/drawing/2014/main" id="{898AC197-7F12-400E-A29C-D8CFCEFE788D}"/>
                </a:ext>
              </a:extLst>
            </p:cNvPr>
            <p:cNvGrpSpPr/>
            <p:nvPr/>
          </p:nvGrpSpPr>
          <p:grpSpPr>
            <a:xfrm>
              <a:off x="4969385" y="2913978"/>
              <a:ext cx="753480" cy="659160"/>
              <a:chOff x="4969385" y="2913978"/>
              <a:chExt cx="753480" cy="65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397" name="Inkt 694">
                    <a:extLst>
                      <a:ext uri="{FF2B5EF4-FFF2-40B4-BE49-F238E27FC236}">
                        <a16:creationId xmlns:a16="http://schemas.microsoft.com/office/drawing/2014/main" id="{EBA5D6F0-DD92-4DBF-8D4D-E783F6154242}"/>
                      </a:ext>
                    </a:extLst>
                  </p14:cNvPr>
                  <p14:cNvContentPartPr/>
                  <p14:nvPr/>
                </p14:nvContentPartPr>
                <p14:xfrm>
                  <a:off x="5524505" y="3216738"/>
                  <a:ext cx="198360" cy="298800"/>
                </p14:xfrm>
              </p:contentPart>
            </mc:Choice>
            <mc:Fallback xmlns="">
              <p:pic>
                <p:nvPicPr>
                  <p:cNvPr id="126" name="Inkt 125">
                    <a:extLst>
                      <a:ext uri="{FF2B5EF4-FFF2-40B4-BE49-F238E27FC236}">
                        <a16:creationId xmlns:a16="http://schemas.microsoft.com/office/drawing/2014/main" id="{27CD859D-C78F-4117-B8EC-4D096866B849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5515505" y="3207738"/>
                    <a:ext cx="216000" cy="31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398" name="Inkt 695">
                    <a:extLst>
                      <a:ext uri="{FF2B5EF4-FFF2-40B4-BE49-F238E27FC236}">
                        <a16:creationId xmlns:a16="http://schemas.microsoft.com/office/drawing/2014/main" id="{4DDAEEAF-E4FD-4635-805A-CC7AD03887F2}"/>
                      </a:ext>
                    </a:extLst>
                  </p14:cNvPr>
                  <p14:cNvContentPartPr/>
                  <p14:nvPr/>
                </p14:nvContentPartPr>
                <p14:xfrm>
                  <a:off x="5129585" y="2913978"/>
                  <a:ext cx="315360" cy="618120"/>
                </p14:xfrm>
              </p:contentPart>
            </mc:Choice>
            <mc:Fallback xmlns="">
              <p:pic>
                <p:nvPicPr>
                  <p:cNvPr id="127" name="Inkt 126">
                    <a:extLst>
                      <a:ext uri="{FF2B5EF4-FFF2-40B4-BE49-F238E27FC236}">
                        <a16:creationId xmlns:a16="http://schemas.microsoft.com/office/drawing/2014/main" id="{FEAC095B-270D-468E-8F3C-4F02EEDDD165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5120585" y="2904978"/>
                    <a:ext cx="333000" cy="63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399" name="Inkt 696">
                    <a:extLst>
                      <a:ext uri="{FF2B5EF4-FFF2-40B4-BE49-F238E27FC236}">
                        <a16:creationId xmlns:a16="http://schemas.microsoft.com/office/drawing/2014/main" id="{3AF91E62-C0FD-47E7-94AB-B7396A292DC1}"/>
                      </a:ext>
                    </a:extLst>
                  </p14:cNvPr>
                  <p14:cNvContentPartPr/>
                  <p14:nvPr/>
                </p14:nvContentPartPr>
                <p14:xfrm>
                  <a:off x="5206265" y="2989218"/>
                  <a:ext cx="177840" cy="583920"/>
                </p14:xfrm>
              </p:contentPart>
            </mc:Choice>
            <mc:Fallback xmlns="">
              <p:pic>
                <p:nvPicPr>
                  <p:cNvPr id="128" name="Inkt 127">
                    <a:extLst>
                      <a:ext uri="{FF2B5EF4-FFF2-40B4-BE49-F238E27FC236}">
                        <a16:creationId xmlns:a16="http://schemas.microsoft.com/office/drawing/2014/main" id="{779F82CE-AF34-44CE-9298-106BAF653EBC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5197625" y="2980578"/>
                    <a:ext cx="195480" cy="60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400" name="Inkt 697">
                    <a:extLst>
                      <a:ext uri="{FF2B5EF4-FFF2-40B4-BE49-F238E27FC236}">
                        <a16:creationId xmlns:a16="http://schemas.microsoft.com/office/drawing/2014/main" id="{42A960EB-9461-43E9-A7ED-50B912ED0B42}"/>
                      </a:ext>
                    </a:extLst>
                  </p14:cNvPr>
                  <p14:cNvContentPartPr/>
                  <p14:nvPr/>
                </p14:nvContentPartPr>
                <p14:xfrm>
                  <a:off x="4969385" y="3428778"/>
                  <a:ext cx="130320" cy="119880"/>
                </p14:xfrm>
              </p:contentPart>
            </mc:Choice>
            <mc:Fallback xmlns="">
              <p:pic>
                <p:nvPicPr>
                  <p:cNvPr id="129" name="Inkt 128">
                    <a:extLst>
                      <a:ext uri="{FF2B5EF4-FFF2-40B4-BE49-F238E27FC236}">
                        <a16:creationId xmlns:a16="http://schemas.microsoft.com/office/drawing/2014/main" id="{9009B583-EDAA-4C45-A610-B4175F75243B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4960745" y="3420138"/>
                    <a:ext cx="14796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401" name="Inkt 698">
                    <a:extLst>
                      <a:ext uri="{FF2B5EF4-FFF2-40B4-BE49-F238E27FC236}">
                        <a16:creationId xmlns:a16="http://schemas.microsoft.com/office/drawing/2014/main" id="{A7ABBB4A-0964-4389-97DB-FEFBE20CD74B}"/>
                      </a:ext>
                    </a:extLst>
                  </p14:cNvPr>
                  <p14:cNvContentPartPr/>
                  <p14:nvPr/>
                </p14:nvContentPartPr>
                <p14:xfrm>
                  <a:off x="5201945" y="2960418"/>
                  <a:ext cx="46080" cy="187200"/>
                </p14:xfrm>
              </p:contentPart>
            </mc:Choice>
            <mc:Fallback xmlns="">
              <p:pic>
                <p:nvPicPr>
                  <p:cNvPr id="130" name="Inkt 129">
                    <a:extLst>
                      <a:ext uri="{FF2B5EF4-FFF2-40B4-BE49-F238E27FC236}">
                        <a16:creationId xmlns:a16="http://schemas.microsoft.com/office/drawing/2014/main" id="{A9FBAF74-373D-4FDC-9857-13BF131FECF4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5193305" y="2951778"/>
                    <a:ext cx="63720" cy="204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6" name="Groep 699">
              <a:extLst>
                <a:ext uri="{FF2B5EF4-FFF2-40B4-BE49-F238E27FC236}">
                  <a16:creationId xmlns:a16="http://schemas.microsoft.com/office/drawing/2014/main" id="{D9C26E60-CB9F-4188-B32E-87F328643A83}"/>
                </a:ext>
              </a:extLst>
            </p:cNvPr>
            <p:cNvGrpSpPr/>
            <p:nvPr/>
          </p:nvGrpSpPr>
          <p:grpSpPr>
            <a:xfrm>
              <a:off x="3751505" y="2969058"/>
              <a:ext cx="654120" cy="529560"/>
              <a:chOff x="3751505" y="2969058"/>
              <a:chExt cx="654120" cy="529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394" name="Inkt 700">
                    <a:extLst>
                      <a:ext uri="{FF2B5EF4-FFF2-40B4-BE49-F238E27FC236}">
                        <a16:creationId xmlns:a16="http://schemas.microsoft.com/office/drawing/2014/main" id="{9489A6F9-883B-42D8-B929-E317F67C95A0}"/>
                      </a:ext>
                    </a:extLst>
                  </p14:cNvPr>
                  <p14:cNvContentPartPr/>
                  <p14:nvPr/>
                </p14:nvContentPartPr>
                <p14:xfrm>
                  <a:off x="4099985" y="2973018"/>
                  <a:ext cx="49680" cy="464760"/>
                </p14:xfrm>
              </p:contentPart>
            </mc:Choice>
            <mc:Fallback xmlns="">
              <p:pic>
                <p:nvPicPr>
                  <p:cNvPr id="132" name="Inkt 131">
                    <a:extLst>
                      <a:ext uri="{FF2B5EF4-FFF2-40B4-BE49-F238E27FC236}">
                        <a16:creationId xmlns:a16="http://schemas.microsoft.com/office/drawing/2014/main" id="{56503DEC-67CA-486C-86A7-9CFD1BB8B1FA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4090985" y="2964018"/>
                    <a:ext cx="67320" cy="48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395" name="Inkt 701">
                    <a:extLst>
                      <a:ext uri="{FF2B5EF4-FFF2-40B4-BE49-F238E27FC236}">
                        <a16:creationId xmlns:a16="http://schemas.microsoft.com/office/drawing/2014/main" id="{13BD316C-48A7-426C-88C0-E543708189A0}"/>
                      </a:ext>
                    </a:extLst>
                  </p14:cNvPr>
                  <p14:cNvContentPartPr/>
                  <p14:nvPr/>
                </p14:nvContentPartPr>
                <p14:xfrm>
                  <a:off x="4087745" y="2969058"/>
                  <a:ext cx="317880" cy="529560"/>
                </p14:xfrm>
              </p:contentPart>
            </mc:Choice>
            <mc:Fallback xmlns="">
              <p:pic>
                <p:nvPicPr>
                  <p:cNvPr id="133" name="Inkt 132">
                    <a:extLst>
                      <a:ext uri="{FF2B5EF4-FFF2-40B4-BE49-F238E27FC236}">
                        <a16:creationId xmlns:a16="http://schemas.microsoft.com/office/drawing/2014/main" id="{08ACE615-4F62-486C-9B8E-646107723648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4079105" y="2960058"/>
                    <a:ext cx="335520" cy="54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396" name="Inkt 702">
                    <a:extLst>
                      <a:ext uri="{FF2B5EF4-FFF2-40B4-BE49-F238E27FC236}">
                        <a16:creationId xmlns:a16="http://schemas.microsoft.com/office/drawing/2014/main" id="{878DF6E9-D1D4-4A13-979D-728FD15E76B4}"/>
                      </a:ext>
                    </a:extLst>
                  </p14:cNvPr>
                  <p14:cNvContentPartPr/>
                  <p14:nvPr/>
                </p14:nvContentPartPr>
                <p14:xfrm>
                  <a:off x="3751505" y="3340938"/>
                  <a:ext cx="169560" cy="148320"/>
                </p14:xfrm>
              </p:contentPart>
            </mc:Choice>
            <mc:Fallback xmlns="">
              <p:pic>
                <p:nvPicPr>
                  <p:cNvPr id="134" name="Inkt 133">
                    <a:extLst>
                      <a:ext uri="{FF2B5EF4-FFF2-40B4-BE49-F238E27FC236}">
                        <a16:creationId xmlns:a16="http://schemas.microsoft.com/office/drawing/2014/main" id="{DC6F7351-145C-46AD-8C27-B18C39656DE7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3742505" y="3332298"/>
                    <a:ext cx="187200" cy="1659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77" name="Inkt 703">
                  <a:extLst>
                    <a:ext uri="{FF2B5EF4-FFF2-40B4-BE49-F238E27FC236}">
                      <a16:creationId xmlns:a16="http://schemas.microsoft.com/office/drawing/2014/main" id="{A558CC80-A1B1-4867-B6D3-E43365103265}"/>
                    </a:ext>
                  </a:extLst>
                </p14:cNvPr>
                <p14:cNvContentPartPr/>
                <p14:nvPr/>
              </p14:nvContentPartPr>
              <p14:xfrm>
                <a:off x="8212985" y="2507178"/>
                <a:ext cx="180000" cy="302400"/>
              </p14:xfrm>
            </p:contentPart>
          </mc:Choice>
          <mc:Fallback xmlns="">
            <p:pic>
              <p:nvPicPr>
                <p:cNvPr id="277" name="Inkt 703">
                  <a:extLst>
                    <a:ext uri="{FF2B5EF4-FFF2-40B4-BE49-F238E27FC236}">
                      <a16:creationId xmlns:a16="http://schemas.microsoft.com/office/drawing/2014/main" id="{A558CC80-A1B1-4867-B6D3-E4336510326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84300" y="2478446"/>
                  <a:ext cx="235936" cy="3584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78" name="Inkt 704">
                  <a:extLst>
                    <a:ext uri="{FF2B5EF4-FFF2-40B4-BE49-F238E27FC236}">
                      <a16:creationId xmlns:a16="http://schemas.microsoft.com/office/drawing/2014/main" id="{49FAE726-D205-4132-BB7F-723D5FFB52DD}"/>
                    </a:ext>
                  </a:extLst>
                </p14:cNvPr>
                <p14:cNvContentPartPr/>
                <p14:nvPr/>
              </p14:nvContentPartPr>
              <p14:xfrm>
                <a:off x="4434278" y="5216919"/>
                <a:ext cx="696960" cy="46080"/>
              </p14:xfrm>
            </p:contentPart>
          </mc:Choice>
          <mc:Fallback xmlns="">
            <p:pic>
              <p:nvPicPr>
                <p:cNvPr id="278" name="Inkt 704">
                  <a:extLst>
                    <a:ext uri="{FF2B5EF4-FFF2-40B4-BE49-F238E27FC236}">
                      <a16:creationId xmlns:a16="http://schemas.microsoft.com/office/drawing/2014/main" id="{49FAE726-D205-4132-BB7F-723D5FFB52D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405508" y="5188562"/>
                  <a:ext cx="753062" cy="10137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9" name="Tekstvak 705">
              <a:extLst>
                <a:ext uri="{FF2B5EF4-FFF2-40B4-BE49-F238E27FC236}">
                  <a16:creationId xmlns:a16="http://schemas.microsoft.com/office/drawing/2014/main" id="{705922BA-E20F-44E8-ABE8-572F494B2804}"/>
                </a:ext>
              </a:extLst>
            </p:cNvPr>
            <p:cNvSpPr txBox="1"/>
            <p:nvPr/>
          </p:nvSpPr>
          <p:spPr>
            <a:xfrm>
              <a:off x="3682767" y="2684477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WR01</a:t>
              </a:r>
              <a:endParaRPr lang="en-GB" sz="1400" dirty="0"/>
            </a:p>
          </p:txBody>
        </p:sp>
        <p:sp>
          <p:nvSpPr>
            <p:cNvPr id="280" name="Tekstvak 706">
              <a:extLst>
                <a:ext uri="{FF2B5EF4-FFF2-40B4-BE49-F238E27FC236}">
                  <a16:creationId xmlns:a16="http://schemas.microsoft.com/office/drawing/2014/main" id="{C47D0386-5ACA-43B9-A3FB-EBB564245B98}"/>
                </a:ext>
              </a:extLst>
            </p:cNvPr>
            <p:cNvSpPr txBox="1"/>
            <p:nvPr/>
          </p:nvSpPr>
          <p:spPr>
            <a:xfrm>
              <a:off x="5091785" y="2365695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WR02</a:t>
              </a:r>
              <a:endParaRPr lang="en-GB" sz="1400" dirty="0"/>
            </a:p>
          </p:txBody>
        </p:sp>
        <p:sp>
          <p:nvSpPr>
            <p:cNvPr id="281" name="Tekstvak 707">
              <a:extLst>
                <a:ext uri="{FF2B5EF4-FFF2-40B4-BE49-F238E27FC236}">
                  <a16:creationId xmlns:a16="http://schemas.microsoft.com/office/drawing/2014/main" id="{58A76C38-1B62-4B76-B592-9AE4466B7034}"/>
                </a:ext>
              </a:extLst>
            </p:cNvPr>
            <p:cNvSpPr txBox="1"/>
            <p:nvPr/>
          </p:nvSpPr>
          <p:spPr>
            <a:xfrm>
              <a:off x="5800769" y="2978198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WR03</a:t>
              </a:r>
              <a:endParaRPr lang="en-GB" sz="1400" dirty="0"/>
            </a:p>
          </p:txBody>
        </p:sp>
        <p:sp>
          <p:nvSpPr>
            <p:cNvPr id="282" name="Tekstvak 708">
              <a:extLst>
                <a:ext uri="{FF2B5EF4-FFF2-40B4-BE49-F238E27FC236}">
                  <a16:creationId xmlns:a16="http://schemas.microsoft.com/office/drawing/2014/main" id="{01BB31E0-A6E0-4C80-BD70-D4F266493330}"/>
                </a:ext>
              </a:extLst>
            </p:cNvPr>
            <p:cNvSpPr txBox="1"/>
            <p:nvPr/>
          </p:nvSpPr>
          <p:spPr>
            <a:xfrm>
              <a:off x="6640865" y="2365695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WR04</a:t>
              </a:r>
              <a:endParaRPr lang="en-GB" sz="1400" dirty="0"/>
            </a:p>
          </p:txBody>
        </p:sp>
        <p:sp>
          <p:nvSpPr>
            <p:cNvPr id="283" name="Tekstvak 709">
              <a:extLst>
                <a:ext uri="{FF2B5EF4-FFF2-40B4-BE49-F238E27FC236}">
                  <a16:creationId xmlns:a16="http://schemas.microsoft.com/office/drawing/2014/main" id="{1C6943DF-D4C6-4445-B14F-E9FA2E896017}"/>
                </a:ext>
              </a:extLst>
            </p:cNvPr>
            <p:cNvSpPr txBox="1"/>
            <p:nvPr/>
          </p:nvSpPr>
          <p:spPr>
            <a:xfrm>
              <a:off x="7533314" y="2365695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WR05</a:t>
              </a:r>
              <a:endParaRPr lang="en-GB" sz="1400" dirty="0"/>
            </a:p>
          </p:txBody>
        </p:sp>
        <p:sp>
          <p:nvSpPr>
            <p:cNvPr id="284" name="Tekstvak 710">
              <a:extLst>
                <a:ext uri="{FF2B5EF4-FFF2-40B4-BE49-F238E27FC236}">
                  <a16:creationId xmlns:a16="http://schemas.microsoft.com/office/drawing/2014/main" id="{031419DC-9B06-4ACE-ACFA-1A01AC3C7F3F}"/>
                </a:ext>
              </a:extLst>
            </p:cNvPr>
            <p:cNvSpPr txBox="1"/>
            <p:nvPr/>
          </p:nvSpPr>
          <p:spPr>
            <a:xfrm>
              <a:off x="9093672" y="2534453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WR06</a:t>
              </a:r>
              <a:endParaRPr lang="en-GB" sz="1400" dirty="0"/>
            </a:p>
          </p:txBody>
        </p:sp>
        <p:grpSp>
          <p:nvGrpSpPr>
            <p:cNvPr id="285" name="Groep 711">
              <a:extLst>
                <a:ext uri="{FF2B5EF4-FFF2-40B4-BE49-F238E27FC236}">
                  <a16:creationId xmlns:a16="http://schemas.microsoft.com/office/drawing/2014/main" id="{60CB9FF8-C682-4381-85D6-48DF79F26252}"/>
                </a:ext>
              </a:extLst>
            </p:cNvPr>
            <p:cNvGrpSpPr/>
            <p:nvPr/>
          </p:nvGrpSpPr>
          <p:grpSpPr>
            <a:xfrm>
              <a:off x="2584745" y="1882508"/>
              <a:ext cx="7844400" cy="4429080"/>
              <a:chOff x="2614265" y="1808778"/>
              <a:chExt cx="7844400" cy="442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361" name="Inkt 712">
                    <a:extLst>
                      <a:ext uri="{FF2B5EF4-FFF2-40B4-BE49-F238E27FC236}">
                        <a16:creationId xmlns:a16="http://schemas.microsoft.com/office/drawing/2014/main" id="{2A12FCE1-F626-4B05-B0DB-62A38F919571}"/>
                      </a:ext>
                    </a:extLst>
                  </p14:cNvPr>
                  <p14:cNvContentPartPr/>
                  <p14:nvPr/>
                </p14:nvContentPartPr>
                <p14:xfrm>
                  <a:off x="6132185" y="2894178"/>
                  <a:ext cx="4026240" cy="135720"/>
                </p14:xfrm>
              </p:contentPart>
            </mc:Choice>
            <mc:Fallback xmlns="">
              <p:pic>
                <p:nvPicPr>
                  <p:cNvPr id="14" name="Inkt 13">
                    <a:extLst>
                      <a:ext uri="{FF2B5EF4-FFF2-40B4-BE49-F238E27FC236}">
                        <a16:creationId xmlns:a16="http://schemas.microsoft.com/office/drawing/2014/main" id="{AE792EB5-1B7F-448E-AE42-717D2AB5A5BD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6123545" y="2885538"/>
                    <a:ext cx="4043880" cy="15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362" name="Inkt 713">
                    <a:extLst>
                      <a:ext uri="{FF2B5EF4-FFF2-40B4-BE49-F238E27FC236}">
                        <a16:creationId xmlns:a16="http://schemas.microsoft.com/office/drawing/2014/main" id="{2335C4B2-E13D-43C7-9889-A9528E9D9A75}"/>
                      </a:ext>
                    </a:extLst>
                  </p14:cNvPr>
                  <p14:cNvContentPartPr/>
                  <p14:nvPr/>
                </p14:nvContentPartPr>
                <p14:xfrm>
                  <a:off x="6127865" y="3225378"/>
                  <a:ext cx="51480" cy="405720"/>
                </p14:xfrm>
              </p:contentPart>
            </mc:Choice>
            <mc:Fallback xmlns="">
              <p:pic>
                <p:nvPicPr>
                  <p:cNvPr id="16" name="Inkt 15">
                    <a:extLst>
                      <a:ext uri="{FF2B5EF4-FFF2-40B4-BE49-F238E27FC236}">
                        <a16:creationId xmlns:a16="http://schemas.microsoft.com/office/drawing/2014/main" id="{389187DC-A15C-4BEE-A811-22131C5EC934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6119225" y="3216738"/>
                    <a:ext cx="69120" cy="42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363" name="Inkt 714">
                    <a:extLst>
                      <a:ext uri="{FF2B5EF4-FFF2-40B4-BE49-F238E27FC236}">
                        <a16:creationId xmlns:a16="http://schemas.microsoft.com/office/drawing/2014/main" id="{554BD78F-06D0-40F1-A309-D339766D2D49}"/>
                      </a:ext>
                    </a:extLst>
                  </p14:cNvPr>
                  <p14:cNvContentPartPr/>
                  <p14:nvPr/>
                </p14:nvContentPartPr>
                <p14:xfrm>
                  <a:off x="7898345" y="3209538"/>
                  <a:ext cx="151200" cy="2976840"/>
                </p14:xfrm>
              </p:contentPart>
            </mc:Choice>
            <mc:Fallback xmlns="">
              <p:pic>
                <p:nvPicPr>
                  <p:cNvPr id="22" name="Inkt 21">
                    <a:extLst>
                      <a:ext uri="{FF2B5EF4-FFF2-40B4-BE49-F238E27FC236}">
                        <a16:creationId xmlns:a16="http://schemas.microsoft.com/office/drawing/2014/main" id="{3B0F446C-38D7-4064-8F2B-A4549E42D563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7889345" y="3200538"/>
                    <a:ext cx="168840" cy="299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364" name="Inkt 715">
                    <a:extLst>
                      <a:ext uri="{FF2B5EF4-FFF2-40B4-BE49-F238E27FC236}">
                        <a16:creationId xmlns:a16="http://schemas.microsoft.com/office/drawing/2014/main" id="{B791E317-1935-4D94-BCCB-97E3AFA39772}"/>
                      </a:ext>
                    </a:extLst>
                  </p14:cNvPr>
                  <p14:cNvContentPartPr/>
                  <p14:nvPr/>
                </p14:nvContentPartPr>
                <p14:xfrm>
                  <a:off x="8282465" y="3244098"/>
                  <a:ext cx="2134080" cy="35280"/>
                </p14:xfrm>
              </p:contentPart>
            </mc:Choice>
            <mc:Fallback xmlns="">
              <p:pic>
                <p:nvPicPr>
                  <p:cNvPr id="23" name="Inkt 22">
                    <a:extLst>
                      <a:ext uri="{FF2B5EF4-FFF2-40B4-BE49-F238E27FC236}">
                        <a16:creationId xmlns:a16="http://schemas.microsoft.com/office/drawing/2014/main" id="{D6156A81-A968-4714-9DD0-F95176414422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8273825" y="3235098"/>
                    <a:ext cx="215172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365" name="Inkt 716">
                    <a:extLst>
                      <a:ext uri="{FF2B5EF4-FFF2-40B4-BE49-F238E27FC236}">
                        <a16:creationId xmlns:a16="http://schemas.microsoft.com/office/drawing/2014/main" id="{D51A236E-D538-4693-BB44-1E11DDD3C1C4}"/>
                      </a:ext>
                    </a:extLst>
                  </p14:cNvPr>
                  <p14:cNvContentPartPr/>
                  <p14:nvPr/>
                </p14:nvContentPartPr>
                <p14:xfrm>
                  <a:off x="8235305" y="3287298"/>
                  <a:ext cx="128520" cy="2858040"/>
                </p14:xfrm>
              </p:contentPart>
            </mc:Choice>
            <mc:Fallback xmlns="">
              <p:pic>
                <p:nvPicPr>
                  <p:cNvPr id="24" name="Inkt 23">
                    <a:extLst>
                      <a:ext uri="{FF2B5EF4-FFF2-40B4-BE49-F238E27FC236}">
                        <a16:creationId xmlns:a16="http://schemas.microsoft.com/office/drawing/2014/main" id="{D1AB4068-564F-4229-90A5-3C205C6078DD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8226305" y="3278298"/>
                    <a:ext cx="146160" cy="28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366" name="Inkt 717">
                    <a:extLst>
                      <a:ext uri="{FF2B5EF4-FFF2-40B4-BE49-F238E27FC236}">
                        <a16:creationId xmlns:a16="http://schemas.microsoft.com/office/drawing/2014/main" id="{BAECC39F-9B01-4014-9EDD-1CE78C9C3660}"/>
                      </a:ext>
                    </a:extLst>
                  </p14:cNvPr>
                  <p14:cNvContentPartPr/>
                  <p14:nvPr/>
                </p14:nvContentPartPr>
                <p14:xfrm>
                  <a:off x="7239185" y="1808778"/>
                  <a:ext cx="124560" cy="1119600"/>
                </p14:xfrm>
              </p:contentPart>
            </mc:Choice>
            <mc:Fallback xmlns="">
              <p:pic>
                <p:nvPicPr>
                  <p:cNvPr id="26" name="Inkt 25">
                    <a:extLst>
                      <a:ext uri="{FF2B5EF4-FFF2-40B4-BE49-F238E27FC236}">
                        <a16:creationId xmlns:a16="http://schemas.microsoft.com/office/drawing/2014/main" id="{35ED0044-5BEF-4478-8E8B-9759B3CABB1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7230185" y="1799778"/>
                    <a:ext cx="142200" cy="113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367" name="Inkt 718">
                    <a:extLst>
                      <a:ext uri="{FF2B5EF4-FFF2-40B4-BE49-F238E27FC236}">
                        <a16:creationId xmlns:a16="http://schemas.microsoft.com/office/drawing/2014/main" id="{30DFB9F2-B5BA-4040-B7DC-3FF822BFE488}"/>
                      </a:ext>
                    </a:extLst>
                  </p14:cNvPr>
                  <p14:cNvContentPartPr/>
                  <p14:nvPr/>
                </p14:nvContentPartPr>
                <p14:xfrm>
                  <a:off x="8513945" y="2141778"/>
                  <a:ext cx="97920" cy="714600"/>
                </p14:xfrm>
              </p:contentPart>
            </mc:Choice>
            <mc:Fallback xmlns="">
              <p:pic>
                <p:nvPicPr>
                  <p:cNvPr id="27" name="Inkt 26">
                    <a:extLst>
                      <a:ext uri="{FF2B5EF4-FFF2-40B4-BE49-F238E27FC236}">
                        <a16:creationId xmlns:a16="http://schemas.microsoft.com/office/drawing/2014/main" id="{86BA1D36-9078-4A5F-B038-9D4AA991C1C5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8505305" y="2133138"/>
                    <a:ext cx="115560" cy="73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368" name="Inkt 719">
                    <a:extLst>
                      <a:ext uri="{FF2B5EF4-FFF2-40B4-BE49-F238E27FC236}">
                        <a16:creationId xmlns:a16="http://schemas.microsoft.com/office/drawing/2014/main" id="{ED4ABF29-E278-4617-B8FE-354D5C0AF0A2}"/>
                      </a:ext>
                    </a:extLst>
                  </p14:cNvPr>
                  <p14:cNvContentPartPr/>
                  <p14:nvPr/>
                </p14:nvContentPartPr>
                <p14:xfrm>
                  <a:off x="8303345" y="3875178"/>
                  <a:ext cx="2155320" cy="55800"/>
                </p14:xfrm>
              </p:contentPart>
            </mc:Choice>
            <mc:Fallback xmlns="">
              <p:pic>
                <p:nvPicPr>
                  <p:cNvPr id="36" name="Inkt 35">
                    <a:extLst>
                      <a:ext uri="{FF2B5EF4-FFF2-40B4-BE49-F238E27FC236}">
                        <a16:creationId xmlns:a16="http://schemas.microsoft.com/office/drawing/2014/main" id="{321437FF-351F-4D01-B23F-2E48BF7AE85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8294345" y="3866538"/>
                    <a:ext cx="2172960" cy="7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369" name="Inkt 720">
                    <a:extLst>
                      <a:ext uri="{FF2B5EF4-FFF2-40B4-BE49-F238E27FC236}">
                        <a16:creationId xmlns:a16="http://schemas.microsoft.com/office/drawing/2014/main" id="{5B5D3A03-05A6-4997-B821-A9FBB0C74091}"/>
                      </a:ext>
                    </a:extLst>
                  </p14:cNvPr>
                  <p14:cNvContentPartPr/>
                  <p14:nvPr/>
                </p14:nvContentPartPr>
                <p14:xfrm>
                  <a:off x="8922905" y="3270378"/>
                  <a:ext cx="58680" cy="597600"/>
                </p14:xfrm>
              </p:contentPart>
            </mc:Choice>
            <mc:Fallback xmlns="">
              <p:pic>
                <p:nvPicPr>
                  <p:cNvPr id="37" name="Inkt 36">
                    <a:extLst>
                      <a:ext uri="{FF2B5EF4-FFF2-40B4-BE49-F238E27FC236}">
                        <a16:creationId xmlns:a16="http://schemas.microsoft.com/office/drawing/2014/main" id="{449BB0AF-9332-4053-88C9-77A6515F0217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913905" y="3261378"/>
                    <a:ext cx="76320" cy="61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370" name="Inkt 721">
                    <a:extLst>
                      <a:ext uri="{FF2B5EF4-FFF2-40B4-BE49-F238E27FC236}">
                        <a16:creationId xmlns:a16="http://schemas.microsoft.com/office/drawing/2014/main" id="{2DF7CF9E-9E09-4CD4-BD7E-5243F0EB0C9D}"/>
                      </a:ext>
                    </a:extLst>
                  </p14:cNvPr>
                  <p14:cNvContentPartPr/>
                  <p14:nvPr/>
                </p14:nvContentPartPr>
                <p14:xfrm>
                  <a:off x="9497825" y="3285138"/>
                  <a:ext cx="132120" cy="664560"/>
                </p14:xfrm>
              </p:contentPart>
            </mc:Choice>
            <mc:Fallback xmlns="">
              <p:pic>
                <p:nvPicPr>
                  <p:cNvPr id="38" name="Inkt 37">
                    <a:extLst>
                      <a:ext uri="{FF2B5EF4-FFF2-40B4-BE49-F238E27FC236}">
                        <a16:creationId xmlns:a16="http://schemas.microsoft.com/office/drawing/2014/main" id="{F8D7740B-91BD-4604-A2B9-56DFDFB9E5B1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488825" y="3276138"/>
                    <a:ext cx="149760" cy="68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371" name="Inkt 722">
                    <a:extLst>
                      <a:ext uri="{FF2B5EF4-FFF2-40B4-BE49-F238E27FC236}">
                        <a16:creationId xmlns:a16="http://schemas.microsoft.com/office/drawing/2014/main" id="{E678E948-3CD9-464F-A8CD-8A837B305D06}"/>
                      </a:ext>
                    </a:extLst>
                  </p14:cNvPr>
                  <p14:cNvContentPartPr/>
                  <p14:nvPr/>
                </p14:nvContentPartPr>
                <p14:xfrm>
                  <a:off x="9934505" y="3284418"/>
                  <a:ext cx="113400" cy="621000"/>
                </p14:xfrm>
              </p:contentPart>
            </mc:Choice>
            <mc:Fallback xmlns="">
              <p:pic>
                <p:nvPicPr>
                  <p:cNvPr id="39" name="Inkt 38">
                    <a:extLst>
                      <a:ext uri="{FF2B5EF4-FFF2-40B4-BE49-F238E27FC236}">
                        <a16:creationId xmlns:a16="http://schemas.microsoft.com/office/drawing/2014/main" id="{70F5E031-BCDC-44B6-AAAA-D3FDC97C45CE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9925505" y="3275778"/>
                    <a:ext cx="131040" cy="63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372" name="Inkt 723">
                    <a:extLst>
                      <a:ext uri="{FF2B5EF4-FFF2-40B4-BE49-F238E27FC236}">
                        <a16:creationId xmlns:a16="http://schemas.microsoft.com/office/drawing/2014/main" id="{FBCE2E3C-C19D-4576-895E-6B93B009FD8E}"/>
                      </a:ext>
                    </a:extLst>
                  </p14:cNvPr>
                  <p14:cNvContentPartPr/>
                  <p14:nvPr/>
                </p14:nvContentPartPr>
                <p14:xfrm>
                  <a:off x="10170665" y="3015858"/>
                  <a:ext cx="120240" cy="23760"/>
                </p14:xfrm>
              </p:contentPart>
            </mc:Choice>
            <mc:Fallback xmlns="">
              <p:pic>
                <p:nvPicPr>
                  <p:cNvPr id="41" name="Inkt 40">
                    <a:extLst>
                      <a:ext uri="{FF2B5EF4-FFF2-40B4-BE49-F238E27FC236}">
                        <a16:creationId xmlns:a16="http://schemas.microsoft.com/office/drawing/2014/main" id="{00B67861-E1F6-4A28-88E2-76B460D2CE5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0162025" y="3006858"/>
                    <a:ext cx="137880" cy="4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373" name="Inkt 724">
                    <a:extLst>
                      <a:ext uri="{FF2B5EF4-FFF2-40B4-BE49-F238E27FC236}">
                        <a16:creationId xmlns:a16="http://schemas.microsoft.com/office/drawing/2014/main" id="{9E298A73-0DE0-49AF-BFD2-3F472FFA9955}"/>
                      </a:ext>
                    </a:extLst>
                  </p14:cNvPr>
                  <p14:cNvContentPartPr/>
                  <p14:nvPr/>
                </p14:nvContentPartPr>
                <p14:xfrm>
                  <a:off x="6151625" y="3939978"/>
                  <a:ext cx="1230120" cy="60840"/>
                </p14:xfrm>
              </p:contentPart>
            </mc:Choice>
            <mc:Fallback xmlns="">
              <p:pic>
                <p:nvPicPr>
                  <p:cNvPr id="43" name="Inkt 42">
                    <a:extLst>
                      <a:ext uri="{FF2B5EF4-FFF2-40B4-BE49-F238E27FC236}">
                        <a16:creationId xmlns:a16="http://schemas.microsoft.com/office/drawing/2014/main" id="{58EBA635-7C03-4ED9-BE7D-C7E4B9920C8E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6142985" y="3930978"/>
                    <a:ext cx="1247760" cy="7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374" name="Inkt 725">
                    <a:extLst>
                      <a:ext uri="{FF2B5EF4-FFF2-40B4-BE49-F238E27FC236}">
                        <a16:creationId xmlns:a16="http://schemas.microsoft.com/office/drawing/2014/main" id="{6412C248-EA2E-4121-BF2E-49E645FAE171}"/>
                      </a:ext>
                    </a:extLst>
                  </p14:cNvPr>
                  <p14:cNvContentPartPr/>
                  <p14:nvPr/>
                </p14:nvContentPartPr>
                <p14:xfrm>
                  <a:off x="7344305" y="3248058"/>
                  <a:ext cx="71640" cy="2989800"/>
                </p14:xfrm>
              </p:contentPart>
            </mc:Choice>
            <mc:Fallback xmlns="">
              <p:pic>
                <p:nvPicPr>
                  <p:cNvPr id="44" name="Inkt 43">
                    <a:extLst>
                      <a:ext uri="{FF2B5EF4-FFF2-40B4-BE49-F238E27FC236}">
                        <a16:creationId xmlns:a16="http://schemas.microsoft.com/office/drawing/2014/main" id="{447B877D-43CB-41F5-8E86-F43B3031AD2F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7335305" y="3239418"/>
                    <a:ext cx="89280" cy="300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375" name="Inkt 726">
                    <a:extLst>
                      <a:ext uri="{FF2B5EF4-FFF2-40B4-BE49-F238E27FC236}">
                        <a16:creationId xmlns:a16="http://schemas.microsoft.com/office/drawing/2014/main" id="{27DCC7F0-AC9C-4143-8367-DDC3C133E726}"/>
                      </a:ext>
                    </a:extLst>
                  </p14:cNvPr>
                  <p14:cNvContentPartPr/>
                  <p14:nvPr/>
                </p14:nvContentPartPr>
                <p14:xfrm>
                  <a:off x="6675425" y="3267138"/>
                  <a:ext cx="55440" cy="663840"/>
                </p14:xfrm>
              </p:contentPart>
            </mc:Choice>
            <mc:Fallback xmlns="">
              <p:pic>
                <p:nvPicPr>
                  <p:cNvPr id="46" name="Inkt 45">
                    <a:extLst>
                      <a:ext uri="{FF2B5EF4-FFF2-40B4-BE49-F238E27FC236}">
                        <a16:creationId xmlns:a16="http://schemas.microsoft.com/office/drawing/2014/main" id="{C74BE80D-A7BF-4EAF-B678-EAF48B257DB5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6666425" y="3258498"/>
                    <a:ext cx="73080" cy="68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76" name="Inkt 727">
                    <a:extLst>
                      <a:ext uri="{FF2B5EF4-FFF2-40B4-BE49-F238E27FC236}">
                        <a16:creationId xmlns:a16="http://schemas.microsoft.com/office/drawing/2014/main" id="{1D6CE082-4A3F-4753-B94D-407D655379EB}"/>
                      </a:ext>
                    </a:extLst>
                  </p14:cNvPr>
                  <p14:cNvContentPartPr/>
                  <p14:nvPr/>
                </p14:nvContentPartPr>
                <p14:xfrm>
                  <a:off x="7344665" y="3894258"/>
                  <a:ext cx="599400" cy="79560"/>
                </p14:xfrm>
              </p:contentPart>
            </mc:Choice>
            <mc:Fallback xmlns="">
              <p:pic>
                <p:nvPicPr>
                  <p:cNvPr id="47" name="Inkt 46">
                    <a:extLst>
                      <a:ext uri="{FF2B5EF4-FFF2-40B4-BE49-F238E27FC236}">
                        <a16:creationId xmlns:a16="http://schemas.microsoft.com/office/drawing/2014/main" id="{A8098D22-CAB7-4A37-B050-91319447C84D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7336025" y="3885258"/>
                    <a:ext cx="61704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377" name="Inkt 728">
                    <a:extLst>
                      <a:ext uri="{FF2B5EF4-FFF2-40B4-BE49-F238E27FC236}">
                        <a16:creationId xmlns:a16="http://schemas.microsoft.com/office/drawing/2014/main" id="{A94F81B9-9935-434D-A250-ADCCD7D1E49E}"/>
                      </a:ext>
                    </a:extLst>
                  </p14:cNvPr>
                  <p14:cNvContentPartPr/>
                  <p14:nvPr/>
                </p14:nvContentPartPr>
                <p14:xfrm>
                  <a:off x="7374545" y="4548378"/>
                  <a:ext cx="564480" cy="59040"/>
                </p14:xfrm>
              </p:contentPart>
            </mc:Choice>
            <mc:Fallback xmlns="">
              <p:pic>
                <p:nvPicPr>
                  <p:cNvPr id="48" name="Inkt 47">
                    <a:extLst>
                      <a:ext uri="{FF2B5EF4-FFF2-40B4-BE49-F238E27FC236}">
                        <a16:creationId xmlns:a16="http://schemas.microsoft.com/office/drawing/2014/main" id="{3DE301F4-05B9-49AF-A8D3-B3C688863827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7365545" y="4539738"/>
                    <a:ext cx="58212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378" name="Inkt 729">
                    <a:extLst>
                      <a:ext uri="{FF2B5EF4-FFF2-40B4-BE49-F238E27FC236}">
                        <a16:creationId xmlns:a16="http://schemas.microsoft.com/office/drawing/2014/main" id="{277CA3B6-BAEC-4FF8-B55F-F8AC112438D6}"/>
                      </a:ext>
                    </a:extLst>
                  </p14:cNvPr>
                  <p14:cNvContentPartPr/>
                  <p14:nvPr/>
                </p14:nvContentPartPr>
                <p14:xfrm>
                  <a:off x="7377785" y="5083698"/>
                  <a:ext cx="573120" cy="39960"/>
                </p14:xfrm>
              </p:contentPart>
            </mc:Choice>
            <mc:Fallback xmlns="">
              <p:pic>
                <p:nvPicPr>
                  <p:cNvPr id="49" name="Inkt 48">
                    <a:extLst>
                      <a:ext uri="{FF2B5EF4-FFF2-40B4-BE49-F238E27FC236}">
                        <a16:creationId xmlns:a16="http://schemas.microsoft.com/office/drawing/2014/main" id="{37DC8644-1425-4959-B860-FEB625DDC2E2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7368785" y="5074698"/>
                    <a:ext cx="59076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379" name="Inkt 730">
                    <a:extLst>
                      <a:ext uri="{FF2B5EF4-FFF2-40B4-BE49-F238E27FC236}">
                        <a16:creationId xmlns:a16="http://schemas.microsoft.com/office/drawing/2014/main" id="{C8811961-D103-4F84-869A-92833A35ABD1}"/>
                      </a:ext>
                    </a:extLst>
                  </p14:cNvPr>
                  <p14:cNvContentPartPr/>
                  <p14:nvPr/>
                </p14:nvContentPartPr>
                <p14:xfrm>
                  <a:off x="7383185" y="5547018"/>
                  <a:ext cx="537480" cy="47160"/>
                </p14:xfrm>
              </p:contentPart>
            </mc:Choice>
            <mc:Fallback xmlns="">
              <p:pic>
                <p:nvPicPr>
                  <p:cNvPr id="50" name="Inkt 49">
                    <a:extLst>
                      <a:ext uri="{FF2B5EF4-FFF2-40B4-BE49-F238E27FC236}">
                        <a16:creationId xmlns:a16="http://schemas.microsoft.com/office/drawing/2014/main" id="{AAE45DFA-ADD9-497A-83B2-7054FD8955BC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7374545" y="5538378"/>
                    <a:ext cx="555120" cy="6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380" name="Inkt 731">
                    <a:extLst>
                      <a:ext uri="{FF2B5EF4-FFF2-40B4-BE49-F238E27FC236}">
                        <a16:creationId xmlns:a16="http://schemas.microsoft.com/office/drawing/2014/main" id="{F7617EEA-C5DB-4A0F-B8D9-81E357E5E5F2}"/>
                      </a:ext>
                    </a:extLst>
                  </p14:cNvPr>
                  <p14:cNvContentPartPr/>
                  <p14:nvPr/>
                </p14:nvContentPartPr>
                <p14:xfrm>
                  <a:off x="7381385" y="5890818"/>
                  <a:ext cx="606600" cy="45000"/>
                </p14:xfrm>
              </p:contentPart>
            </mc:Choice>
            <mc:Fallback xmlns="">
              <p:pic>
                <p:nvPicPr>
                  <p:cNvPr id="51" name="Inkt 50">
                    <a:extLst>
                      <a:ext uri="{FF2B5EF4-FFF2-40B4-BE49-F238E27FC236}">
                        <a16:creationId xmlns:a16="http://schemas.microsoft.com/office/drawing/2014/main" id="{E1B20844-7FEB-4AD8-A676-96A9148BAD3D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7372385" y="5882178"/>
                    <a:ext cx="624240" cy="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381" name="Inkt 732">
                    <a:extLst>
                      <a:ext uri="{FF2B5EF4-FFF2-40B4-BE49-F238E27FC236}">
                        <a16:creationId xmlns:a16="http://schemas.microsoft.com/office/drawing/2014/main" id="{8F917B6E-D5B1-474D-9144-8B125D4A46C8}"/>
                      </a:ext>
                    </a:extLst>
                  </p14:cNvPr>
                  <p14:cNvContentPartPr/>
                  <p14:nvPr/>
                </p14:nvContentPartPr>
                <p14:xfrm>
                  <a:off x="8320625" y="5158578"/>
                  <a:ext cx="1920600" cy="26640"/>
                </p14:xfrm>
              </p:contentPart>
            </mc:Choice>
            <mc:Fallback xmlns="">
              <p:pic>
                <p:nvPicPr>
                  <p:cNvPr id="57" name="Inkt 56">
                    <a:extLst>
                      <a:ext uri="{FF2B5EF4-FFF2-40B4-BE49-F238E27FC236}">
                        <a16:creationId xmlns:a16="http://schemas.microsoft.com/office/drawing/2014/main" id="{0D56FD48-F4FD-4F6A-821F-1A83EF3527CA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8311625" y="5149938"/>
                    <a:ext cx="193824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382" name="Inkt 733">
                    <a:extLst>
                      <a:ext uri="{FF2B5EF4-FFF2-40B4-BE49-F238E27FC236}">
                        <a16:creationId xmlns:a16="http://schemas.microsoft.com/office/drawing/2014/main" id="{8E43A804-0297-4BDA-8CD5-C2773A6C7E7C}"/>
                      </a:ext>
                    </a:extLst>
                  </p14:cNvPr>
                  <p14:cNvContentPartPr/>
                  <p14:nvPr/>
                </p14:nvContentPartPr>
                <p14:xfrm>
                  <a:off x="8250065" y="5394378"/>
                  <a:ext cx="1905480" cy="27720"/>
                </p14:xfrm>
              </p:contentPart>
            </mc:Choice>
            <mc:Fallback xmlns="">
              <p:pic>
                <p:nvPicPr>
                  <p:cNvPr id="59" name="Inkt 58">
                    <a:extLst>
                      <a:ext uri="{FF2B5EF4-FFF2-40B4-BE49-F238E27FC236}">
                        <a16:creationId xmlns:a16="http://schemas.microsoft.com/office/drawing/2014/main" id="{5E9CEF12-1D2B-4C6A-899A-C1B6FD36E29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8241065" y="5385738"/>
                    <a:ext cx="1923120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383" name="Inkt 734">
                    <a:extLst>
                      <a:ext uri="{FF2B5EF4-FFF2-40B4-BE49-F238E27FC236}">
                        <a16:creationId xmlns:a16="http://schemas.microsoft.com/office/drawing/2014/main" id="{3C62F6A5-0C28-4D3D-B21F-92C34B1CB1DE}"/>
                      </a:ext>
                    </a:extLst>
                  </p14:cNvPr>
                  <p14:cNvContentPartPr/>
                  <p14:nvPr/>
                </p14:nvContentPartPr>
                <p14:xfrm>
                  <a:off x="8265905" y="5630178"/>
                  <a:ext cx="1692720" cy="25200"/>
                </p14:xfrm>
              </p:contentPart>
            </mc:Choice>
            <mc:Fallback xmlns="">
              <p:pic>
                <p:nvPicPr>
                  <p:cNvPr id="60" name="Inkt 59">
                    <a:extLst>
                      <a:ext uri="{FF2B5EF4-FFF2-40B4-BE49-F238E27FC236}">
                        <a16:creationId xmlns:a16="http://schemas.microsoft.com/office/drawing/2014/main" id="{B562B4BD-3A96-4660-A858-BFF15495A6CD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8256905" y="5621178"/>
                    <a:ext cx="171036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384" name="Inkt 735">
                    <a:extLst>
                      <a:ext uri="{FF2B5EF4-FFF2-40B4-BE49-F238E27FC236}">
                        <a16:creationId xmlns:a16="http://schemas.microsoft.com/office/drawing/2014/main" id="{56DFDCF8-1E8A-4C46-A673-6B52024B41BB}"/>
                      </a:ext>
                    </a:extLst>
                  </p14:cNvPr>
                  <p14:cNvContentPartPr/>
                  <p14:nvPr/>
                </p14:nvContentPartPr>
                <p14:xfrm>
                  <a:off x="9931625" y="5647458"/>
                  <a:ext cx="158760" cy="5400"/>
                </p14:xfrm>
              </p:contentPart>
            </mc:Choice>
            <mc:Fallback xmlns="">
              <p:pic>
                <p:nvPicPr>
                  <p:cNvPr id="62" name="Inkt 61">
                    <a:extLst>
                      <a:ext uri="{FF2B5EF4-FFF2-40B4-BE49-F238E27FC236}">
                        <a16:creationId xmlns:a16="http://schemas.microsoft.com/office/drawing/2014/main" id="{FA6287D8-89EC-4A8B-B2A7-16636CFB8C60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9922985" y="5638818"/>
                    <a:ext cx="17640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385" name="Inkt 736">
                    <a:extLst>
                      <a:ext uri="{FF2B5EF4-FFF2-40B4-BE49-F238E27FC236}">
                        <a16:creationId xmlns:a16="http://schemas.microsoft.com/office/drawing/2014/main" id="{6D1C70A8-3B50-446B-B62D-43DF94E6620F}"/>
                      </a:ext>
                    </a:extLst>
                  </p14:cNvPr>
                  <p14:cNvContentPartPr/>
                  <p14:nvPr/>
                </p14:nvContentPartPr>
                <p14:xfrm>
                  <a:off x="8298665" y="5863458"/>
                  <a:ext cx="1424880" cy="43920"/>
                </p14:xfrm>
              </p:contentPart>
            </mc:Choice>
            <mc:Fallback xmlns="">
              <p:pic>
                <p:nvPicPr>
                  <p:cNvPr id="63" name="Inkt 62">
                    <a:extLst>
                      <a:ext uri="{FF2B5EF4-FFF2-40B4-BE49-F238E27FC236}">
                        <a16:creationId xmlns:a16="http://schemas.microsoft.com/office/drawing/2014/main" id="{DCDB456E-5D23-496E-B3CA-BE036B9AB48F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8289665" y="5854818"/>
                    <a:ext cx="144252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386" name="Inkt 737">
                    <a:extLst>
                      <a:ext uri="{FF2B5EF4-FFF2-40B4-BE49-F238E27FC236}">
                        <a16:creationId xmlns:a16="http://schemas.microsoft.com/office/drawing/2014/main" id="{0AE3614E-5F1E-4B5B-A914-6AE150ACFE2A}"/>
                      </a:ext>
                    </a:extLst>
                  </p14:cNvPr>
                  <p14:cNvContentPartPr/>
                  <p14:nvPr/>
                </p14:nvContentPartPr>
                <p14:xfrm>
                  <a:off x="6459785" y="3249498"/>
                  <a:ext cx="49320" cy="695520"/>
                </p14:xfrm>
              </p:contentPart>
            </mc:Choice>
            <mc:Fallback xmlns="">
              <p:pic>
                <p:nvPicPr>
                  <p:cNvPr id="99" name="Inkt 98">
                    <a:extLst>
                      <a:ext uri="{FF2B5EF4-FFF2-40B4-BE49-F238E27FC236}">
                        <a16:creationId xmlns:a16="http://schemas.microsoft.com/office/drawing/2014/main" id="{83475F6A-AB37-4456-AABF-D7A477E3B1CB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6450785" y="3240498"/>
                    <a:ext cx="66960" cy="71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387" name="Inkt 738">
                    <a:extLst>
                      <a:ext uri="{FF2B5EF4-FFF2-40B4-BE49-F238E27FC236}">
                        <a16:creationId xmlns:a16="http://schemas.microsoft.com/office/drawing/2014/main" id="{947ED06D-C9D9-47A2-A16A-8CD623142A94}"/>
                      </a:ext>
                    </a:extLst>
                  </p14:cNvPr>
                  <p14:cNvContentPartPr/>
                  <p14:nvPr/>
                </p14:nvContentPartPr>
                <p14:xfrm>
                  <a:off x="7018865" y="3254538"/>
                  <a:ext cx="54360" cy="675360"/>
                </p14:xfrm>
              </p:contentPart>
            </mc:Choice>
            <mc:Fallback xmlns="">
              <p:pic>
                <p:nvPicPr>
                  <p:cNvPr id="100" name="Inkt 99">
                    <a:extLst>
                      <a:ext uri="{FF2B5EF4-FFF2-40B4-BE49-F238E27FC236}">
                        <a16:creationId xmlns:a16="http://schemas.microsoft.com/office/drawing/2014/main" id="{D9EC3BA3-6908-4AF5-B0B1-264182F05F04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7010225" y="3245538"/>
                    <a:ext cx="72000" cy="69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388" name="Inkt 739">
                    <a:extLst>
                      <a:ext uri="{FF2B5EF4-FFF2-40B4-BE49-F238E27FC236}">
                        <a16:creationId xmlns:a16="http://schemas.microsoft.com/office/drawing/2014/main" id="{1E5A4EEC-2745-4A0F-A1BB-F4F12BFF4833}"/>
                      </a:ext>
                    </a:extLst>
                  </p14:cNvPr>
                  <p14:cNvContentPartPr/>
                  <p14:nvPr/>
                </p14:nvContentPartPr>
                <p14:xfrm>
                  <a:off x="7679105" y="3258138"/>
                  <a:ext cx="24480" cy="656280"/>
                </p14:xfrm>
              </p:contentPart>
            </mc:Choice>
            <mc:Fallback xmlns="">
              <p:pic>
                <p:nvPicPr>
                  <p:cNvPr id="102" name="Inkt 101">
                    <a:extLst>
                      <a:ext uri="{FF2B5EF4-FFF2-40B4-BE49-F238E27FC236}">
                        <a16:creationId xmlns:a16="http://schemas.microsoft.com/office/drawing/2014/main" id="{98B1EFC9-4543-45A4-BBF7-73A5EDE754CB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7670465" y="3249498"/>
                    <a:ext cx="42120" cy="67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389" name="Inkt 740">
                    <a:extLst>
                      <a:ext uri="{FF2B5EF4-FFF2-40B4-BE49-F238E27FC236}">
                        <a16:creationId xmlns:a16="http://schemas.microsoft.com/office/drawing/2014/main" id="{F2A49E84-0AFC-4E69-B86D-E90F98202793}"/>
                      </a:ext>
                    </a:extLst>
                  </p14:cNvPr>
                  <p14:cNvContentPartPr/>
                  <p14:nvPr/>
                </p14:nvContentPartPr>
                <p14:xfrm>
                  <a:off x="7699985" y="3617778"/>
                  <a:ext cx="290880" cy="20520"/>
                </p14:xfrm>
              </p:contentPart>
            </mc:Choice>
            <mc:Fallback xmlns="">
              <p:pic>
                <p:nvPicPr>
                  <p:cNvPr id="104" name="Inkt 103">
                    <a:extLst>
                      <a:ext uri="{FF2B5EF4-FFF2-40B4-BE49-F238E27FC236}">
                        <a16:creationId xmlns:a16="http://schemas.microsoft.com/office/drawing/2014/main" id="{7FCE404B-A7C1-44AD-9C61-E21B711350D7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7691345" y="3608778"/>
                    <a:ext cx="3085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390" name="Inkt 741">
                    <a:extLst>
                      <a:ext uri="{FF2B5EF4-FFF2-40B4-BE49-F238E27FC236}">
                        <a16:creationId xmlns:a16="http://schemas.microsoft.com/office/drawing/2014/main" id="{586CD035-F647-4C55-8F4B-3F1860DD0D6C}"/>
                      </a:ext>
                    </a:extLst>
                  </p14:cNvPr>
                  <p14:cNvContentPartPr/>
                  <p14:nvPr/>
                </p14:nvContentPartPr>
                <p14:xfrm>
                  <a:off x="2733425" y="3616338"/>
                  <a:ext cx="3187440" cy="79560"/>
                </p14:xfrm>
              </p:contentPart>
            </mc:Choice>
            <mc:Fallback xmlns="">
              <p:pic>
                <p:nvPicPr>
                  <p:cNvPr id="6" name="Inkt 5">
                    <a:extLst>
                      <a:ext uri="{FF2B5EF4-FFF2-40B4-BE49-F238E27FC236}">
                        <a16:creationId xmlns:a16="http://schemas.microsoft.com/office/drawing/2014/main" id="{155B7FA9-53F0-492F-9541-FEF6128792B9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724785" y="3607338"/>
                    <a:ext cx="320508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391" name="Inkt 742">
                    <a:extLst>
                      <a:ext uri="{FF2B5EF4-FFF2-40B4-BE49-F238E27FC236}">
                        <a16:creationId xmlns:a16="http://schemas.microsoft.com/office/drawing/2014/main" id="{1A706ECE-E09A-49A9-AE0F-39F3D79E2928}"/>
                      </a:ext>
                    </a:extLst>
                  </p14:cNvPr>
                  <p14:cNvContentPartPr/>
                  <p14:nvPr/>
                </p14:nvContentPartPr>
                <p14:xfrm>
                  <a:off x="2614265" y="3803538"/>
                  <a:ext cx="3258360" cy="124560"/>
                </p14:xfrm>
              </p:contentPart>
            </mc:Choice>
            <mc:Fallback xmlns="">
              <p:pic>
                <p:nvPicPr>
                  <p:cNvPr id="7" name="Inkt 6">
                    <a:extLst>
                      <a:ext uri="{FF2B5EF4-FFF2-40B4-BE49-F238E27FC236}">
                        <a16:creationId xmlns:a16="http://schemas.microsoft.com/office/drawing/2014/main" id="{CD676434-752B-440F-8B14-D5B787044FB5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2605625" y="3794538"/>
                    <a:ext cx="327600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392" name="Inkt 743">
                    <a:extLst>
                      <a:ext uri="{FF2B5EF4-FFF2-40B4-BE49-F238E27FC236}">
                        <a16:creationId xmlns:a16="http://schemas.microsoft.com/office/drawing/2014/main" id="{2E833273-02A9-4C65-A6C3-4B6B35403927}"/>
                      </a:ext>
                    </a:extLst>
                  </p14:cNvPr>
                  <p14:cNvContentPartPr/>
                  <p14:nvPr/>
                </p14:nvContentPartPr>
                <p14:xfrm>
                  <a:off x="5787040" y="3612547"/>
                  <a:ext cx="396000" cy="25200"/>
                </p14:xfrm>
              </p:contentPart>
            </mc:Choice>
            <mc:Fallback xmlns="">
              <p:pic>
                <p:nvPicPr>
                  <p:cNvPr id="144" name="Inkt 143">
                    <a:extLst>
                      <a:ext uri="{FF2B5EF4-FFF2-40B4-BE49-F238E27FC236}">
                        <a16:creationId xmlns:a16="http://schemas.microsoft.com/office/drawing/2014/main" id="{689683A1-7C61-43C2-8C31-5691036035B4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5778040" y="3603907"/>
                    <a:ext cx="41364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393" name="Inkt 744">
                    <a:extLst>
                      <a:ext uri="{FF2B5EF4-FFF2-40B4-BE49-F238E27FC236}">
                        <a16:creationId xmlns:a16="http://schemas.microsoft.com/office/drawing/2014/main" id="{B2A5BE76-07FD-4ED4-9CDB-D2180B60FCEC}"/>
                      </a:ext>
                    </a:extLst>
                  </p14:cNvPr>
                  <p14:cNvContentPartPr/>
                  <p14:nvPr/>
                </p14:nvContentPartPr>
                <p14:xfrm>
                  <a:off x="7921480" y="3221587"/>
                  <a:ext cx="483120" cy="41040"/>
                </p14:xfrm>
              </p:contentPart>
            </mc:Choice>
            <mc:Fallback xmlns="">
              <p:pic>
                <p:nvPicPr>
                  <p:cNvPr id="146" name="Inkt 145">
                    <a:extLst>
                      <a:ext uri="{FF2B5EF4-FFF2-40B4-BE49-F238E27FC236}">
                        <a16:creationId xmlns:a16="http://schemas.microsoft.com/office/drawing/2014/main" id="{B9C40513-B8FD-408C-97D5-E28D03B5CDAC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7912840" y="3212947"/>
                    <a:ext cx="500760" cy="58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286" name="Tekstvak 745">
              <a:extLst>
                <a:ext uri="{FF2B5EF4-FFF2-40B4-BE49-F238E27FC236}">
                  <a16:creationId xmlns:a16="http://schemas.microsoft.com/office/drawing/2014/main" id="{1B975B83-308C-4FD4-8722-E7D69523B5E1}"/>
                </a:ext>
              </a:extLst>
            </p:cNvPr>
            <p:cNvSpPr txBox="1"/>
            <p:nvPr/>
          </p:nvSpPr>
          <p:spPr>
            <a:xfrm>
              <a:off x="3338446" y="4070658"/>
              <a:ext cx="1368088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1400" dirty="0"/>
                <a:t>WR07</a:t>
              </a:r>
              <a:endParaRPr lang="en-GB" sz="1400" dirty="0"/>
            </a:p>
          </p:txBody>
        </p:sp>
        <p:sp>
          <p:nvSpPr>
            <p:cNvPr id="287" name="Tekstvak 746">
              <a:extLst>
                <a:ext uri="{FF2B5EF4-FFF2-40B4-BE49-F238E27FC236}">
                  <a16:creationId xmlns:a16="http://schemas.microsoft.com/office/drawing/2014/main" id="{29D31A75-4AF0-4492-A6F0-6A0BC12F9C7D}"/>
                </a:ext>
              </a:extLst>
            </p:cNvPr>
            <p:cNvSpPr txBox="1"/>
            <p:nvPr/>
          </p:nvSpPr>
          <p:spPr>
            <a:xfrm>
              <a:off x="4589721" y="4395325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WR08</a:t>
              </a:r>
              <a:endParaRPr lang="en-GB" sz="1400" dirty="0"/>
            </a:p>
          </p:txBody>
        </p:sp>
        <p:sp>
          <p:nvSpPr>
            <p:cNvPr id="288" name="Tekstvak 747">
              <a:extLst>
                <a:ext uri="{FF2B5EF4-FFF2-40B4-BE49-F238E27FC236}">
                  <a16:creationId xmlns:a16="http://schemas.microsoft.com/office/drawing/2014/main" id="{1AF39541-987C-4C61-BD05-41313C716602}"/>
                </a:ext>
              </a:extLst>
            </p:cNvPr>
            <p:cNvSpPr txBox="1"/>
            <p:nvPr/>
          </p:nvSpPr>
          <p:spPr>
            <a:xfrm>
              <a:off x="6401114" y="3407721"/>
              <a:ext cx="44275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12</a:t>
              </a:r>
              <a:endParaRPr lang="en-GB" sz="1400" dirty="0"/>
            </a:p>
          </p:txBody>
        </p:sp>
        <p:sp>
          <p:nvSpPr>
            <p:cNvPr id="289" name="Tekstvak 748">
              <a:extLst>
                <a:ext uri="{FF2B5EF4-FFF2-40B4-BE49-F238E27FC236}">
                  <a16:creationId xmlns:a16="http://schemas.microsoft.com/office/drawing/2014/main" id="{57B21F51-1470-4B72-9ECD-F06EFB3E6664}"/>
                </a:ext>
              </a:extLst>
            </p:cNvPr>
            <p:cNvSpPr txBox="1"/>
            <p:nvPr/>
          </p:nvSpPr>
          <p:spPr>
            <a:xfrm>
              <a:off x="6135727" y="3473064"/>
              <a:ext cx="44275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11</a:t>
              </a:r>
              <a:endParaRPr lang="en-GB" sz="1400" dirty="0"/>
            </a:p>
          </p:txBody>
        </p:sp>
        <p:sp>
          <p:nvSpPr>
            <p:cNvPr id="290" name="Tekstvak 749">
              <a:extLst>
                <a:ext uri="{FF2B5EF4-FFF2-40B4-BE49-F238E27FC236}">
                  <a16:creationId xmlns:a16="http://schemas.microsoft.com/office/drawing/2014/main" id="{298A3480-DB90-4EF6-9D91-3873712F8BCF}"/>
                </a:ext>
              </a:extLst>
            </p:cNvPr>
            <p:cNvSpPr txBox="1"/>
            <p:nvPr/>
          </p:nvSpPr>
          <p:spPr>
            <a:xfrm>
              <a:off x="5730186" y="4585317"/>
              <a:ext cx="44275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10</a:t>
              </a:r>
              <a:endParaRPr lang="en-GB" sz="1400" dirty="0"/>
            </a:p>
          </p:txBody>
        </p:sp>
        <p:sp>
          <p:nvSpPr>
            <p:cNvPr id="291" name="Tekstvak 750">
              <a:extLst>
                <a:ext uri="{FF2B5EF4-FFF2-40B4-BE49-F238E27FC236}">
                  <a16:creationId xmlns:a16="http://schemas.microsoft.com/office/drawing/2014/main" id="{9A4087E8-D4A6-4169-91C1-114B15224FD3}"/>
                </a:ext>
              </a:extLst>
            </p:cNvPr>
            <p:cNvSpPr txBox="1"/>
            <p:nvPr/>
          </p:nvSpPr>
          <p:spPr>
            <a:xfrm>
              <a:off x="5323846" y="4193778"/>
              <a:ext cx="44275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09</a:t>
              </a:r>
              <a:endParaRPr lang="en-GB" sz="1400" dirty="0"/>
            </a:p>
          </p:txBody>
        </p:sp>
        <p:sp>
          <p:nvSpPr>
            <p:cNvPr id="292" name="Tekstvak 751">
              <a:extLst>
                <a:ext uri="{FF2B5EF4-FFF2-40B4-BE49-F238E27FC236}">
                  <a16:creationId xmlns:a16="http://schemas.microsoft.com/office/drawing/2014/main" id="{F12F86CE-FA48-48F4-A1C1-5586D1AE7D8D}"/>
                </a:ext>
              </a:extLst>
            </p:cNvPr>
            <p:cNvSpPr txBox="1"/>
            <p:nvPr/>
          </p:nvSpPr>
          <p:spPr>
            <a:xfrm>
              <a:off x="7587160" y="3140947"/>
              <a:ext cx="465192" cy="2308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900" dirty="0"/>
                <a:t>WR16</a:t>
              </a:r>
              <a:endParaRPr lang="en-GB" sz="900" dirty="0"/>
            </a:p>
          </p:txBody>
        </p:sp>
        <p:sp>
          <p:nvSpPr>
            <p:cNvPr id="293" name="Tekstvak 752">
              <a:extLst>
                <a:ext uri="{FF2B5EF4-FFF2-40B4-BE49-F238E27FC236}">
                  <a16:creationId xmlns:a16="http://schemas.microsoft.com/office/drawing/2014/main" id="{53F7CAE1-6137-45EE-A4A8-127AEF0D3B2E}"/>
                </a:ext>
              </a:extLst>
            </p:cNvPr>
            <p:cNvSpPr txBox="1"/>
            <p:nvPr/>
          </p:nvSpPr>
          <p:spPr>
            <a:xfrm>
              <a:off x="7334287" y="3341217"/>
              <a:ext cx="44275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15</a:t>
              </a:r>
              <a:endParaRPr lang="en-GB" sz="1400" dirty="0"/>
            </a:p>
          </p:txBody>
        </p:sp>
        <p:sp>
          <p:nvSpPr>
            <p:cNvPr id="294" name="Tekstvak 753">
              <a:extLst>
                <a:ext uri="{FF2B5EF4-FFF2-40B4-BE49-F238E27FC236}">
                  <a16:creationId xmlns:a16="http://schemas.microsoft.com/office/drawing/2014/main" id="{D91C4A63-5FDE-4914-9C4E-1E8E855B3EA4}"/>
                </a:ext>
              </a:extLst>
            </p:cNvPr>
            <p:cNvSpPr txBox="1"/>
            <p:nvPr/>
          </p:nvSpPr>
          <p:spPr>
            <a:xfrm>
              <a:off x="7021249" y="3393976"/>
              <a:ext cx="44275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14</a:t>
              </a:r>
              <a:endParaRPr lang="en-GB" sz="1400" dirty="0"/>
            </a:p>
          </p:txBody>
        </p:sp>
        <p:sp>
          <p:nvSpPr>
            <p:cNvPr id="295" name="Tekstvak 754">
              <a:extLst>
                <a:ext uri="{FF2B5EF4-FFF2-40B4-BE49-F238E27FC236}">
                  <a16:creationId xmlns:a16="http://schemas.microsoft.com/office/drawing/2014/main" id="{6991E036-8958-4CA0-8AB3-0DB9F1049D0D}"/>
                </a:ext>
              </a:extLst>
            </p:cNvPr>
            <p:cNvSpPr txBox="1"/>
            <p:nvPr/>
          </p:nvSpPr>
          <p:spPr>
            <a:xfrm>
              <a:off x="6701705" y="3370684"/>
              <a:ext cx="44275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13</a:t>
              </a:r>
              <a:endParaRPr lang="en-GB" sz="1400" dirty="0"/>
            </a:p>
          </p:txBody>
        </p:sp>
        <p:sp>
          <p:nvSpPr>
            <p:cNvPr id="296" name="Tekstvak 755">
              <a:extLst>
                <a:ext uri="{FF2B5EF4-FFF2-40B4-BE49-F238E27FC236}">
                  <a16:creationId xmlns:a16="http://schemas.microsoft.com/office/drawing/2014/main" id="{F189D9F0-59FF-4E36-B3FE-111AD0D979F9}"/>
                </a:ext>
              </a:extLst>
            </p:cNvPr>
            <p:cNvSpPr txBox="1"/>
            <p:nvPr/>
          </p:nvSpPr>
          <p:spPr>
            <a:xfrm>
              <a:off x="8007434" y="3476445"/>
              <a:ext cx="367408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20</a:t>
              </a:r>
              <a:endParaRPr lang="en-GB" sz="1400" dirty="0"/>
            </a:p>
          </p:txBody>
        </p:sp>
        <p:sp>
          <p:nvSpPr>
            <p:cNvPr id="297" name="Tekstvak 756">
              <a:extLst>
                <a:ext uri="{FF2B5EF4-FFF2-40B4-BE49-F238E27FC236}">
                  <a16:creationId xmlns:a16="http://schemas.microsoft.com/office/drawing/2014/main" id="{DBE84DF5-62D7-46D0-A109-D9E019DD385A}"/>
                </a:ext>
              </a:extLst>
            </p:cNvPr>
            <p:cNvSpPr txBox="1"/>
            <p:nvPr/>
          </p:nvSpPr>
          <p:spPr>
            <a:xfrm>
              <a:off x="7572827" y="3721295"/>
              <a:ext cx="625492" cy="2308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900" dirty="0"/>
                <a:t>WR19</a:t>
              </a:r>
              <a:endParaRPr lang="en-GB" sz="900" dirty="0"/>
            </a:p>
          </p:txBody>
        </p:sp>
        <p:sp>
          <p:nvSpPr>
            <p:cNvPr id="298" name="Tekstvak 757">
              <a:extLst>
                <a:ext uri="{FF2B5EF4-FFF2-40B4-BE49-F238E27FC236}">
                  <a16:creationId xmlns:a16="http://schemas.microsoft.com/office/drawing/2014/main" id="{C650290C-4DF7-4CF5-B8BA-E91CCDBE7AF3}"/>
                </a:ext>
              </a:extLst>
            </p:cNvPr>
            <p:cNvSpPr txBox="1"/>
            <p:nvPr/>
          </p:nvSpPr>
          <p:spPr>
            <a:xfrm>
              <a:off x="7627266" y="3574964"/>
              <a:ext cx="465192" cy="2308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900" dirty="0"/>
                <a:t>WR18</a:t>
              </a:r>
              <a:endParaRPr lang="en-GB" sz="900" dirty="0"/>
            </a:p>
          </p:txBody>
        </p:sp>
        <p:sp>
          <p:nvSpPr>
            <p:cNvPr id="299" name="Tekstvak 758">
              <a:extLst>
                <a:ext uri="{FF2B5EF4-FFF2-40B4-BE49-F238E27FC236}">
                  <a16:creationId xmlns:a16="http://schemas.microsoft.com/office/drawing/2014/main" id="{C5FA051B-81A6-4C80-9341-369A67A110A0}"/>
                </a:ext>
              </a:extLst>
            </p:cNvPr>
            <p:cNvSpPr txBox="1"/>
            <p:nvPr/>
          </p:nvSpPr>
          <p:spPr>
            <a:xfrm>
              <a:off x="7603568" y="3391197"/>
              <a:ext cx="465192" cy="2308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900" dirty="0"/>
                <a:t>WR17</a:t>
              </a:r>
              <a:endParaRPr lang="en-GB" sz="900" dirty="0"/>
            </a:p>
          </p:txBody>
        </p:sp>
        <p:sp>
          <p:nvSpPr>
            <p:cNvPr id="300" name="Tekstvak 759">
              <a:extLst>
                <a:ext uri="{FF2B5EF4-FFF2-40B4-BE49-F238E27FC236}">
                  <a16:creationId xmlns:a16="http://schemas.microsoft.com/office/drawing/2014/main" id="{B55FF97F-8A25-44BF-9552-266B09DD44FE}"/>
                </a:ext>
              </a:extLst>
            </p:cNvPr>
            <p:cNvSpPr txBox="1"/>
            <p:nvPr/>
          </p:nvSpPr>
          <p:spPr>
            <a:xfrm>
              <a:off x="10030228" y="3495761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WR24</a:t>
              </a:r>
              <a:endParaRPr lang="en-GB" sz="1400" dirty="0"/>
            </a:p>
          </p:txBody>
        </p:sp>
        <p:sp>
          <p:nvSpPr>
            <p:cNvPr id="301" name="Tekstvak 760">
              <a:extLst>
                <a:ext uri="{FF2B5EF4-FFF2-40B4-BE49-F238E27FC236}">
                  <a16:creationId xmlns:a16="http://schemas.microsoft.com/office/drawing/2014/main" id="{CA8BE0CE-BC54-46EC-BBFD-B076FCE8CF31}"/>
                </a:ext>
              </a:extLst>
            </p:cNvPr>
            <p:cNvSpPr txBox="1"/>
            <p:nvPr/>
          </p:nvSpPr>
          <p:spPr>
            <a:xfrm>
              <a:off x="9448565" y="3525035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WR23</a:t>
              </a:r>
              <a:endParaRPr lang="en-GB" sz="1400" dirty="0"/>
            </a:p>
          </p:txBody>
        </p:sp>
        <p:sp>
          <p:nvSpPr>
            <p:cNvPr id="302" name="Tekstvak 761">
              <a:extLst>
                <a:ext uri="{FF2B5EF4-FFF2-40B4-BE49-F238E27FC236}">
                  <a16:creationId xmlns:a16="http://schemas.microsoft.com/office/drawing/2014/main" id="{337B004F-4375-4953-A798-A7359D32B5CB}"/>
                </a:ext>
              </a:extLst>
            </p:cNvPr>
            <p:cNvSpPr txBox="1"/>
            <p:nvPr/>
          </p:nvSpPr>
          <p:spPr>
            <a:xfrm>
              <a:off x="8986721" y="3432389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WR22</a:t>
              </a:r>
              <a:endParaRPr lang="en-GB" sz="1400" dirty="0"/>
            </a:p>
          </p:txBody>
        </p:sp>
        <p:sp>
          <p:nvSpPr>
            <p:cNvPr id="303" name="Tekstvak 762">
              <a:extLst>
                <a:ext uri="{FF2B5EF4-FFF2-40B4-BE49-F238E27FC236}">
                  <a16:creationId xmlns:a16="http://schemas.microsoft.com/office/drawing/2014/main" id="{9FFA27C2-1C66-49B9-9451-BEB46AAF74B0}"/>
                </a:ext>
              </a:extLst>
            </p:cNvPr>
            <p:cNvSpPr txBox="1"/>
            <p:nvPr/>
          </p:nvSpPr>
          <p:spPr>
            <a:xfrm>
              <a:off x="8383625" y="3457601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WR21</a:t>
              </a:r>
              <a:endParaRPr lang="en-GB" sz="1400" dirty="0"/>
            </a:p>
          </p:txBody>
        </p:sp>
        <p:sp>
          <p:nvSpPr>
            <p:cNvPr id="304" name="Tekstvak 763">
              <a:extLst>
                <a:ext uri="{FF2B5EF4-FFF2-40B4-BE49-F238E27FC236}">
                  <a16:creationId xmlns:a16="http://schemas.microsoft.com/office/drawing/2014/main" id="{DAA539E8-FA05-4AF4-917E-F30EFCDC7ED6}"/>
                </a:ext>
              </a:extLst>
            </p:cNvPr>
            <p:cNvSpPr txBox="1"/>
            <p:nvPr/>
          </p:nvSpPr>
          <p:spPr>
            <a:xfrm>
              <a:off x="5251117" y="5234729"/>
              <a:ext cx="44275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28</a:t>
              </a:r>
              <a:endParaRPr lang="en-GB" sz="1400" dirty="0"/>
            </a:p>
          </p:txBody>
        </p:sp>
        <p:sp>
          <p:nvSpPr>
            <p:cNvPr id="305" name="Tekstvak 764">
              <a:extLst>
                <a:ext uri="{FF2B5EF4-FFF2-40B4-BE49-F238E27FC236}">
                  <a16:creationId xmlns:a16="http://schemas.microsoft.com/office/drawing/2014/main" id="{534B9581-C7DF-4E1A-B92C-47BCBCD30ACF}"/>
                </a:ext>
              </a:extLst>
            </p:cNvPr>
            <p:cNvSpPr txBox="1"/>
            <p:nvPr/>
          </p:nvSpPr>
          <p:spPr>
            <a:xfrm>
              <a:off x="4588137" y="5300448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WR27</a:t>
              </a:r>
              <a:endParaRPr lang="en-GB" sz="1400" dirty="0"/>
            </a:p>
          </p:txBody>
        </p:sp>
        <p:sp>
          <p:nvSpPr>
            <p:cNvPr id="306" name="Tekstvak 765">
              <a:extLst>
                <a:ext uri="{FF2B5EF4-FFF2-40B4-BE49-F238E27FC236}">
                  <a16:creationId xmlns:a16="http://schemas.microsoft.com/office/drawing/2014/main" id="{28944117-485E-4BFB-A755-A70E05F4BFD2}"/>
                </a:ext>
              </a:extLst>
            </p:cNvPr>
            <p:cNvSpPr txBox="1"/>
            <p:nvPr/>
          </p:nvSpPr>
          <p:spPr>
            <a:xfrm>
              <a:off x="4441180" y="4934418"/>
              <a:ext cx="679586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1400" dirty="0"/>
                <a:t>WR26</a:t>
              </a:r>
              <a:endParaRPr lang="en-GB" sz="1400" dirty="0"/>
            </a:p>
          </p:txBody>
        </p:sp>
        <p:sp>
          <p:nvSpPr>
            <p:cNvPr id="307" name="Tekstvak 766">
              <a:extLst>
                <a:ext uri="{FF2B5EF4-FFF2-40B4-BE49-F238E27FC236}">
                  <a16:creationId xmlns:a16="http://schemas.microsoft.com/office/drawing/2014/main" id="{DFF04D6C-19A0-46C0-B42A-14C2F50B1525}"/>
                </a:ext>
              </a:extLst>
            </p:cNvPr>
            <p:cNvSpPr txBox="1"/>
            <p:nvPr/>
          </p:nvSpPr>
          <p:spPr>
            <a:xfrm>
              <a:off x="3584624" y="5039118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WR25</a:t>
              </a:r>
              <a:endParaRPr lang="en-GB" sz="1400" dirty="0"/>
            </a:p>
          </p:txBody>
        </p:sp>
        <p:sp>
          <p:nvSpPr>
            <p:cNvPr id="308" name="Tekstvak 767">
              <a:extLst>
                <a:ext uri="{FF2B5EF4-FFF2-40B4-BE49-F238E27FC236}">
                  <a16:creationId xmlns:a16="http://schemas.microsoft.com/office/drawing/2014/main" id="{71AE5C5C-C9A7-484D-B656-AD72CB7B0594}"/>
                </a:ext>
              </a:extLst>
            </p:cNvPr>
            <p:cNvSpPr txBox="1"/>
            <p:nvPr/>
          </p:nvSpPr>
          <p:spPr>
            <a:xfrm>
              <a:off x="6495622" y="4521569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WR29</a:t>
              </a:r>
              <a:endParaRPr lang="en-GB" sz="1400" dirty="0"/>
            </a:p>
          </p:txBody>
        </p:sp>
        <p:sp>
          <p:nvSpPr>
            <p:cNvPr id="309" name="Tekstvak 768">
              <a:extLst>
                <a:ext uri="{FF2B5EF4-FFF2-40B4-BE49-F238E27FC236}">
                  <a16:creationId xmlns:a16="http://schemas.microsoft.com/office/drawing/2014/main" id="{0B454094-A572-46DD-AC0D-C54095F3A7C2}"/>
                </a:ext>
              </a:extLst>
            </p:cNvPr>
            <p:cNvSpPr txBox="1"/>
            <p:nvPr/>
          </p:nvSpPr>
          <p:spPr>
            <a:xfrm>
              <a:off x="9262537" y="4318000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WR32</a:t>
              </a:r>
              <a:endParaRPr lang="en-GB" sz="1400" dirty="0"/>
            </a:p>
          </p:txBody>
        </p:sp>
        <p:sp>
          <p:nvSpPr>
            <p:cNvPr id="310" name="Tekstvak 769">
              <a:extLst>
                <a:ext uri="{FF2B5EF4-FFF2-40B4-BE49-F238E27FC236}">
                  <a16:creationId xmlns:a16="http://schemas.microsoft.com/office/drawing/2014/main" id="{8884D6F3-B0B3-4005-B6F0-7C5513F349D3}"/>
                </a:ext>
              </a:extLst>
            </p:cNvPr>
            <p:cNvSpPr txBox="1"/>
            <p:nvPr/>
          </p:nvSpPr>
          <p:spPr>
            <a:xfrm>
              <a:off x="7372394" y="4717747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WR31</a:t>
              </a:r>
              <a:endParaRPr lang="en-GB" sz="1400" dirty="0"/>
            </a:p>
          </p:txBody>
        </p:sp>
        <p:sp>
          <p:nvSpPr>
            <p:cNvPr id="311" name="Tekstvak 770">
              <a:extLst>
                <a:ext uri="{FF2B5EF4-FFF2-40B4-BE49-F238E27FC236}">
                  <a16:creationId xmlns:a16="http://schemas.microsoft.com/office/drawing/2014/main" id="{378B0581-C6C5-4DE3-B090-FF8DC6323E57}"/>
                </a:ext>
              </a:extLst>
            </p:cNvPr>
            <p:cNvSpPr txBox="1"/>
            <p:nvPr/>
          </p:nvSpPr>
          <p:spPr>
            <a:xfrm>
              <a:off x="7363745" y="4163583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WR30</a:t>
              </a:r>
              <a:endParaRPr lang="en-GB" sz="1400" dirty="0"/>
            </a:p>
          </p:txBody>
        </p:sp>
        <p:sp>
          <p:nvSpPr>
            <p:cNvPr id="312" name="Tekstvak 771">
              <a:extLst>
                <a:ext uri="{FF2B5EF4-FFF2-40B4-BE49-F238E27FC236}">
                  <a16:creationId xmlns:a16="http://schemas.microsoft.com/office/drawing/2014/main" id="{710B1E24-94A4-4D72-A3C8-D7381996EC96}"/>
                </a:ext>
              </a:extLst>
            </p:cNvPr>
            <p:cNvSpPr txBox="1"/>
            <p:nvPr/>
          </p:nvSpPr>
          <p:spPr>
            <a:xfrm>
              <a:off x="7377253" y="5602321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WR35</a:t>
              </a:r>
              <a:endParaRPr lang="en-GB" sz="1400" dirty="0"/>
            </a:p>
          </p:txBody>
        </p:sp>
        <p:sp>
          <p:nvSpPr>
            <p:cNvPr id="313" name="Tekstvak 772">
              <a:extLst>
                <a:ext uri="{FF2B5EF4-FFF2-40B4-BE49-F238E27FC236}">
                  <a16:creationId xmlns:a16="http://schemas.microsoft.com/office/drawing/2014/main" id="{1F0EC27A-5138-4373-8F4F-E245D30AB2F2}"/>
                </a:ext>
              </a:extLst>
            </p:cNvPr>
            <p:cNvSpPr txBox="1"/>
            <p:nvPr/>
          </p:nvSpPr>
          <p:spPr>
            <a:xfrm>
              <a:off x="7422479" y="5202117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WR34</a:t>
              </a:r>
              <a:endParaRPr lang="en-GB" sz="1400" dirty="0"/>
            </a:p>
          </p:txBody>
        </p:sp>
        <p:sp>
          <p:nvSpPr>
            <p:cNvPr id="314" name="Tekstvak 773">
              <a:extLst>
                <a:ext uri="{FF2B5EF4-FFF2-40B4-BE49-F238E27FC236}">
                  <a16:creationId xmlns:a16="http://schemas.microsoft.com/office/drawing/2014/main" id="{E4DB1EF4-8E63-4520-83C2-F66A5CA0F8C6}"/>
                </a:ext>
              </a:extLst>
            </p:cNvPr>
            <p:cNvSpPr txBox="1"/>
            <p:nvPr/>
          </p:nvSpPr>
          <p:spPr>
            <a:xfrm>
              <a:off x="6591536" y="5690849"/>
              <a:ext cx="367408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33</a:t>
              </a:r>
              <a:endParaRPr lang="en-GB" sz="1400" dirty="0"/>
            </a:p>
          </p:txBody>
        </p:sp>
        <p:sp>
          <p:nvSpPr>
            <p:cNvPr id="315" name="Tekstvak 774">
              <a:extLst>
                <a:ext uri="{FF2B5EF4-FFF2-40B4-BE49-F238E27FC236}">
                  <a16:creationId xmlns:a16="http://schemas.microsoft.com/office/drawing/2014/main" id="{9D2898BB-601D-4FEA-BBFC-1502DC492A18}"/>
                </a:ext>
              </a:extLst>
            </p:cNvPr>
            <p:cNvSpPr txBox="1"/>
            <p:nvPr/>
          </p:nvSpPr>
          <p:spPr>
            <a:xfrm>
              <a:off x="9073997" y="5386516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WR38</a:t>
              </a:r>
              <a:endParaRPr lang="en-GB" sz="1400" dirty="0"/>
            </a:p>
          </p:txBody>
        </p:sp>
        <p:sp>
          <p:nvSpPr>
            <p:cNvPr id="316" name="Tekstvak 775">
              <a:extLst>
                <a:ext uri="{FF2B5EF4-FFF2-40B4-BE49-F238E27FC236}">
                  <a16:creationId xmlns:a16="http://schemas.microsoft.com/office/drawing/2014/main" id="{238D1FB0-03D2-4776-BF4C-64083F4D7D46}"/>
                </a:ext>
              </a:extLst>
            </p:cNvPr>
            <p:cNvSpPr txBox="1"/>
            <p:nvPr/>
          </p:nvSpPr>
          <p:spPr>
            <a:xfrm>
              <a:off x="9104303" y="5142524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WR37</a:t>
              </a:r>
              <a:endParaRPr lang="en-GB" sz="1400" dirty="0"/>
            </a:p>
          </p:txBody>
        </p:sp>
        <p:sp>
          <p:nvSpPr>
            <p:cNvPr id="317" name="Tekstvak 776">
              <a:extLst>
                <a:ext uri="{FF2B5EF4-FFF2-40B4-BE49-F238E27FC236}">
                  <a16:creationId xmlns:a16="http://schemas.microsoft.com/office/drawing/2014/main" id="{43B5F534-7C07-44F0-AB1A-E1129FD3A06C}"/>
                </a:ext>
              </a:extLst>
            </p:cNvPr>
            <p:cNvSpPr txBox="1"/>
            <p:nvPr/>
          </p:nvSpPr>
          <p:spPr>
            <a:xfrm>
              <a:off x="7407751" y="5900619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WR36</a:t>
              </a:r>
              <a:endParaRPr lang="en-GB" sz="1400" dirty="0"/>
            </a:p>
          </p:txBody>
        </p:sp>
        <p:sp>
          <p:nvSpPr>
            <p:cNvPr id="318" name="Tekstvak 777">
              <a:extLst>
                <a:ext uri="{FF2B5EF4-FFF2-40B4-BE49-F238E27FC236}">
                  <a16:creationId xmlns:a16="http://schemas.microsoft.com/office/drawing/2014/main" id="{EC21A1E9-4707-478D-8315-337CFA34A28B}"/>
                </a:ext>
              </a:extLst>
            </p:cNvPr>
            <p:cNvSpPr txBox="1"/>
            <p:nvPr/>
          </p:nvSpPr>
          <p:spPr>
            <a:xfrm>
              <a:off x="8267548" y="5881596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WR40</a:t>
              </a:r>
              <a:endParaRPr lang="en-GB" sz="1400" dirty="0"/>
            </a:p>
          </p:txBody>
        </p:sp>
        <p:sp>
          <p:nvSpPr>
            <p:cNvPr id="319" name="Tekstvak 778">
              <a:extLst>
                <a:ext uri="{FF2B5EF4-FFF2-40B4-BE49-F238E27FC236}">
                  <a16:creationId xmlns:a16="http://schemas.microsoft.com/office/drawing/2014/main" id="{84656737-DBD8-4E14-B27C-3BA93713AA30}"/>
                </a:ext>
              </a:extLst>
            </p:cNvPr>
            <p:cNvSpPr txBox="1"/>
            <p:nvPr/>
          </p:nvSpPr>
          <p:spPr>
            <a:xfrm>
              <a:off x="8791557" y="5591263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WR39</a:t>
              </a:r>
              <a:endParaRPr lang="en-GB" sz="140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20" name="Inkt 779">
                  <a:extLst>
                    <a:ext uri="{FF2B5EF4-FFF2-40B4-BE49-F238E27FC236}">
                      <a16:creationId xmlns:a16="http://schemas.microsoft.com/office/drawing/2014/main" id="{A5A48AD5-7EA5-4D7A-9A87-3A0C14BA09F0}"/>
                    </a:ext>
                  </a:extLst>
                </p14:cNvPr>
                <p14:cNvContentPartPr/>
                <p14:nvPr/>
              </p14:nvContentPartPr>
              <p14:xfrm>
                <a:off x="5103760" y="5182867"/>
                <a:ext cx="221040" cy="66960"/>
              </p14:xfrm>
            </p:contentPart>
          </mc:Choice>
          <mc:Fallback xmlns="">
            <p:pic>
              <p:nvPicPr>
                <p:cNvPr id="320" name="Inkt 779">
                  <a:extLst>
                    <a:ext uri="{FF2B5EF4-FFF2-40B4-BE49-F238E27FC236}">
                      <a16:creationId xmlns:a16="http://schemas.microsoft.com/office/drawing/2014/main" id="{A5A48AD5-7EA5-4D7A-9A87-3A0C14BA09F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075054" y="5154373"/>
                  <a:ext cx="277018" cy="1225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21" name="Inkt 780">
                  <a:extLst>
                    <a:ext uri="{FF2B5EF4-FFF2-40B4-BE49-F238E27FC236}">
                      <a16:creationId xmlns:a16="http://schemas.microsoft.com/office/drawing/2014/main" id="{4147C145-1939-4EC2-8E54-153F55553D28}"/>
                    </a:ext>
                  </a:extLst>
                </p14:cNvPr>
                <p14:cNvContentPartPr/>
                <p14:nvPr/>
              </p14:nvContentPartPr>
              <p14:xfrm>
                <a:off x="5194120" y="5834827"/>
                <a:ext cx="34920" cy="242280"/>
              </p14:xfrm>
            </p:contentPart>
          </mc:Choice>
          <mc:Fallback xmlns="">
            <p:pic>
              <p:nvPicPr>
                <p:cNvPr id="321" name="Inkt 780">
                  <a:extLst>
                    <a:ext uri="{FF2B5EF4-FFF2-40B4-BE49-F238E27FC236}">
                      <a16:creationId xmlns:a16="http://schemas.microsoft.com/office/drawing/2014/main" id="{4147C145-1939-4EC2-8E54-153F55553D2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165614" y="5806070"/>
                  <a:ext cx="90507" cy="29835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22" name="Rechthoek 781">
              <a:extLst>
                <a:ext uri="{FF2B5EF4-FFF2-40B4-BE49-F238E27FC236}">
                  <a16:creationId xmlns:a16="http://schemas.microsoft.com/office/drawing/2014/main" id="{A79364E0-EE07-453B-9EB1-93B8AB1972CC}"/>
                </a:ext>
              </a:extLst>
            </p:cNvPr>
            <p:cNvSpPr/>
            <p:nvPr/>
          </p:nvSpPr>
          <p:spPr>
            <a:xfrm>
              <a:off x="2614265" y="1380405"/>
              <a:ext cx="1889280" cy="184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23" name="Rechthoek 782">
              <a:extLst>
                <a:ext uri="{FF2B5EF4-FFF2-40B4-BE49-F238E27FC236}">
                  <a16:creationId xmlns:a16="http://schemas.microsoft.com/office/drawing/2014/main" id="{5B022BDB-926B-420F-B20B-22DB83268665}"/>
                </a:ext>
              </a:extLst>
            </p:cNvPr>
            <p:cNvSpPr/>
            <p:nvPr/>
          </p:nvSpPr>
          <p:spPr>
            <a:xfrm>
              <a:off x="4519311" y="1380404"/>
              <a:ext cx="1317409" cy="184769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24" name="Rechthoek 783">
              <a:extLst>
                <a:ext uri="{FF2B5EF4-FFF2-40B4-BE49-F238E27FC236}">
                  <a16:creationId xmlns:a16="http://schemas.microsoft.com/office/drawing/2014/main" id="{2E2D27C7-A67A-4802-82D2-CE12C6E457F3}"/>
                </a:ext>
              </a:extLst>
            </p:cNvPr>
            <p:cNvSpPr/>
            <p:nvPr/>
          </p:nvSpPr>
          <p:spPr>
            <a:xfrm>
              <a:off x="6081150" y="1362793"/>
              <a:ext cx="1188549" cy="164591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25" name="Rechthoek 784">
              <a:extLst>
                <a:ext uri="{FF2B5EF4-FFF2-40B4-BE49-F238E27FC236}">
                  <a16:creationId xmlns:a16="http://schemas.microsoft.com/office/drawing/2014/main" id="{BF64D81E-58D3-4D88-A155-02DF3B8CC2BA}"/>
                </a:ext>
              </a:extLst>
            </p:cNvPr>
            <p:cNvSpPr/>
            <p:nvPr/>
          </p:nvSpPr>
          <p:spPr>
            <a:xfrm>
              <a:off x="7280991" y="1370008"/>
              <a:ext cx="1188549" cy="1628789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26" name="Rechthoek 785">
              <a:extLst>
                <a:ext uri="{FF2B5EF4-FFF2-40B4-BE49-F238E27FC236}">
                  <a16:creationId xmlns:a16="http://schemas.microsoft.com/office/drawing/2014/main" id="{09BFE53E-227E-49DB-9DB1-D8F1F716799E}"/>
                </a:ext>
              </a:extLst>
            </p:cNvPr>
            <p:cNvSpPr/>
            <p:nvPr/>
          </p:nvSpPr>
          <p:spPr>
            <a:xfrm>
              <a:off x="8474838" y="1379592"/>
              <a:ext cx="2392151" cy="1619206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27" name="Rechthoek 786">
              <a:extLst>
                <a:ext uri="{FF2B5EF4-FFF2-40B4-BE49-F238E27FC236}">
                  <a16:creationId xmlns:a16="http://schemas.microsoft.com/office/drawing/2014/main" id="{62CC85B6-EF39-45BC-B90A-3698D628430E}"/>
                </a:ext>
              </a:extLst>
            </p:cNvPr>
            <p:cNvSpPr/>
            <p:nvPr/>
          </p:nvSpPr>
          <p:spPr>
            <a:xfrm>
              <a:off x="2628274" y="3455418"/>
              <a:ext cx="1803056" cy="14068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28" name="Rechthoek 787">
              <a:extLst>
                <a:ext uri="{FF2B5EF4-FFF2-40B4-BE49-F238E27FC236}">
                  <a16:creationId xmlns:a16="http://schemas.microsoft.com/office/drawing/2014/main" id="{9D9024F1-00D4-4B7D-9996-0B29BDB1A83A}"/>
                </a:ext>
              </a:extLst>
            </p:cNvPr>
            <p:cNvSpPr/>
            <p:nvPr/>
          </p:nvSpPr>
          <p:spPr>
            <a:xfrm>
              <a:off x="4413455" y="3468609"/>
              <a:ext cx="827318" cy="13936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29" name="Rechthoek 788">
              <a:extLst>
                <a:ext uri="{FF2B5EF4-FFF2-40B4-BE49-F238E27FC236}">
                  <a16:creationId xmlns:a16="http://schemas.microsoft.com/office/drawing/2014/main" id="{CA816F53-2EA8-4A58-A138-903FB8016F02}"/>
                </a:ext>
              </a:extLst>
            </p:cNvPr>
            <p:cNvSpPr/>
            <p:nvPr/>
          </p:nvSpPr>
          <p:spPr>
            <a:xfrm>
              <a:off x="10154312" y="3225934"/>
              <a:ext cx="724637" cy="320037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30" name="Rechthoek 789">
              <a:extLst>
                <a:ext uri="{FF2B5EF4-FFF2-40B4-BE49-F238E27FC236}">
                  <a16:creationId xmlns:a16="http://schemas.microsoft.com/office/drawing/2014/main" id="{535BD0FA-9DB3-4183-906A-FCB828B26F2F}"/>
                </a:ext>
              </a:extLst>
            </p:cNvPr>
            <p:cNvSpPr/>
            <p:nvPr/>
          </p:nvSpPr>
          <p:spPr>
            <a:xfrm>
              <a:off x="2649967" y="4885553"/>
              <a:ext cx="3233797" cy="155405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31" name="Rechthoek 790">
              <a:extLst>
                <a:ext uri="{FF2B5EF4-FFF2-40B4-BE49-F238E27FC236}">
                  <a16:creationId xmlns:a16="http://schemas.microsoft.com/office/drawing/2014/main" id="{6B8C7245-F4DE-431F-A70C-5443D08154B7}"/>
                </a:ext>
              </a:extLst>
            </p:cNvPr>
            <p:cNvSpPr/>
            <p:nvPr/>
          </p:nvSpPr>
          <p:spPr>
            <a:xfrm>
              <a:off x="5250791" y="3506178"/>
              <a:ext cx="644418" cy="1356252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32" name="Rechthoek 793">
              <a:extLst>
                <a:ext uri="{FF2B5EF4-FFF2-40B4-BE49-F238E27FC236}">
                  <a16:creationId xmlns:a16="http://schemas.microsoft.com/office/drawing/2014/main" id="{AB9F0A0B-821A-4016-88C0-7CA8BCC340F7}"/>
                </a:ext>
              </a:extLst>
            </p:cNvPr>
            <p:cNvSpPr/>
            <p:nvPr/>
          </p:nvSpPr>
          <p:spPr>
            <a:xfrm>
              <a:off x="6836444" y="3229441"/>
              <a:ext cx="316316" cy="117322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 dirty="0">
                <a:solidFill>
                  <a:schemeClr val="tx1"/>
                </a:solidFill>
              </a:endParaRPr>
            </a:p>
          </p:txBody>
        </p:sp>
        <p:sp>
          <p:nvSpPr>
            <p:cNvPr id="333" name="Rechthoek 794">
              <a:extLst>
                <a:ext uri="{FF2B5EF4-FFF2-40B4-BE49-F238E27FC236}">
                  <a16:creationId xmlns:a16="http://schemas.microsoft.com/office/drawing/2014/main" id="{CB01CF05-B780-49A3-9103-346AAA838536}"/>
                </a:ext>
              </a:extLst>
            </p:cNvPr>
            <p:cNvSpPr/>
            <p:nvPr/>
          </p:nvSpPr>
          <p:spPr>
            <a:xfrm>
              <a:off x="7141617" y="3229441"/>
              <a:ext cx="316316" cy="117322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 dirty="0">
                <a:solidFill>
                  <a:schemeClr val="tx1"/>
                </a:solidFill>
              </a:endParaRPr>
            </a:p>
          </p:txBody>
        </p:sp>
        <p:sp>
          <p:nvSpPr>
            <p:cNvPr id="334" name="Rechthoek 795">
              <a:extLst>
                <a:ext uri="{FF2B5EF4-FFF2-40B4-BE49-F238E27FC236}">
                  <a16:creationId xmlns:a16="http://schemas.microsoft.com/office/drawing/2014/main" id="{33DD1AB7-DBDE-4259-AA5F-D4E04B317A0A}"/>
                </a:ext>
              </a:extLst>
            </p:cNvPr>
            <p:cNvSpPr/>
            <p:nvPr/>
          </p:nvSpPr>
          <p:spPr>
            <a:xfrm>
              <a:off x="7455291" y="3220225"/>
              <a:ext cx="467037" cy="117322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 dirty="0">
                <a:solidFill>
                  <a:schemeClr val="tx1"/>
                </a:solidFill>
              </a:endParaRPr>
            </a:p>
          </p:txBody>
        </p:sp>
        <p:sp>
          <p:nvSpPr>
            <p:cNvPr id="335" name="Rechthoek 796">
              <a:extLst>
                <a:ext uri="{FF2B5EF4-FFF2-40B4-BE49-F238E27FC236}">
                  <a16:creationId xmlns:a16="http://schemas.microsoft.com/office/drawing/2014/main" id="{678B10FF-AE13-4FE6-AAAC-0D748EEAADF6}"/>
                </a:ext>
              </a:extLst>
            </p:cNvPr>
            <p:cNvSpPr/>
            <p:nvPr/>
          </p:nvSpPr>
          <p:spPr>
            <a:xfrm>
              <a:off x="7923328" y="3219827"/>
              <a:ext cx="102350" cy="1173221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 dirty="0">
                <a:solidFill>
                  <a:schemeClr val="tx1"/>
                </a:solidFill>
              </a:endParaRPr>
            </a:p>
          </p:txBody>
        </p:sp>
        <p:sp>
          <p:nvSpPr>
            <p:cNvPr id="336" name="Rechthoek 798">
              <a:extLst>
                <a:ext uri="{FF2B5EF4-FFF2-40B4-BE49-F238E27FC236}">
                  <a16:creationId xmlns:a16="http://schemas.microsoft.com/office/drawing/2014/main" id="{F4A51961-36D9-4C59-BCB5-468DEBF20443}"/>
                </a:ext>
              </a:extLst>
            </p:cNvPr>
            <p:cNvSpPr/>
            <p:nvPr/>
          </p:nvSpPr>
          <p:spPr>
            <a:xfrm>
              <a:off x="8858250" y="4287401"/>
              <a:ext cx="1296460" cy="12596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37" name="Rechthoek 799">
              <a:extLst>
                <a:ext uri="{FF2B5EF4-FFF2-40B4-BE49-F238E27FC236}">
                  <a16:creationId xmlns:a16="http://schemas.microsoft.com/office/drawing/2014/main" id="{5D7F2638-B0BA-4318-B0EC-870935409769}"/>
                </a:ext>
              </a:extLst>
            </p:cNvPr>
            <p:cNvSpPr/>
            <p:nvPr/>
          </p:nvSpPr>
          <p:spPr>
            <a:xfrm>
              <a:off x="8850890" y="3234537"/>
              <a:ext cx="1312331" cy="106118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38" name="Rechthoek 819">
              <a:extLst>
                <a:ext uri="{FF2B5EF4-FFF2-40B4-BE49-F238E27FC236}">
                  <a16:creationId xmlns:a16="http://schemas.microsoft.com/office/drawing/2014/main" id="{A95BE672-6BA4-4C3B-80EE-7E51C300F27A}"/>
                </a:ext>
              </a:extLst>
            </p:cNvPr>
            <p:cNvSpPr/>
            <p:nvPr/>
          </p:nvSpPr>
          <p:spPr>
            <a:xfrm>
              <a:off x="8030611" y="3235749"/>
              <a:ext cx="329635" cy="3180245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39" name="L-vorm 820">
              <a:extLst>
                <a:ext uri="{FF2B5EF4-FFF2-40B4-BE49-F238E27FC236}">
                  <a16:creationId xmlns:a16="http://schemas.microsoft.com/office/drawing/2014/main" id="{C91D3191-E268-4F8E-A004-66101D96B896}"/>
                </a:ext>
              </a:extLst>
            </p:cNvPr>
            <p:cNvSpPr/>
            <p:nvPr/>
          </p:nvSpPr>
          <p:spPr>
            <a:xfrm>
              <a:off x="5852486" y="1368043"/>
              <a:ext cx="4999056" cy="1863746"/>
            </a:xfrm>
            <a:prstGeom prst="corner">
              <a:avLst>
                <a:gd name="adj1" fmla="val 14187"/>
                <a:gd name="adj2" fmla="val 13164"/>
              </a:avLst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40" name="L-vorm 821">
              <a:extLst>
                <a:ext uri="{FF2B5EF4-FFF2-40B4-BE49-F238E27FC236}">
                  <a16:creationId xmlns:a16="http://schemas.microsoft.com/office/drawing/2014/main" id="{66222696-22EF-42E5-85D3-724344A58AF3}"/>
                </a:ext>
              </a:extLst>
            </p:cNvPr>
            <p:cNvSpPr/>
            <p:nvPr/>
          </p:nvSpPr>
          <p:spPr>
            <a:xfrm rot="10800000">
              <a:off x="2628274" y="3242078"/>
              <a:ext cx="3598034" cy="3164480"/>
            </a:xfrm>
            <a:prstGeom prst="corner">
              <a:avLst>
                <a:gd name="adj1" fmla="val 8592"/>
                <a:gd name="adj2" fmla="val 11002"/>
              </a:avLst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41" name="L-vorm 1">
              <a:extLst>
                <a:ext uri="{FF2B5EF4-FFF2-40B4-BE49-F238E27FC236}">
                  <a16:creationId xmlns:a16="http://schemas.microsoft.com/office/drawing/2014/main" id="{AADB8B50-142A-4616-9EAE-C31F3AC38942}"/>
                </a:ext>
              </a:extLst>
            </p:cNvPr>
            <p:cNvSpPr/>
            <p:nvPr/>
          </p:nvSpPr>
          <p:spPr>
            <a:xfrm>
              <a:off x="6235110" y="3249108"/>
              <a:ext cx="1794502" cy="3179557"/>
            </a:xfrm>
            <a:prstGeom prst="corner">
              <a:avLst>
                <a:gd name="adj1" fmla="val 113695"/>
                <a:gd name="adj2" fmla="val 3301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42" name="L-vorm 2">
              <a:extLst>
                <a:ext uri="{FF2B5EF4-FFF2-40B4-BE49-F238E27FC236}">
                  <a16:creationId xmlns:a16="http://schemas.microsoft.com/office/drawing/2014/main" id="{54701EC1-5535-4196-A1AC-B0C210DAE23B}"/>
                </a:ext>
              </a:extLst>
            </p:cNvPr>
            <p:cNvSpPr/>
            <p:nvPr/>
          </p:nvSpPr>
          <p:spPr>
            <a:xfrm>
              <a:off x="8374265" y="3248058"/>
              <a:ext cx="1769883" cy="3185999"/>
            </a:xfrm>
            <a:prstGeom prst="corner">
              <a:avLst>
                <a:gd name="adj1" fmla="val 50000"/>
                <a:gd name="adj2" fmla="val 26859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43" name="Rechthoek 10">
              <a:extLst>
                <a:ext uri="{FF2B5EF4-FFF2-40B4-BE49-F238E27FC236}">
                  <a16:creationId xmlns:a16="http://schemas.microsoft.com/office/drawing/2014/main" id="{13893162-5FF6-462A-8E6F-E0DF2A66645C}"/>
                </a:ext>
              </a:extLst>
            </p:cNvPr>
            <p:cNvSpPr/>
            <p:nvPr/>
          </p:nvSpPr>
          <p:spPr>
            <a:xfrm>
              <a:off x="4065652" y="2514103"/>
              <a:ext cx="317446" cy="626844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44" name="Rechthoek 258">
              <a:extLst>
                <a:ext uri="{FF2B5EF4-FFF2-40B4-BE49-F238E27FC236}">
                  <a16:creationId xmlns:a16="http://schemas.microsoft.com/office/drawing/2014/main" id="{EFEE147A-C510-453B-83D7-7F7184FDD561}"/>
                </a:ext>
              </a:extLst>
            </p:cNvPr>
            <p:cNvSpPr/>
            <p:nvPr/>
          </p:nvSpPr>
          <p:spPr>
            <a:xfrm>
              <a:off x="5273014" y="2504581"/>
              <a:ext cx="317446" cy="626844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45" name="Rechthoek 259">
              <a:extLst>
                <a:ext uri="{FF2B5EF4-FFF2-40B4-BE49-F238E27FC236}">
                  <a16:creationId xmlns:a16="http://schemas.microsoft.com/office/drawing/2014/main" id="{B137B5A8-F6B1-40E8-B3DD-93C7ED4C1540}"/>
                </a:ext>
              </a:extLst>
            </p:cNvPr>
            <p:cNvSpPr/>
            <p:nvPr/>
          </p:nvSpPr>
          <p:spPr>
            <a:xfrm>
              <a:off x="3741615" y="2960167"/>
              <a:ext cx="230773" cy="190933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46" name="Rechthoek 260">
              <a:extLst>
                <a:ext uri="{FF2B5EF4-FFF2-40B4-BE49-F238E27FC236}">
                  <a16:creationId xmlns:a16="http://schemas.microsoft.com/office/drawing/2014/main" id="{DA918A12-A2CA-4087-868F-A823461A7B44}"/>
                </a:ext>
              </a:extLst>
            </p:cNvPr>
            <p:cNvSpPr/>
            <p:nvPr/>
          </p:nvSpPr>
          <p:spPr>
            <a:xfrm>
              <a:off x="4960552" y="2933160"/>
              <a:ext cx="230773" cy="190933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47" name="Rechthoek 261">
              <a:extLst>
                <a:ext uri="{FF2B5EF4-FFF2-40B4-BE49-F238E27FC236}">
                  <a16:creationId xmlns:a16="http://schemas.microsoft.com/office/drawing/2014/main" id="{12D65147-2DBB-47F5-BB9B-7927948B3785}"/>
                </a:ext>
              </a:extLst>
            </p:cNvPr>
            <p:cNvSpPr/>
            <p:nvPr/>
          </p:nvSpPr>
          <p:spPr>
            <a:xfrm>
              <a:off x="5699535" y="2822312"/>
              <a:ext cx="143570" cy="275709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48" name="Rechthoek 262">
              <a:extLst>
                <a:ext uri="{FF2B5EF4-FFF2-40B4-BE49-F238E27FC236}">
                  <a16:creationId xmlns:a16="http://schemas.microsoft.com/office/drawing/2014/main" id="{C6FE41D7-51D8-49BC-95F2-F25C02F6D8FF}"/>
                </a:ext>
              </a:extLst>
            </p:cNvPr>
            <p:cNvSpPr/>
            <p:nvPr/>
          </p:nvSpPr>
          <p:spPr>
            <a:xfrm>
              <a:off x="6941159" y="3272959"/>
              <a:ext cx="115293" cy="124009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49" name="Rechthoek 263">
              <a:extLst>
                <a:ext uri="{FF2B5EF4-FFF2-40B4-BE49-F238E27FC236}">
                  <a16:creationId xmlns:a16="http://schemas.microsoft.com/office/drawing/2014/main" id="{5D0A74E0-6FDA-4BA4-B227-825C07F84083}"/>
                </a:ext>
              </a:extLst>
            </p:cNvPr>
            <p:cNvSpPr/>
            <p:nvPr/>
          </p:nvSpPr>
          <p:spPr>
            <a:xfrm>
              <a:off x="7255484" y="3272959"/>
              <a:ext cx="115293" cy="124009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50" name="Rechthoek 264">
              <a:extLst>
                <a:ext uri="{FF2B5EF4-FFF2-40B4-BE49-F238E27FC236}">
                  <a16:creationId xmlns:a16="http://schemas.microsoft.com/office/drawing/2014/main" id="{A4014E9B-CE95-4381-BA24-F4C8A7142804}"/>
                </a:ext>
              </a:extLst>
            </p:cNvPr>
            <p:cNvSpPr/>
            <p:nvPr/>
          </p:nvSpPr>
          <p:spPr>
            <a:xfrm>
              <a:off x="7579334" y="3272959"/>
              <a:ext cx="115293" cy="124009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51" name="Rechthoek 266">
              <a:extLst>
                <a:ext uri="{FF2B5EF4-FFF2-40B4-BE49-F238E27FC236}">
                  <a16:creationId xmlns:a16="http://schemas.microsoft.com/office/drawing/2014/main" id="{09532229-AABE-454D-ACBD-82C0181512F5}"/>
                </a:ext>
              </a:extLst>
            </p:cNvPr>
            <p:cNvSpPr/>
            <p:nvPr/>
          </p:nvSpPr>
          <p:spPr>
            <a:xfrm>
              <a:off x="7492699" y="2695330"/>
              <a:ext cx="121043" cy="170757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52" name="Rechthoek 267">
              <a:extLst>
                <a:ext uri="{FF2B5EF4-FFF2-40B4-BE49-F238E27FC236}">
                  <a16:creationId xmlns:a16="http://schemas.microsoft.com/office/drawing/2014/main" id="{D3ED11BD-5259-47FA-9C47-DA57C1EF33A8}"/>
                </a:ext>
              </a:extLst>
            </p:cNvPr>
            <p:cNvSpPr/>
            <p:nvPr/>
          </p:nvSpPr>
          <p:spPr>
            <a:xfrm>
              <a:off x="7694627" y="2534454"/>
              <a:ext cx="269347" cy="33259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53" name="Rechthoek 268">
              <a:extLst>
                <a:ext uri="{FF2B5EF4-FFF2-40B4-BE49-F238E27FC236}">
                  <a16:creationId xmlns:a16="http://schemas.microsoft.com/office/drawing/2014/main" id="{70028587-F977-4953-B6E3-446BD8E03660}"/>
                </a:ext>
              </a:extLst>
            </p:cNvPr>
            <p:cNvSpPr/>
            <p:nvPr/>
          </p:nvSpPr>
          <p:spPr>
            <a:xfrm>
              <a:off x="9032813" y="4499833"/>
              <a:ext cx="143570" cy="275709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54" name="Rechthoek 273">
              <a:extLst>
                <a:ext uri="{FF2B5EF4-FFF2-40B4-BE49-F238E27FC236}">
                  <a16:creationId xmlns:a16="http://schemas.microsoft.com/office/drawing/2014/main" id="{94216561-48F4-4DDA-97FA-2127E329D98F}"/>
                </a:ext>
              </a:extLst>
            </p:cNvPr>
            <p:cNvSpPr/>
            <p:nvPr/>
          </p:nvSpPr>
          <p:spPr>
            <a:xfrm>
              <a:off x="8931745" y="3334937"/>
              <a:ext cx="1194972" cy="246989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55" name="L-vorm 274">
              <a:extLst>
                <a:ext uri="{FF2B5EF4-FFF2-40B4-BE49-F238E27FC236}">
                  <a16:creationId xmlns:a16="http://schemas.microsoft.com/office/drawing/2014/main" id="{D83F88F2-474D-40A9-B405-2A343485A203}"/>
                </a:ext>
              </a:extLst>
            </p:cNvPr>
            <p:cNvSpPr/>
            <p:nvPr/>
          </p:nvSpPr>
          <p:spPr>
            <a:xfrm>
              <a:off x="8571937" y="2095106"/>
              <a:ext cx="492215" cy="807857"/>
            </a:xfrm>
            <a:prstGeom prst="corner">
              <a:avLst>
                <a:gd name="adj1" fmla="val 40939"/>
                <a:gd name="adj2" fmla="val 50000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6" name="Rechthoek 276">
              <a:extLst>
                <a:ext uri="{FF2B5EF4-FFF2-40B4-BE49-F238E27FC236}">
                  <a16:creationId xmlns:a16="http://schemas.microsoft.com/office/drawing/2014/main" id="{03F46EC0-3585-469D-A6EB-9654E62E6C8E}"/>
                </a:ext>
              </a:extLst>
            </p:cNvPr>
            <p:cNvSpPr/>
            <p:nvPr/>
          </p:nvSpPr>
          <p:spPr>
            <a:xfrm>
              <a:off x="8016574" y="2704855"/>
              <a:ext cx="121043" cy="170757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7" name="Rechthoek 278">
              <a:extLst>
                <a:ext uri="{FF2B5EF4-FFF2-40B4-BE49-F238E27FC236}">
                  <a16:creationId xmlns:a16="http://schemas.microsoft.com/office/drawing/2014/main" id="{BCD210B8-6692-411E-A537-D930B2E9A82C}"/>
                </a:ext>
              </a:extLst>
            </p:cNvPr>
            <p:cNvSpPr/>
            <p:nvPr/>
          </p:nvSpPr>
          <p:spPr>
            <a:xfrm>
              <a:off x="8178499" y="2704855"/>
              <a:ext cx="121043" cy="170757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8" name="Rechthoek 279">
              <a:extLst>
                <a:ext uri="{FF2B5EF4-FFF2-40B4-BE49-F238E27FC236}">
                  <a16:creationId xmlns:a16="http://schemas.microsoft.com/office/drawing/2014/main" id="{0A770225-06D6-4DC8-99AF-C5F99C5C4A91}"/>
                </a:ext>
              </a:extLst>
            </p:cNvPr>
            <p:cNvSpPr/>
            <p:nvPr/>
          </p:nvSpPr>
          <p:spPr>
            <a:xfrm>
              <a:off x="8340424" y="2695330"/>
              <a:ext cx="121043" cy="170757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359" name="Picture 2" descr="Wind power free icon">
              <a:extLst>
                <a:ext uri="{FF2B5EF4-FFF2-40B4-BE49-F238E27FC236}">
                  <a16:creationId xmlns:a16="http://schemas.microsoft.com/office/drawing/2014/main" id="{A6E5A28F-9565-47B0-9E19-A1550699C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609536" y="5035042"/>
              <a:ext cx="566952" cy="566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0" name="Picture 2" descr="Wind power free icon">
              <a:extLst>
                <a:ext uri="{FF2B5EF4-FFF2-40B4-BE49-F238E27FC236}">
                  <a16:creationId xmlns:a16="http://schemas.microsoft.com/office/drawing/2014/main" id="{0FA821B7-2FD2-43C5-BD2E-1F89173B2F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303847" y="5005752"/>
              <a:ext cx="566952" cy="566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334C4D7C-C646-40AA-A258-8106ABEC33E4}"/>
              </a:ext>
            </a:extLst>
          </p:cNvPr>
          <p:cNvSpPr/>
          <p:nvPr/>
        </p:nvSpPr>
        <p:spPr>
          <a:xfrm rot="581027">
            <a:off x="2738068" y="-501264"/>
            <a:ext cx="173482" cy="83834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62" name="Tekstvak 39">
            <a:extLst>
              <a:ext uri="{FF2B5EF4-FFF2-40B4-BE49-F238E27FC236}">
                <a16:creationId xmlns:a16="http://schemas.microsoft.com/office/drawing/2014/main" id="{5FC6F1F0-759C-46E5-9D1A-416D818A716B}"/>
              </a:ext>
            </a:extLst>
          </p:cNvPr>
          <p:cNvSpPr txBox="1"/>
          <p:nvPr/>
        </p:nvSpPr>
        <p:spPr>
          <a:xfrm>
            <a:off x="2876076" y="6104207"/>
            <a:ext cx="129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Waterriver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1716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9CC9-1E1A-4C69-9B10-B1542EB4B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Considerations for inclusion of customary tenures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78E3D-9632-40CC-8A3B-3892244F2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Connecting customary/community lands to the statutory LA system</a:t>
            </a:r>
          </a:p>
          <a:p>
            <a:pPr lvl="1"/>
            <a:r>
              <a:rPr lang="en-US" dirty="0"/>
              <a:t>Defining the community</a:t>
            </a:r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D1180C-4002-4859-A6A4-D5426FD7B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0" t="4448" r="34792" b="8152"/>
          <a:stretch/>
        </p:blipFill>
        <p:spPr>
          <a:xfrm>
            <a:off x="749300" y="3009900"/>
            <a:ext cx="3632200" cy="299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1D4A51-9B6F-4F35-8F96-8391016F1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9" r="36668"/>
          <a:stretch/>
        </p:blipFill>
        <p:spPr>
          <a:xfrm>
            <a:off x="4622800" y="3009900"/>
            <a:ext cx="3517900" cy="3429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46E365-F811-49C7-AF3A-FAB3AB7CA6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88" r="37708" b="26303"/>
          <a:stretch/>
        </p:blipFill>
        <p:spPr>
          <a:xfrm>
            <a:off x="8382000" y="3009900"/>
            <a:ext cx="3517900" cy="2527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100544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11836</TotalTime>
  <Words>5922</Words>
  <Application>Microsoft Office PowerPoint</Application>
  <PresentationFormat>Breedbeeld</PresentationFormat>
  <Paragraphs>4652</Paragraphs>
  <Slides>103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103</vt:i4>
      </vt:variant>
    </vt:vector>
  </HeadingPairs>
  <TitlesOfParts>
    <vt:vector size="108" baseType="lpstr">
      <vt:lpstr>Arial</vt:lpstr>
      <vt:lpstr>Calibri</vt:lpstr>
      <vt:lpstr>Calibri Light</vt:lpstr>
      <vt:lpstr>Kantoorthema</vt:lpstr>
      <vt:lpstr>1_Kantoorthema</vt:lpstr>
      <vt:lpstr>LADM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Capital Bank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Monique is member of the Association of Owners</vt:lpstr>
      <vt:lpstr>PowerPoint-presentatie</vt:lpstr>
      <vt:lpstr>PowerPoint-presentatie</vt:lpstr>
      <vt:lpstr>PowerPoint-presentatie</vt:lpstr>
      <vt:lpstr>PowerPoint-presentatie</vt:lpstr>
      <vt:lpstr>Purposes</vt:lpstr>
      <vt:lpstr>PowerPoint-presentatie</vt:lpstr>
      <vt:lpstr>PowerPoint-presentatie</vt:lpstr>
      <vt:lpstr>PowerPoint-presentatie</vt:lpstr>
      <vt:lpstr>Transactions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New situation for Monique</vt:lpstr>
      <vt:lpstr>PowerPoint-presentatie</vt:lpstr>
      <vt:lpstr>PowerPoint-presentatie</vt:lpstr>
      <vt:lpstr>The rID’s and uID can be changed</vt:lpstr>
      <vt:lpstr>The rID’s and uID can be changed or not be changed This depends on the object identification approach</vt:lpstr>
      <vt:lpstr>Transaction03: establishment of a servitude on WR17</vt:lpstr>
      <vt:lpstr>Transaction03: Establisment of a servitude (access to water) on WR17</vt:lpstr>
      <vt:lpstr>Alternative:  is Party  BAUnitAsParty</vt:lpstr>
      <vt:lpstr>PowerPoint-presentatie</vt:lpstr>
      <vt:lpstr>PowerPoint-presentatie</vt:lpstr>
      <vt:lpstr>PowerPoint-presentatie</vt:lpstr>
      <vt:lpstr>PowerPoint-presentatie</vt:lpstr>
      <vt:lpstr>Subdivision</vt:lpstr>
      <vt:lpstr>Coordinates of Boundary Points</vt:lpstr>
      <vt:lpstr>Coordinates of Reference Points</vt:lpstr>
      <vt:lpstr>Coordinates of all points</vt:lpstr>
      <vt:lpstr>PowerPoint-presentatie</vt:lpstr>
      <vt:lpstr>Party Package</vt:lpstr>
      <vt:lpstr>Party Package</vt:lpstr>
      <vt:lpstr>Party Package</vt:lpstr>
      <vt:lpstr>PowerPoint-presentatie</vt:lpstr>
      <vt:lpstr>Datatypes</vt:lpstr>
      <vt:lpstr>Code Tables Party Packages</vt:lpstr>
      <vt:lpstr>PowerPoint-presentatie</vt:lpstr>
      <vt:lpstr>PowerPoint-presentatie</vt:lpstr>
      <vt:lpstr>PowerPoint-presentatie</vt:lpstr>
      <vt:lpstr>LADM – Customary Tenure Scenarios</vt:lpstr>
      <vt:lpstr>PowerPoint-presentatie</vt:lpstr>
      <vt:lpstr>Water River  is part of a  bigger area</vt:lpstr>
      <vt:lpstr>Considerations for inclusion of customary tenures</vt:lpstr>
      <vt:lpstr>Considerations for inclusion of customary tenures</vt:lpstr>
      <vt:lpstr>Considerations for inclusion of customary tenures</vt:lpstr>
      <vt:lpstr>Considerations for inclusion of customary tenures</vt:lpstr>
      <vt:lpstr>Considerations for inclusion of customary tenures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Lemmen, Chrit</dc:creator>
  <cp:lastModifiedBy>Lemmen, Chrit</cp:lastModifiedBy>
  <cp:revision>95</cp:revision>
  <dcterms:created xsi:type="dcterms:W3CDTF">2021-02-22T07:51:00Z</dcterms:created>
  <dcterms:modified xsi:type="dcterms:W3CDTF">2022-04-28T15:56:57Z</dcterms:modified>
</cp:coreProperties>
</file>